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Lst>
  <p:notesMasterIdLst>
    <p:notesMasterId r:id="rId34"/>
  </p:notesMasterIdLst>
  <p:sldIdLst>
    <p:sldId id="256" r:id="rId2"/>
    <p:sldId id="271" r:id="rId3"/>
    <p:sldId id="258" r:id="rId4"/>
    <p:sldId id="259" r:id="rId5"/>
    <p:sldId id="285" r:id="rId6"/>
    <p:sldId id="260" r:id="rId7"/>
    <p:sldId id="261" r:id="rId8"/>
    <p:sldId id="267" r:id="rId9"/>
    <p:sldId id="357" r:id="rId10"/>
    <p:sldId id="262" r:id="rId11"/>
    <p:sldId id="263" r:id="rId12"/>
    <p:sldId id="280" r:id="rId13"/>
    <p:sldId id="358" r:id="rId14"/>
    <p:sldId id="392" r:id="rId15"/>
    <p:sldId id="264" r:id="rId16"/>
    <p:sldId id="265" r:id="rId17"/>
    <p:sldId id="268" r:id="rId18"/>
    <p:sldId id="281" r:id="rId19"/>
    <p:sldId id="269" r:id="rId20"/>
    <p:sldId id="283" r:id="rId21"/>
    <p:sldId id="270" r:id="rId22"/>
    <p:sldId id="266" r:id="rId23"/>
    <p:sldId id="272" r:id="rId24"/>
    <p:sldId id="273" r:id="rId25"/>
    <p:sldId id="274" r:id="rId26"/>
    <p:sldId id="275" r:id="rId27"/>
    <p:sldId id="317" r:id="rId28"/>
    <p:sldId id="318" r:id="rId29"/>
    <p:sldId id="393" r:id="rId30"/>
    <p:sldId id="323" r:id="rId31"/>
    <p:sldId id="391" r:id="rId32"/>
    <p:sldId id="321" r:id="rId33"/>
  </p:sldIdLst>
  <p:sldSz cx="9144000" cy="5143500" type="screen16x9"/>
  <p:notesSz cx="6858000" cy="9144000"/>
  <p:embeddedFontLst>
    <p:embeddedFont>
      <p:font typeface="Anton" panose="020B0604020202020204" charset="0"/>
      <p:regular r:id="rId35"/>
    </p:embeddedFont>
    <p:embeddedFont>
      <p:font typeface="Leelawadee UI Semilight" panose="020B0402040204020203" pitchFamily="34" charset="-34"/>
      <p:regular r:id="rId36"/>
    </p:embeddedFont>
    <p:embeddedFont>
      <p:font typeface="Montserrat" pitchFamily="2" charset="0"/>
      <p:regular r:id="rId37"/>
      <p:bold r:id="rId38"/>
      <p:italic r:id="rId39"/>
      <p:boldItalic r:id="rId40"/>
    </p:embeddedFont>
    <p:embeddedFont>
      <p:font typeface="Libre Franklin Medium" panose="020B0604020202020204" charset="0"/>
      <p:regular r:id="rId41"/>
      <p:bold r:id="rId42"/>
      <p:italic r:id="rId43"/>
      <p:boldItalic r:id="rId44"/>
    </p:embeddedFont>
    <p:embeddedFont>
      <p:font typeface="DM Sans" panose="020B0604020202020204" charset="0"/>
      <p:regular r:id="rId45"/>
      <p:bold r:id="rId46"/>
      <p:italic r:id="rId47"/>
      <p:boldItalic r:id="rId48"/>
    </p:embeddedFont>
    <p:embeddedFont>
      <p:font typeface="Bebas Neue" panose="020B0606020202050201" pitchFamily="34" charset="0"/>
      <p:regular r:id="rId49"/>
    </p:embeddedFont>
    <p:embeddedFont>
      <p:font typeface="맑은 고딕" panose="020B0503020000020004" pitchFamily="34" charset="-127"/>
      <p:regular r:id="rId50"/>
      <p:bold r:id="rId5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693E"/>
    <a:srgbClr val="FFFFFF"/>
    <a:srgbClr val="1A3A22"/>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5B43E7A-800E-4505-AF0F-D18CB4E4AEC5}">
  <a:tblStyle styleId="{95B43E7A-800E-4505-AF0F-D18CB4E4AEC5}"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94" autoAdjust="0"/>
    <p:restoredTop sz="93447" autoAdjust="0"/>
  </p:normalViewPr>
  <p:slideViewPr>
    <p:cSldViewPr snapToGrid="0">
      <p:cViewPr varScale="1">
        <p:scale>
          <a:sx n="141" d="100"/>
          <a:sy n="141" d="100"/>
        </p:scale>
        <p:origin x="636" y="132"/>
      </p:cViewPr>
      <p:guideLst/>
    </p:cSldViewPr>
  </p:slideViewPr>
  <p:notesTextViewPr>
    <p:cViewPr>
      <p:scale>
        <a:sx n="1" d="1"/>
        <a:sy n="1" d="1"/>
      </p:scale>
      <p:origin x="0" y="0"/>
    </p:cViewPr>
  </p:notesTextViewPr>
  <p:sorterViewPr>
    <p:cViewPr>
      <p:scale>
        <a:sx n="63" d="100"/>
        <a:sy n="63"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font" Target="fonts/font13.fntdata"/><Relationship Id="rId50" Type="http://schemas.openxmlformats.org/officeDocument/2006/relationships/font" Target="fonts/font16.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46" Type="http://schemas.openxmlformats.org/officeDocument/2006/relationships/font" Target="fonts/font1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7.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49" Type="http://schemas.openxmlformats.org/officeDocument/2006/relationships/font" Target="fonts/font1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0.fntdata"/><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font" Target="fonts/font14.fntdata"/><Relationship Id="rId8" Type="http://schemas.openxmlformats.org/officeDocument/2006/relationships/slide" Target="slides/slide7.xml"/><Relationship Id="rId51" Type="http://schemas.openxmlformats.org/officeDocument/2006/relationships/font" Target="fonts/font17.fntdata"/><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5"/>
        <p:cNvGrpSpPr/>
        <p:nvPr/>
      </p:nvGrpSpPr>
      <p:grpSpPr>
        <a:xfrm>
          <a:off x="0" y="0"/>
          <a:ext cx="0" cy="0"/>
          <a:chOff x="0" y="0"/>
          <a:chExt cx="0" cy="0"/>
        </a:xfrm>
      </p:grpSpPr>
      <p:sp>
        <p:nvSpPr>
          <p:cNvPr id="2326" name="Google Shape;2326;ged3401ed36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7" name="Google Shape;2327;ged3401ed36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3"/>
        <p:cNvGrpSpPr/>
        <p:nvPr/>
      </p:nvGrpSpPr>
      <p:grpSpPr>
        <a:xfrm>
          <a:off x="0" y="0"/>
          <a:ext cx="0" cy="0"/>
          <a:chOff x="0" y="0"/>
          <a:chExt cx="0" cy="0"/>
        </a:xfrm>
      </p:grpSpPr>
      <p:sp>
        <p:nvSpPr>
          <p:cNvPr id="2374" name="Google Shape;2374;ge1d838b627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5" name="Google Shape;2375;ge1d838b627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6"/>
        <p:cNvGrpSpPr/>
        <p:nvPr/>
      </p:nvGrpSpPr>
      <p:grpSpPr>
        <a:xfrm>
          <a:off x="0" y="0"/>
          <a:ext cx="0" cy="0"/>
          <a:chOff x="0" y="0"/>
          <a:chExt cx="0" cy="0"/>
        </a:xfrm>
      </p:grpSpPr>
      <p:sp>
        <p:nvSpPr>
          <p:cNvPr id="2457" name="Google Shape;2457;ge207fd22f2_0_250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8" name="Google Shape;2458;ge207fd22f2_0_250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pPr marL="158750" indent="0">
              <a:buNone/>
            </a:pPr>
            <a:endParaRPr lang="es-ES" dirty="0"/>
          </a:p>
        </p:txBody>
      </p:sp>
      <p:sp>
        <p:nvSpPr>
          <p:cNvPr id="4" name="Marcador de número de diapositiva 3"/>
          <p:cNvSpPr>
            <a:spLocks noGrp="1"/>
          </p:cNvSpPr>
          <p:nvPr>
            <p:ph type="sldNum" sz="quarter" idx="5"/>
          </p:nvPr>
        </p:nvSpPr>
        <p:spPr/>
        <p:txBody>
          <a:bodyPr/>
          <a:lstStyle/>
          <a:p>
            <a:fld id="{9BEB097E-855A-4DE1-89A7-A997CEF0C0AA}" type="slidenum">
              <a:rPr lang="ko-KR" altLang="en-US" smtClean="0"/>
              <a:t>5</a:t>
            </a:fld>
            <a:endParaRPr lang="ko-KR" altLang="en-US"/>
          </a:p>
        </p:txBody>
      </p:sp>
    </p:spTree>
    <p:extLst>
      <p:ext uri="{BB962C8B-B14F-4D97-AF65-F5344CB8AC3E}">
        <p14:creationId xmlns:p14="http://schemas.microsoft.com/office/powerpoint/2010/main" val="35979221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6"/>
        <p:cNvGrpSpPr/>
        <p:nvPr/>
      </p:nvGrpSpPr>
      <p:grpSpPr>
        <a:xfrm>
          <a:off x="0" y="0"/>
          <a:ext cx="0" cy="0"/>
          <a:chOff x="0" y="0"/>
          <a:chExt cx="0" cy="0"/>
        </a:xfrm>
      </p:grpSpPr>
      <p:sp>
        <p:nvSpPr>
          <p:cNvPr id="2497" name="Google Shape;2497;ge1d838b627_4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8" name="Google Shape;2498;ge1d838b627_4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8"/>
        <p:cNvGrpSpPr/>
        <p:nvPr/>
      </p:nvGrpSpPr>
      <p:grpSpPr>
        <a:xfrm>
          <a:off x="0" y="0"/>
          <a:ext cx="0" cy="0"/>
          <a:chOff x="0" y="0"/>
          <a:chExt cx="0" cy="0"/>
        </a:xfrm>
      </p:grpSpPr>
      <p:sp>
        <p:nvSpPr>
          <p:cNvPr id="2559" name="Google Shape;2559;gf45edc9e4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0" name="Google Shape;2560;gf45edc9e4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pPr marL="158750" indent="0">
              <a:buNone/>
            </a:pPr>
            <a:endParaRPr lang="es-ES" dirty="0"/>
          </a:p>
        </p:txBody>
      </p:sp>
      <p:sp>
        <p:nvSpPr>
          <p:cNvPr id="4" name="Marcador de número de diapositiva 3"/>
          <p:cNvSpPr>
            <a:spLocks noGrp="1"/>
          </p:cNvSpPr>
          <p:nvPr>
            <p:ph type="sldNum" sz="quarter" idx="5"/>
          </p:nvPr>
        </p:nvSpPr>
        <p:spPr/>
        <p:txBody>
          <a:bodyPr/>
          <a:lstStyle/>
          <a:p>
            <a:fld id="{9BEB097E-855A-4DE1-89A7-A997CEF0C0AA}" type="slidenum">
              <a:rPr lang="ko-KR" altLang="en-US" smtClean="0"/>
              <a:t>9</a:t>
            </a:fld>
            <a:endParaRPr lang="ko-KR" altLang="en-US"/>
          </a:p>
        </p:txBody>
      </p:sp>
    </p:spTree>
    <p:extLst>
      <p:ext uri="{BB962C8B-B14F-4D97-AF65-F5344CB8AC3E}">
        <p14:creationId xmlns:p14="http://schemas.microsoft.com/office/powerpoint/2010/main" val="23486721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7"/>
        <p:cNvGrpSpPr/>
        <p:nvPr/>
      </p:nvGrpSpPr>
      <p:grpSpPr>
        <a:xfrm>
          <a:off x="0" y="0"/>
          <a:ext cx="0" cy="0"/>
          <a:chOff x="0" y="0"/>
          <a:chExt cx="0" cy="0"/>
        </a:xfrm>
      </p:grpSpPr>
      <p:sp>
        <p:nvSpPr>
          <p:cNvPr id="2588" name="Google Shape;2588;gf45edc9e43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9" name="Google Shape;2589;gf45edc9e43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0"/>
        <p:cNvGrpSpPr/>
        <p:nvPr/>
      </p:nvGrpSpPr>
      <p:grpSpPr>
        <a:xfrm>
          <a:off x="0" y="0"/>
          <a:ext cx="0" cy="0"/>
          <a:chOff x="0" y="0"/>
          <a:chExt cx="0" cy="0"/>
        </a:xfrm>
      </p:grpSpPr>
      <p:sp>
        <p:nvSpPr>
          <p:cNvPr id="2671" name="Google Shape;2671;gf45edc9e43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2" name="Google Shape;2672;gf45edc9e43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pPr marL="158750" indent="0">
              <a:buNone/>
            </a:pPr>
            <a:endParaRPr lang="es-ES" dirty="0"/>
          </a:p>
        </p:txBody>
      </p:sp>
      <p:sp>
        <p:nvSpPr>
          <p:cNvPr id="4" name="Marcador de número de diapositiva 3"/>
          <p:cNvSpPr>
            <a:spLocks noGrp="1"/>
          </p:cNvSpPr>
          <p:nvPr>
            <p:ph type="sldNum" sz="quarter" idx="5"/>
          </p:nvPr>
        </p:nvSpPr>
        <p:spPr/>
        <p:txBody>
          <a:bodyPr/>
          <a:lstStyle/>
          <a:p>
            <a:fld id="{975921AC-62D0-48B7-B607-69A8E84404DB}" type="slidenum">
              <a:rPr lang="es-ES" smtClean="0"/>
              <a:t>12</a:t>
            </a:fld>
            <a:endParaRPr lang="es-ES"/>
          </a:p>
        </p:txBody>
      </p:sp>
    </p:spTree>
    <p:extLst>
      <p:ext uri="{BB962C8B-B14F-4D97-AF65-F5344CB8AC3E}">
        <p14:creationId xmlns:p14="http://schemas.microsoft.com/office/powerpoint/2010/main" val="42460561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pPr marL="158750" indent="0">
              <a:buNone/>
            </a:pPr>
            <a:endParaRPr lang="es-ES" dirty="0"/>
          </a:p>
        </p:txBody>
      </p:sp>
      <p:sp>
        <p:nvSpPr>
          <p:cNvPr id="4" name="Marcador de número de diapositiva 3"/>
          <p:cNvSpPr>
            <a:spLocks noGrp="1"/>
          </p:cNvSpPr>
          <p:nvPr>
            <p:ph type="sldNum" sz="quarter" idx="5"/>
          </p:nvPr>
        </p:nvSpPr>
        <p:spPr/>
        <p:txBody>
          <a:bodyPr/>
          <a:lstStyle/>
          <a:p>
            <a:fld id="{9BEB097E-855A-4DE1-89A7-A997CEF0C0AA}" type="slidenum">
              <a:rPr lang="ko-KR" altLang="en-US" smtClean="0"/>
              <a:t>14</a:t>
            </a:fld>
            <a:endParaRPr lang="ko-KR" altLang="en-US"/>
          </a:p>
        </p:txBody>
      </p:sp>
    </p:spTree>
    <p:extLst>
      <p:ext uri="{BB962C8B-B14F-4D97-AF65-F5344CB8AC3E}">
        <p14:creationId xmlns:p14="http://schemas.microsoft.com/office/powerpoint/2010/main" val="41804310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3"/>
        <p:cNvGrpSpPr/>
        <p:nvPr/>
      </p:nvGrpSpPr>
      <p:grpSpPr>
        <a:xfrm>
          <a:off x="0" y="0"/>
          <a:ext cx="0" cy="0"/>
          <a:chOff x="0" y="0"/>
          <a:chExt cx="0" cy="0"/>
        </a:xfrm>
      </p:grpSpPr>
      <p:sp>
        <p:nvSpPr>
          <p:cNvPr id="2784" name="Google Shape;2784;gf45edc9e43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5" name="Google Shape;2785;gf45edc9e43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4"/>
        <p:cNvGrpSpPr/>
        <p:nvPr/>
      </p:nvGrpSpPr>
      <p:grpSpPr>
        <a:xfrm>
          <a:off x="0" y="0"/>
          <a:ext cx="0" cy="0"/>
          <a:chOff x="0" y="0"/>
          <a:chExt cx="0" cy="0"/>
        </a:xfrm>
      </p:grpSpPr>
      <p:sp>
        <p:nvSpPr>
          <p:cNvPr id="2935" name="Google Shape;2935;gf45edc9e43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36" name="Google Shape;2936;gf45edc9e43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0"/>
        <p:cNvGrpSpPr/>
        <p:nvPr/>
      </p:nvGrpSpPr>
      <p:grpSpPr>
        <a:xfrm>
          <a:off x="0" y="0"/>
          <a:ext cx="0" cy="0"/>
          <a:chOff x="0" y="0"/>
          <a:chExt cx="0" cy="0"/>
        </a:xfrm>
      </p:grpSpPr>
      <p:sp>
        <p:nvSpPr>
          <p:cNvPr id="3081" name="Google Shape;3081;gf45edc9e43_0_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2" name="Google Shape;3082;gf45edc9e43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pPr marL="158750" indent="0">
              <a:buNone/>
            </a:pPr>
            <a:endParaRPr lang="es-ES" dirty="0"/>
          </a:p>
        </p:txBody>
      </p:sp>
      <p:sp>
        <p:nvSpPr>
          <p:cNvPr id="4" name="Marcador de número de diapositiva 3"/>
          <p:cNvSpPr>
            <a:spLocks noGrp="1"/>
          </p:cNvSpPr>
          <p:nvPr>
            <p:ph type="sldNum" sz="quarter" idx="5"/>
          </p:nvPr>
        </p:nvSpPr>
        <p:spPr/>
        <p:txBody>
          <a:bodyPr/>
          <a:lstStyle/>
          <a:p>
            <a:fld id="{975921AC-62D0-48B7-B607-69A8E84404DB}" type="slidenum">
              <a:rPr lang="es-ES" smtClean="0"/>
              <a:t>18</a:t>
            </a:fld>
            <a:endParaRPr lang="es-ES"/>
          </a:p>
        </p:txBody>
      </p:sp>
    </p:spTree>
    <p:extLst>
      <p:ext uri="{BB962C8B-B14F-4D97-AF65-F5344CB8AC3E}">
        <p14:creationId xmlns:p14="http://schemas.microsoft.com/office/powerpoint/2010/main" val="32454438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9"/>
        <p:cNvGrpSpPr/>
        <p:nvPr/>
      </p:nvGrpSpPr>
      <p:grpSpPr>
        <a:xfrm>
          <a:off x="0" y="0"/>
          <a:ext cx="0" cy="0"/>
          <a:chOff x="0" y="0"/>
          <a:chExt cx="0" cy="0"/>
        </a:xfrm>
      </p:grpSpPr>
      <p:sp>
        <p:nvSpPr>
          <p:cNvPr id="3190" name="Google Shape;3190;gf45edc9e43_0_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1" name="Google Shape;3191;gf45edc9e43_0_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pPr marL="158750" indent="0">
              <a:buNone/>
            </a:pPr>
            <a:endParaRPr lang="es-ES" dirty="0"/>
          </a:p>
        </p:txBody>
      </p:sp>
      <p:sp>
        <p:nvSpPr>
          <p:cNvPr id="4" name="Marcador de número de diapositiva 3"/>
          <p:cNvSpPr>
            <a:spLocks noGrp="1"/>
          </p:cNvSpPr>
          <p:nvPr>
            <p:ph type="sldNum" sz="quarter" idx="5"/>
          </p:nvPr>
        </p:nvSpPr>
        <p:spPr/>
        <p:txBody>
          <a:bodyPr/>
          <a:lstStyle/>
          <a:p>
            <a:fld id="{975921AC-62D0-48B7-B607-69A8E84404DB}" type="slidenum">
              <a:rPr lang="es-ES" smtClean="0"/>
              <a:t>20</a:t>
            </a:fld>
            <a:endParaRPr lang="es-ES"/>
          </a:p>
        </p:txBody>
      </p:sp>
    </p:spTree>
    <p:extLst>
      <p:ext uri="{BB962C8B-B14F-4D97-AF65-F5344CB8AC3E}">
        <p14:creationId xmlns:p14="http://schemas.microsoft.com/office/powerpoint/2010/main" val="33229407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3"/>
        <p:cNvGrpSpPr/>
        <p:nvPr/>
      </p:nvGrpSpPr>
      <p:grpSpPr>
        <a:xfrm>
          <a:off x="0" y="0"/>
          <a:ext cx="0" cy="0"/>
          <a:chOff x="0" y="0"/>
          <a:chExt cx="0" cy="0"/>
        </a:xfrm>
      </p:grpSpPr>
      <p:sp>
        <p:nvSpPr>
          <p:cNvPr id="3254" name="Google Shape;3254;gf45edc9e43_0_1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5" name="Google Shape;3255;gf45edc9e43_0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9"/>
        <p:cNvGrpSpPr/>
        <p:nvPr/>
      </p:nvGrpSpPr>
      <p:grpSpPr>
        <a:xfrm>
          <a:off x="0" y="0"/>
          <a:ext cx="0" cy="0"/>
          <a:chOff x="0" y="0"/>
          <a:chExt cx="0" cy="0"/>
        </a:xfrm>
      </p:grpSpPr>
      <p:sp>
        <p:nvSpPr>
          <p:cNvPr id="2940" name="Google Shape;2940;gf45edc9e43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1" name="Google Shape;2941;gf45edc9e43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5"/>
        <p:cNvGrpSpPr/>
        <p:nvPr/>
      </p:nvGrpSpPr>
      <p:grpSpPr>
        <a:xfrm>
          <a:off x="0" y="0"/>
          <a:ext cx="0" cy="0"/>
          <a:chOff x="0" y="0"/>
          <a:chExt cx="0" cy="0"/>
        </a:xfrm>
      </p:grpSpPr>
      <p:sp>
        <p:nvSpPr>
          <p:cNvPr id="3376" name="Google Shape;3376;gf45edc9e43_0_1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7" name="Google Shape;3377;gf45edc9e43_0_1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2"/>
        <p:cNvGrpSpPr/>
        <p:nvPr/>
      </p:nvGrpSpPr>
      <p:grpSpPr>
        <a:xfrm>
          <a:off x="0" y="0"/>
          <a:ext cx="0" cy="0"/>
          <a:chOff x="0" y="0"/>
          <a:chExt cx="0" cy="0"/>
        </a:xfrm>
      </p:grpSpPr>
      <p:sp>
        <p:nvSpPr>
          <p:cNvPr id="3433" name="Google Shape;3433;gf45edc9e43_0_1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4" name="Google Shape;3434;gf45edc9e43_0_1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8"/>
        <p:cNvGrpSpPr/>
        <p:nvPr/>
      </p:nvGrpSpPr>
      <p:grpSpPr>
        <a:xfrm>
          <a:off x="0" y="0"/>
          <a:ext cx="0" cy="0"/>
          <a:chOff x="0" y="0"/>
          <a:chExt cx="0" cy="0"/>
        </a:xfrm>
      </p:grpSpPr>
      <p:sp>
        <p:nvSpPr>
          <p:cNvPr id="3439" name="Google Shape;3439;gf45edc9e43_0_1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40" name="Google Shape;3440;gf45edc9e43_0_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6"/>
        <p:cNvGrpSpPr/>
        <p:nvPr/>
      </p:nvGrpSpPr>
      <p:grpSpPr>
        <a:xfrm>
          <a:off x="0" y="0"/>
          <a:ext cx="0" cy="0"/>
          <a:chOff x="0" y="0"/>
          <a:chExt cx="0" cy="0"/>
        </a:xfrm>
      </p:grpSpPr>
      <p:sp>
        <p:nvSpPr>
          <p:cNvPr id="3447" name="Google Shape;3447;gf45edc9e43_0_2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48" name="Google Shape;3448;gf45edc9e43_0_2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pPr marL="158750" indent="0">
              <a:buNone/>
            </a:pPr>
            <a:endParaRPr lang="es-PE" dirty="0"/>
          </a:p>
        </p:txBody>
      </p:sp>
    </p:spTree>
    <p:extLst>
      <p:ext uri="{BB962C8B-B14F-4D97-AF65-F5344CB8AC3E}">
        <p14:creationId xmlns:p14="http://schemas.microsoft.com/office/powerpoint/2010/main" val="744826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4"/>
        <p:cNvGrpSpPr/>
        <p:nvPr/>
      </p:nvGrpSpPr>
      <p:grpSpPr>
        <a:xfrm>
          <a:off x="0" y="0"/>
          <a:ext cx="0" cy="0"/>
          <a:chOff x="0" y="0"/>
          <a:chExt cx="0" cy="0"/>
        </a:xfrm>
      </p:grpSpPr>
      <p:sp>
        <p:nvSpPr>
          <p:cNvPr id="2965" name="Google Shape;2965;gbee43893fe_1_181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66" name="Google Shape;2966;gbee43893fe_1_18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007911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4"/>
        <p:cNvGrpSpPr/>
        <p:nvPr/>
      </p:nvGrpSpPr>
      <p:grpSpPr>
        <a:xfrm>
          <a:off x="0" y="0"/>
          <a:ext cx="0" cy="0"/>
          <a:chOff x="0" y="0"/>
          <a:chExt cx="0" cy="0"/>
        </a:xfrm>
      </p:grpSpPr>
      <p:sp>
        <p:nvSpPr>
          <p:cNvPr id="2965" name="Google Shape;2965;gbee43893fe_1_181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66" name="Google Shape;2966;gbee43893fe_1_18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928939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pPr marL="158750" indent="0">
              <a:buNone/>
            </a:pPr>
            <a:endParaRPr lang="es-ES" dirty="0"/>
          </a:p>
        </p:txBody>
      </p:sp>
    </p:spTree>
    <p:extLst>
      <p:ext uri="{BB962C8B-B14F-4D97-AF65-F5344CB8AC3E}">
        <p14:creationId xmlns:p14="http://schemas.microsoft.com/office/powerpoint/2010/main" val="15164638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pPr marL="158750" indent="0">
              <a:buNone/>
            </a:pPr>
            <a:endParaRPr lang="es-ES" dirty="0"/>
          </a:p>
        </p:txBody>
      </p:sp>
      <p:sp>
        <p:nvSpPr>
          <p:cNvPr id="4" name="Marcador de número de diapositiva 3"/>
          <p:cNvSpPr>
            <a:spLocks noGrp="1"/>
          </p:cNvSpPr>
          <p:nvPr>
            <p:ph type="sldNum" sz="quarter" idx="5"/>
          </p:nvPr>
        </p:nvSpPr>
        <p:spPr/>
        <p:txBody>
          <a:bodyPr/>
          <a:lstStyle/>
          <a:p>
            <a:fld id="{9BEB097E-855A-4DE1-89A7-A997CEF0C0AA}" type="slidenum">
              <a:rPr lang="ko-KR" altLang="en-US" smtClean="0"/>
              <a:t>31</a:t>
            </a:fld>
            <a:endParaRPr lang="ko-KR" altLang="en-US"/>
          </a:p>
        </p:txBody>
      </p:sp>
    </p:spTree>
    <p:extLst>
      <p:ext uri="{BB962C8B-B14F-4D97-AF65-F5344CB8AC3E}">
        <p14:creationId xmlns:p14="http://schemas.microsoft.com/office/powerpoint/2010/main" val="39295119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381000" y="685800"/>
            <a:ext cx="6096000" cy="3429000"/>
          </a:xfrm>
        </p:spPr>
      </p:sp>
      <p:sp>
        <p:nvSpPr>
          <p:cNvPr id="3" name="Marcador de notas 2"/>
          <p:cNvSpPr>
            <a:spLocks noGrp="1"/>
          </p:cNvSpPr>
          <p:nvPr>
            <p:ph type="body" idx="1"/>
          </p:nvPr>
        </p:nvSpPr>
        <p:spPr/>
        <p:txBody>
          <a:bodyPr/>
          <a:lstStyle/>
          <a:p>
            <a:pPr marL="158750" indent="0">
              <a:buNone/>
            </a:pPr>
            <a:endParaRPr lang="es-ES" dirty="0"/>
          </a:p>
        </p:txBody>
      </p:sp>
    </p:spTree>
    <p:extLst>
      <p:ext uri="{BB962C8B-B14F-4D97-AF65-F5344CB8AC3E}">
        <p14:creationId xmlns:p14="http://schemas.microsoft.com/office/powerpoint/2010/main" val="11934788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FFFFFF"/>
        </a:solidFill>
        <a:effectLst/>
      </p:bgPr>
    </p:bg>
    <p:spTree>
      <p:nvGrpSpPr>
        <p:cNvPr id="1" name="Shape 8"/>
        <p:cNvGrpSpPr/>
        <p:nvPr/>
      </p:nvGrpSpPr>
      <p:grpSpPr>
        <a:xfrm>
          <a:off x="0" y="0"/>
          <a:ext cx="0" cy="0"/>
          <a:chOff x="0" y="0"/>
          <a:chExt cx="0" cy="0"/>
        </a:xfrm>
      </p:grpSpPr>
      <p:sp>
        <p:nvSpPr>
          <p:cNvPr id="78" name="Google Shape;78;p2"/>
          <p:cNvSpPr txBox="1">
            <a:spLocks noGrp="1"/>
          </p:cNvSpPr>
          <p:nvPr>
            <p:ph type="ctrTitle"/>
          </p:nvPr>
        </p:nvSpPr>
        <p:spPr>
          <a:xfrm>
            <a:off x="1800700" y="1103150"/>
            <a:ext cx="5542200" cy="2582400"/>
          </a:xfrm>
          <a:prstGeom prst="rect">
            <a:avLst/>
          </a:prstGeom>
        </p:spPr>
        <p:txBody>
          <a:bodyPr spcFirstLastPara="1" wrap="square" lIns="91425" tIns="91425" rIns="91425" bIns="91425" anchor="t" anchorCtr="0">
            <a:noAutofit/>
          </a:bodyPr>
          <a:lstStyle>
            <a:lvl1pPr lvl="0" algn="ctr">
              <a:lnSpc>
                <a:spcPct val="90000"/>
              </a:lnSpc>
              <a:spcBef>
                <a:spcPts val="0"/>
              </a:spcBef>
              <a:spcAft>
                <a:spcPts val="0"/>
              </a:spcAft>
              <a:buClr>
                <a:srgbClr val="191919"/>
              </a:buClr>
              <a:buSzPts val="5200"/>
              <a:buNone/>
              <a:defRPr sz="82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79" name="Google Shape;79;p2"/>
          <p:cNvSpPr txBox="1">
            <a:spLocks noGrp="1"/>
          </p:cNvSpPr>
          <p:nvPr>
            <p:ph type="subTitle" idx="1"/>
          </p:nvPr>
        </p:nvSpPr>
        <p:spPr>
          <a:xfrm>
            <a:off x="1800750" y="3838600"/>
            <a:ext cx="5542200" cy="393600"/>
          </a:xfrm>
          <a:prstGeom prst="rect">
            <a:avLst/>
          </a:prstGeom>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16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grpSp>
        <p:nvGrpSpPr>
          <p:cNvPr id="80" name="Google Shape;80;p2"/>
          <p:cNvGrpSpPr/>
          <p:nvPr/>
        </p:nvGrpSpPr>
        <p:grpSpPr>
          <a:xfrm rot="-2390843">
            <a:off x="7033371" y="365864"/>
            <a:ext cx="1446895" cy="1782947"/>
            <a:chOff x="9743146" y="2970638"/>
            <a:chExt cx="1446996" cy="1783072"/>
          </a:xfrm>
        </p:grpSpPr>
        <p:sp>
          <p:nvSpPr>
            <p:cNvPr id="81" name="Google Shape;81;p2"/>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2" name="Google Shape;82;p2"/>
            <p:cNvGrpSpPr/>
            <p:nvPr/>
          </p:nvGrpSpPr>
          <p:grpSpPr>
            <a:xfrm rot="4346401">
              <a:off x="9694335" y="3347712"/>
              <a:ext cx="1544618" cy="1028925"/>
              <a:chOff x="2670525" y="1658075"/>
              <a:chExt cx="1301725" cy="867125"/>
            </a:xfrm>
          </p:grpSpPr>
          <p:sp>
            <p:nvSpPr>
              <p:cNvPr id="83" name="Google Shape;83;p2"/>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2"/>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2"/>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2"/>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2"/>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2"/>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2"/>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1" name="Google Shape;91;p2"/>
          <p:cNvGrpSpPr/>
          <p:nvPr/>
        </p:nvGrpSpPr>
        <p:grpSpPr>
          <a:xfrm rot="-137067">
            <a:off x="7372859" y="1944335"/>
            <a:ext cx="1237876" cy="1525382"/>
            <a:chOff x="9743146" y="2970638"/>
            <a:chExt cx="1446996" cy="1783072"/>
          </a:xfrm>
        </p:grpSpPr>
        <p:sp>
          <p:nvSpPr>
            <p:cNvPr id="92" name="Google Shape;92;p2"/>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3" name="Google Shape;93;p2"/>
            <p:cNvGrpSpPr/>
            <p:nvPr/>
          </p:nvGrpSpPr>
          <p:grpSpPr>
            <a:xfrm rot="4346401">
              <a:off x="9694335" y="3347712"/>
              <a:ext cx="1544618" cy="1028925"/>
              <a:chOff x="2670525" y="1658075"/>
              <a:chExt cx="1301725" cy="867125"/>
            </a:xfrm>
          </p:grpSpPr>
          <p:sp>
            <p:nvSpPr>
              <p:cNvPr id="94" name="Google Shape;94;p2"/>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2"/>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2"/>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2"/>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2"/>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2"/>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2"/>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2"/>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02" name="Google Shape;102;p2"/>
          <p:cNvGrpSpPr/>
          <p:nvPr/>
        </p:nvGrpSpPr>
        <p:grpSpPr>
          <a:xfrm rot="4164829">
            <a:off x="550242" y="123111"/>
            <a:ext cx="1802902" cy="2221807"/>
            <a:chOff x="9743146" y="2970638"/>
            <a:chExt cx="1446996" cy="1783072"/>
          </a:xfrm>
        </p:grpSpPr>
        <p:sp>
          <p:nvSpPr>
            <p:cNvPr id="103" name="Google Shape;103;p2"/>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4" name="Google Shape;104;p2"/>
            <p:cNvGrpSpPr/>
            <p:nvPr/>
          </p:nvGrpSpPr>
          <p:grpSpPr>
            <a:xfrm rot="4346401">
              <a:off x="9694335" y="3347712"/>
              <a:ext cx="1544618" cy="1028925"/>
              <a:chOff x="2670525" y="1658075"/>
              <a:chExt cx="1301725" cy="867125"/>
            </a:xfrm>
          </p:grpSpPr>
          <p:sp>
            <p:nvSpPr>
              <p:cNvPr id="105" name="Google Shape;105;p2"/>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2"/>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2"/>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2"/>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2"/>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2"/>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2"/>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2"/>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3" name="Google Shape;113;p2"/>
          <p:cNvGrpSpPr/>
          <p:nvPr/>
        </p:nvGrpSpPr>
        <p:grpSpPr>
          <a:xfrm rot="3457159">
            <a:off x="1369046" y="3370431"/>
            <a:ext cx="983502" cy="1211928"/>
            <a:chOff x="9743146" y="2970638"/>
            <a:chExt cx="1446996" cy="1783072"/>
          </a:xfrm>
        </p:grpSpPr>
        <p:sp>
          <p:nvSpPr>
            <p:cNvPr id="114" name="Google Shape;114;p2"/>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5" name="Google Shape;115;p2"/>
            <p:cNvGrpSpPr/>
            <p:nvPr/>
          </p:nvGrpSpPr>
          <p:grpSpPr>
            <a:xfrm rot="4346401">
              <a:off x="9694335" y="3347712"/>
              <a:ext cx="1544618" cy="1028925"/>
              <a:chOff x="2670525" y="1658075"/>
              <a:chExt cx="1301725" cy="867125"/>
            </a:xfrm>
          </p:grpSpPr>
          <p:sp>
            <p:nvSpPr>
              <p:cNvPr id="116" name="Google Shape;116;p2"/>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2"/>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2"/>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2"/>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2"/>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35" name="Google Shape;135;p2"/>
          <p:cNvGrpSpPr/>
          <p:nvPr/>
        </p:nvGrpSpPr>
        <p:grpSpPr>
          <a:xfrm>
            <a:off x="353655" y="2403819"/>
            <a:ext cx="1447085" cy="1089968"/>
            <a:chOff x="2700330" y="-829613"/>
            <a:chExt cx="2200221" cy="1657495"/>
          </a:xfrm>
        </p:grpSpPr>
        <p:sp>
          <p:nvSpPr>
            <p:cNvPr id="136" name="Google Shape;136;p2"/>
            <p:cNvSpPr/>
            <p:nvPr/>
          </p:nvSpPr>
          <p:spPr>
            <a:xfrm>
              <a:off x="2700330" y="-829613"/>
              <a:ext cx="2200221" cy="1657495"/>
            </a:xfrm>
            <a:custGeom>
              <a:avLst/>
              <a:gdLst/>
              <a:ahLst/>
              <a:cxnLst/>
              <a:rect l="l" t="t" r="r" b="b"/>
              <a:pathLst>
                <a:path w="41278" h="31096" extrusionOk="0">
                  <a:moveTo>
                    <a:pt x="6931" y="1"/>
                  </a:moveTo>
                  <a:lnTo>
                    <a:pt x="1" y="17356"/>
                  </a:lnTo>
                  <a:lnTo>
                    <a:pt x="34348" y="31095"/>
                  </a:lnTo>
                  <a:lnTo>
                    <a:pt x="41278" y="13739"/>
                  </a:lnTo>
                  <a:lnTo>
                    <a:pt x="6931" y="1"/>
                  </a:lnTo>
                  <a:close/>
                </a:path>
              </a:pathLst>
            </a:custGeom>
            <a:solidFill>
              <a:schemeClr val="dk2"/>
            </a:solidFill>
            <a:ln w="76200" cap="flat" cmpd="sng">
              <a:solidFill>
                <a:schemeClr val="dk2"/>
              </a:solidFill>
              <a:prstDash val="solid"/>
              <a:round/>
              <a:headEnd type="none" w="sm" len="sm"/>
              <a:tailEnd type="none" w="sm" len="sm"/>
            </a:ln>
            <a:effectLst>
              <a:outerShdw dist="47625" dir="636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7" name="Google Shape;137;p2"/>
            <p:cNvGrpSpPr/>
            <p:nvPr/>
          </p:nvGrpSpPr>
          <p:grpSpPr>
            <a:xfrm>
              <a:off x="2700330" y="-829613"/>
              <a:ext cx="2200221" cy="1657495"/>
              <a:chOff x="4886375" y="1743475"/>
              <a:chExt cx="1031950" cy="777400"/>
            </a:xfrm>
          </p:grpSpPr>
          <p:sp>
            <p:nvSpPr>
              <p:cNvPr id="138" name="Google Shape;138;p2"/>
              <p:cNvSpPr/>
              <p:nvPr/>
            </p:nvSpPr>
            <p:spPr>
              <a:xfrm>
                <a:off x="4886375" y="1743475"/>
                <a:ext cx="1031950" cy="777400"/>
              </a:xfrm>
              <a:custGeom>
                <a:avLst/>
                <a:gdLst/>
                <a:ahLst/>
                <a:cxnLst/>
                <a:rect l="l" t="t" r="r" b="b"/>
                <a:pathLst>
                  <a:path w="41278" h="31096" extrusionOk="0">
                    <a:moveTo>
                      <a:pt x="6931" y="1"/>
                    </a:moveTo>
                    <a:lnTo>
                      <a:pt x="1" y="17356"/>
                    </a:lnTo>
                    <a:lnTo>
                      <a:pt x="34348" y="31095"/>
                    </a:lnTo>
                    <a:lnTo>
                      <a:pt x="41278" y="13739"/>
                    </a:lnTo>
                    <a:lnTo>
                      <a:pt x="693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2"/>
              <p:cNvSpPr/>
              <p:nvPr/>
            </p:nvSpPr>
            <p:spPr>
              <a:xfrm>
                <a:off x="4945650" y="1795900"/>
                <a:ext cx="913425" cy="672525"/>
              </a:xfrm>
              <a:custGeom>
                <a:avLst/>
                <a:gdLst/>
                <a:ahLst/>
                <a:cxnLst/>
                <a:rect l="l" t="t" r="r" b="b"/>
                <a:pathLst>
                  <a:path w="36537" h="26901" extrusionOk="0">
                    <a:moveTo>
                      <a:pt x="5836" y="1"/>
                    </a:moveTo>
                    <a:lnTo>
                      <a:pt x="0" y="14621"/>
                    </a:lnTo>
                    <a:lnTo>
                      <a:pt x="30700" y="26901"/>
                    </a:lnTo>
                    <a:lnTo>
                      <a:pt x="36536" y="12281"/>
                    </a:lnTo>
                    <a:lnTo>
                      <a:pt x="583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2"/>
              <p:cNvSpPr/>
              <p:nvPr/>
            </p:nvSpPr>
            <p:spPr>
              <a:xfrm>
                <a:off x="5235175" y="1957975"/>
                <a:ext cx="334375" cy="348325"/>
              </a:xfrm>
              <a:custGeom>
                <a:avLst/>
                <a:gdLst/>
                <a:ahLst/>
                <a:cxnLst/>
                <a:rect l="l" t="t" r="r" b="b"/>
                <a:pathLst>
                  <a:path w="13375" h="13933" extrusionOk="0">
                    <a:moveTo>
                      <a:pt x="7655" y="0"/>
                    </a:moveTo>
                    <a:cubicBezTo>
                      <a:pt x="5201" y="0"/>
                      <a:pt x="2664" y="1886"/>
                      <a:pt x="1459" y="4886"/>
                    </a:cubicBezTo>
                    <a:cubicBezTo>
                      <a:pt x="0" y="8564"/>
                      <a:pt x="1155" y="12485"/>
                      <a:pt x="4043" y="13609"/>
                    </a:cubicBezTo>
                    <a:cubicBezTo>
                      <a:pt x="4591" y="13828"/>
                      <a:pt x="5161" y="13933"/>
                      <a:pt x="5737" y="13933"/>
                    </a:cubicBezTo>
                    <a:cubicBezTo>
                      <a:pt x="8195" y="13933"/>
                      <a:pt x="10739" y="12030"/>
                      <a:pt x="11946" y="9050"/>
                    </a:cubicBezTo>
                    <a:cubicBezTo>
                      <a:pt x="13374" y="5403"/>
                      <a:pt x="12250" y="1482"/>
                      <a:pt x="9362" y="326"/>
                    </a:cubicBezTo>
                    <a:cubicBezTo>
                      <a:pt x="8810" y="106"/>
                      <a:pt x="8235" y="0"/>
                      <a:pt x="765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2"/>
              <p:cNvSpPr/>
              <p:nvPr/>
            </p:nvSpPr>
            <p:spPr>
              <a:xfrm>
                <a:off x="5321025" y="2039075"/>
                <a:ext cx="157325" cy="195325"/>
              </a:xfrm>
              <a:custGeom>
                <a:avLst/>
                <a:gdLst/>
                <a:ahLst/>
                <a:cxnLst/>
                <a:rect l="l" t="t" r="r" b="b"/>
                <a:pathLst>
                  <a:path w="6293" h="7813" extrusionOk="0">
                    <a:moveTo>
                      <a:pt x="3428" y="1872"/>
                    </a:moveTo>
                    <a:cubicBezTo>
                      <a:pt x="3487" y="1872"/>
                      <a:pt x="3551" y="1876"/>
                      <a:pt x="3618" y="1885"/>
                    </a:cubicBezTo>
                    <a:lnTo>
                      <a:pt x="3162" y="3040"/>
                    </a:lnTo>
                    <a:cubicBezTo>
                      <a:pt x="2858" y="2797"/>
                      <a:pt x="2645" y="2554"/>
                      <a:pt x="2767" y="2250"/>
                    </a:cubicBezTo>
                    <a:cubicBezTo>
                      <a:pt x="2871" y="2017"/>
                      <a:pt x="3085" y="1872"/>
                      <a:pt x="3428" y="1872"/>
                    </a:cubicBezTo>
                    <a:close/>
                    <a:moveTo>
                      <a:pt x="3405" y="4742"/>
                    </a:moveTo>
                    <a:cubicBezTo>
                      <a:pt x="3679" y="5016"/>
                      <a:pt x="3861" y="5289"/>
                      <a:pt x="3770" y="5532"/>
                    </a:cubicBezTo>
                    <a:cubicBezTo>
                      <a:pt x="3675" y="5745"/>
                      <a:pt x="3488" y="5866"/>
                      <a:pt x="3209" y="5866"/>
                    </a:cubicBezTo>
                    <a:cubicBezTo>
                      <a:pt x="3130" y="5866"/>
                      <a:pt x="3043" y="5857"/>
                      <a:pt x="2949" y="5836"/>
                    </a:cubicBezTo>
                    <a:lnTo>
                      <a:pt x="3405" y="4742"/>
                    </a:lnTo>
                    <a:close/>
                    <a:moveTo>
                      <a:pt x="4408" y="0"/>
                    </a:moveTo>
                    <a:lnTo>
                      <a:pt x="4043" y="852"/>
                    </a:lnTo>
                    <a:cubicBezTo>
                      <a:pt x="3768" y="781"/>
                      <a:pt x="3510" y="748"/>
                      <a:pt x="3271" y="748"/>
                    </a:cubicBezTo>
                    <a:cubicBezTo>
                      <a:pt x="2377" y="748"/>
                      <a:pt x="1748" y="1207"/>
                      <a:pt x="1460" y="1855"/>
                    </a:cubicBezTo>
                    <a:cubicBezTo>
                      <a:pt x="1004" y="2979"/>
                      <a:pt x="1885" y="3678"/>
                      <a:pt x="2676" y="4256"/>
                    </a:cubicBezTo>
                    <a:lnTo>
                      <a:pt x="2159" y="5593"/>
                    </a:lnTo>
                    <a:cubicBezTo>
                      <a:pt x="1581" y="5320"/>
                      <a:pt x="1095" y="4864"/>
                      <a:pt x="822" y="4408"/>
                    </a:cubicBezTo>
                    <a:lnTo>
                      <a:pt x="1" y="5198"/>
                    </a:lnTo>
                    <a:cubicBezTo>
                      <a:pt x="305" y="5745"/>
                      <a:pt x="974" y="6262"/>
                      <a:pt x="1733" y="6657"/>
                    </a:cubicBezTo>
                    <a:lnTo>
                      <a:pt x="1399" y="7508"/>
                    </a:lnTo>
                    <a:lnTo>
                      <a:pt x="2189" y="7812"/>
                    </a:lnTo>
                    <a:lnTo>
                      <a:pt x="2524" y="6900"/>
                    </a:lnTo>
                    <a:cubicBezTo>
                      <a:pt x="2842" y="6987"/>
                      <a:pt x="3134" y="7027"/>
                      <a:pt x="3400" y="7027"/>
                    </a:cubicBezTo>
                    <a:cubicBezTo>
                      <a:pt x="4251" y="7027"/>
                      <a:pt x="4829" y="6614"/>
                      <a:pt x="5107" y="5988"/>
                    </a:cubicBezTo>
                    <a:cubicBezTo>
                      <a:pt x="5563" y="4864"/>
                      <a:pt x="4712" y="4165"/>
                      <a:pt x="3892" y="3587"/>
                    </a:cubicBezTo>
                    <a:lnTo>
                      <a:pt x="4439" y="2219"/>
                    </a:lnTo>
                    <a:cubicBezTo>
                      <a:pt x="4803" y="2463"/>
                      <a:pt x="5199" y="2766"/>
                      <a:pt x="5502" y="3131"/>
                    </a:cubicBezTo>
                    <a:lnTo>
                      <a:pt x="6293" y="2311"/>
                    </a:lnTo>
                    <a:cubicBezTo>
                      <a:pt x="5958" y="1855"/>
                      <a:pt x="5411" y="1490"/>
                      <a:pt x="4864" y="1186"/>
                    </a:cubicBezTo>
                    <a:lnTo>
                      <a:pt x="5199" y="304"/>
                    </a:lnTo>
                    <a:lnTo>
                      <a:pt x="440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
              <p:cNvSpPr/>
              <p:nvPr/>
            </p:nvSpPr>
            <p:spPr>
              <a:xfrm>
                <a:off x="5830925" y="2076925"/>
                <a:ext cx="56250" cy="52750"/>
              </a:xfrm>
              <a:custGeom>
                <a:avLst/>
                <a:gdLst/>
                <a:ahLst/>
                <a:cxnLst/>
                <a:rect l="l" t="t" r="r" b="b"/>
                <a:pathLst>
                  <a:path w="2250" h="2110" extrusionOk="0">
                    <a:moveTo>
                      <a:pt x="1144" y="0"/>
                    </a:moveTo>
                    <a:cubicBezTo>
                      <a:pt x="1107" y="0"/>
                      <a:pt x="1071" y="2"/>
                      <a:pt x="1034" y="6"/>
                    </a:cubicBezTo>
                    <a:cubicBezTo>
                      <a:pt x="456" y="67"/>
                      <a:pt x="0" y="584"/>
                      <a:pt x="61" y="1161"/>
                    </a:cubicBezTo>
                    <a:cubicBezTo>
                      <a:pt x="118" y="1702"/>
                      <a:pt x="575" y="2109"/>
                      <a:pt x="1131" y="2109"/>
                    </a:cubicBezTo>
                    <a:cubicBezTo>
                      <a:pt x="1169" y="2109"/>
                      <a:pt x="1208" y="2107"/>
                      <a:pt x="1247" y="2104"/>
                    </a:cubicBezTo>
                    <a:cubicBezTo>
                      <a:pt x="1824" y="2073"/>
                      <a:pt x="2250" y="1526"/>
                      <a:pt x="2189" y="949"/>
                    </a:cubicBezTo>
                    <a:cubicBezTo>
                      <a:pt x="2132" y="408"/>
                      <a:pt x="1676" y="0"/>
                      <a:pt x="114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2"/>
              <p:cNvSpPr/>
              <p:nvPr/>
            </p:nvSpPr>
            <p:spPr>
              <a:xfrm>
                <a:off x="5682750" y="2440675"/>
                <a:ext cx="60800" cy="54300"/>
              </a:xfrm>
              <a:custGeom>
                <a:avLst/>
                <a:gdLst/>
                <a:ahLst/>
                <a:cxnLst/>
                <a:rect l="l" t="t" r="r" b="b"/>
                <a:pathLst>
                  <a:path w="2432" h="2172" extrusionOk="0">
                    <a:moveTo>
                      <a:pt x="1224" y="0"/>
                    </a:moveTo>
                    <a:cubicBezTo>
                      <a:pt x="792" y="0"/>
                      <a:pt x="398" y="246"/>
                      <a:pt x="213" y="684"/>
                    </a:cubicBezTo>
                    <a:cubicBezTo>
                      <a:pt x="0" y="1262"/>
                      <a:pt x="274" y="1870"/>
                      <a:pt x="851" y="2083"/>
                    </a:cubicBezTo>
                    <a:cubicBezTo>
                      <a:pt x="987" y="2143"/>
                      <a:pt x="1126" y="2171"/>
                      <a:pt x="1263" y="2171"/>
                    </a:cubicBezTo>
                    <a:cubicBezTo>
                      <a:pt x="1677" y="2171"/>
                      <a:pt x="2067" y="1909"/>
                      <a:pt x="2249" y="1475"/>
                    </a:cubicBezTo>
                    <a:cubicBezTo>
                      <a:pt x="2432" y="958"/>
                      <a:pt x="2158" y="320"/>
                      <a:pt x="1642" y="77"/>
                    </a:cubicBezTo>
                    <a:cubicBezTo>
                      <a:pt x="1502" y="25"/>
                      <a:pt x="1361" y="0"/>
                      <a:pt x="12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
              <p:cNvSpPr/>
              <p:nvPr/>
            </p:nvSpPr>
            <p:spPr>
              <a:xfrm>
                <a:off x="5061900" y="1769025"/>
                <a:ext cx="61575" cy="54225"/>
              </a:xfrm>
              <a:custGeom>
                <a:avLst/>
                <a:gdLst/>
                <a:ahLst/>
                <a:cxnLst/>
                <a:rect l="l" t="t" r="r" b="b"/>
                <a:pathLst>
                  <a:path w="2463" h="2169" extrusionOk="0">
                    <a:moveTo>
                      <a:pt x="1229" y="1"/>
                    </a:moveTo>
                    <a:cubicBezTo>
                      <a:pt x="804" y="1"/>
                      <a:pt x="401" y="260"/>
                      <a:pt x="214" y="681"/>
                    </a:cubicBezTo>
                    <a:cubicBezTo>
                      <a:pt x="1" y="1258"/>
                      <a:pt x="244" y="1866"/>
                      <a:pt x="822" y="2079"/>
                    </a:cubicBezTo>
                    <a:cubicBezTo>
                      <a:pt x="966" y="2140"/>
                      <a:pt x="1112" y="2168"/>
                      <a:pt x="1254" y="2168"/>
                    </a:cubicBezTo>
                    <a:cubicBezTo>
                      <a:pt x="1678" y="2168"/>
                      <a:pt x="2060" y="1912"/>
                      <a:pt x="2220" y="1501"/>
                    </a:cubicBezTo>
                    <a:cubicBezTo>
                      <a:pt x="2463" y="954"/>
                      <a:pt x="2189" y="316"/>
                      <a:pt x="1612" y="73"/>
                    </a:cubicBezTo>
                    <a:cubicBezTo>
                      <a:pt x="1486" y="24"/>
                      <a:pt x="1357" y="1"/>
                      <a:pt x="122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
              <p:cNvSpPr/>
              <p:nvPr/>
            </p:nvSpPr>
            <p:spPr>
              <a:xfrm>
                <a:off x="4915250" y="2133775"/>
                <a:ext cx="61575" cy="54550"/>
              </a:xfrm>
              <a:custGeom>
                <a:avLst/>
                <a:gdLst/>
                <a:ahLst/>
                <a:cxnLst/>
                <a:rect l="l" t="t" r="r" b="b"/>
                <a:pathLst>
                  <a:path w="2463" h="2182" extrusionOk="0">
                    <a:moveTo>
                      <a:pt x="1243" y="0"/>
                    </a:moveTo>
                    <a:cubicBezTo>
                      <a:pt x="805" y="0"/>
                      <a:pt x="407" y="260"/>
                      <a:pt x="244" y="681"/>
                    </a:cubicBezTo>
                    <a:cubicBezTo>
                      <a:pt x="1" y="1258"/>
                      <a:pt x="274" y="1866"/>
                      <a:pt x="852" y="2109"/>
                    </a:cubicBezTo>
                    <a:cubicBezTo>
                      <a:pt x="978" y="2158"/>
                      <a:pt x="1107" y="2181"/>
                      <a:pt x="1234" y="2181"/>
                    </a:cubicBezTo>
                    <a:cubicBezTo>
                      <a:pt x="1659" y="2181"/>
                      <a:pt x="2063" y="1922"/>
                      <a:pt x="2250" y="1501"/>
                    </a:cubicBezTo>
                    <a:cubicBezTo>
                      <a:pt x="2463" y="954"/>
                      <a:pt x="2219" y="316"/>
                      <a:pt x="1642" y="73"/>
                    </a:cubicBezTo>
                    <a:cubicBezTo>
                      <a:pt x="1509" y="24"/>
                      <a:pt x="1374" y="0"/>
                      <a:pt x="12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46" name="Google Shape;146;p2"/>
          <p:cNvGrpSpPr/>
          <p:nvPr/>
        </p:nvGrpSpPr>
        <p:grpSpPr>
          <a:xfrm rot="4554968">
            <a:off x="6770889" y="3467756"/>
            <a:ext cx="1155527" cy="870334"/>
            <a:chOff x="2700330" y="-829613"/>
            <a:chExt cx="2200221" cy="1657495"/>
          </a:xfrm>
        </p:grpSpPr>
        <p:sp>
          <p:nvSpPr>
            <p:cNvPr id="147" name="Google Shape;147;p2"/>
            <p:cNvSpPr/>
            <p:nvPr/>
          </p:nvSpPr>
          <p:spPr>
            <a:xfrm>
              <a:off x="2700330" y="-829613"/>
              <a:ext cx="2200221" cy="1657495"/>
            </a:xfrm>
            <a:custGeom>
              <a:avLst/>
              <a:gdLst/>
              <a:ahLst/>
              <a:cxnLst/>
              <a:rect l="l" t="t" r="r" b="b"/>
              <a:pathLst>
                <a:path w="41278" h="31096" extrusionOk="0">
                  <a:moveTo>
                    <a:pt x="6931" y="1"/>
                  </a:moveTo>
                  <a:lnTo>
                    <a:pt x="1" y="17356"/>
                  </a:lnTo>
                  <a:lnTo>
                    <a:pt x="34348" y="31095"/>
                  </a:lnTo>
                  <a:lnTo>
                    <a:pt x="41278" y="13739"/>
                  </a:lnTo>
                  <a:lnTo>
                    <a:pt x="6931" y="1"/>
                  </a:lnTo>
                  <a:close/>
                </a:path>
              </a:pathLst>
            </a:custGeom>
            <a:solidFill>
              <a:schemeClr val="dk2"/>
            </a:solidFill>
            <a:ln w="76200" cap="flat" cmpd="sng">
              <a:solidFill>
                <a:schemeClr val="dk2"/>
              </a:solidFill>
              <a:prstDash val="solid"/>
              <a:round/>
              <a:headEnd type="none" w="sm" len="sm"/>
              <a:tailEnd type="none" w="sm" len="sm"/>
            </a:ln>
            <a:effectLst>
              <a:outerShdw dist="47625" dir="636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8" name="Google Shape;148;p2"/>
            <p:cNvGrpSpPr/>
            <p:nvPr/>
          </p:nvGrpSpPr>
          <p:grpSpPr>
            <a:xfrm>
              <a:off x="2700330" y="-829613"/>
              <a:ext cx="2200221" cy="1657495"/>
              <a:chOff x="4886375" y="1743475"/>
              <a:chExt cx="1031950" cy="777400"/>
            </a:xfrm>
          </p:grpSpPr>
          <p:sp>
            <p:nvSpPr>
              <p:cNvPr id="149" name="Google Shape;149;p2"/>
              <p:cNvSpPr/>
              <p:nvPr/>
            </p:nvSpPr>
            <p:spPr>
              <a:xfrm>
                <a:off x="4886375" y="1743475"/>
                <a:ext cx="1031950" cy="777400"/>
              </a:xfrm>
              <a:custGeom>
                <a:avLst/>
                <a:gdLst/>
                <a:ahLst/>
                <a:cxnLst/>
                <a:rect l="l" t="t" r="r" b="b"/>
                <a:pathLst>
                  <a:path w="41278" h="31096" extrusionOk="0">
                    <a:moveTo>
                      <a:pt x="6931" y="1"/>
                    </a:moveTo>
                    <a:lnTo>
                      <a:pt x="1" y="17356"/>
                    </a:lnTo>
                    <a:lnTo>
                      <a:pt x="34348" y="31095"/>
                    </a:lnTo>
                    <a:lnTo>
                      <a:pt x="41278" y="13739"/>
                    </a:lnTo>
                    <a:lnTo>
                      <a:pt x="693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
              <p:cNvSpPr/>
              <p:nvPr/>
            </p:nvSpPr>
            <p:spPr>
              <a:xfrm>
                <a:off x="4945650" y="1795900"/>
                <a:ext cx="913425" cy="672525"/>
              </a:xfrm>
              <a:custGeom>
                <a:avLst/>
                <a:gdLst/>
                <a:ahLst/>
                <a:cxnLst/>
                <a:rect l="l" t="t" r="r" b="b"/>
                <a:pathLst>
                  <a:path w="36537" h="26901" extrusionOk="0">
                    <a:moveTo>
                      <a:pt x="5836" y="1"/>
                    </a:moveTo>
                    <a:lnTo>
                      <a:pt x="0" y="14621"/>
                    </a:lnTo>
                    <a:lnTo>
                      <a:pt x="30700" y="26901"/>
                    </a:lnTo>
                    <a:lnTo>
                      <a:pt x="36536" y="12281"/>
                    </a:lnTo>
                    <a:lnTo>
                      <a:pt x="583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2"/>
              <p:cNvSpPr/>
              <p:nvPr/>
            </p:nvSpPr>
            <p:spPr>
              <a:xfrm>
                <a:off x="5235175" y="1957975"/>
                <a:ext cx="334375" cy="348325"/>
              </a:xfrm>
              <a:custGeom>
                <a:avLst/>
                <a:gdLst/>
                <a:ahLst/>
                <a:cxnLst/>
                <a:rect l="l" t="t" r="r" b="b"/>
                <a:pathLst>
                  <a:path w="13375" h="13933" extrusionOk="0">
                    <a:moveTo>
                      <a:pt x="7655" y="0"/>
                    </a:moveTo>
                    <a:cubicBezTo>
                      <a:pt x="5201" y="0"/>
                      <a:pt x="2664" y="1886"/>
                      <a:pt x="1459" y="4886"/>
                    </a:cubicBezTo>
                    <a:cubicBezTo>
                      <a:pt x="0" y="8564"/>
                      <a:pt x="1155" y="12485"/>
                      <a:pt x="4043" y="13609"/>
                    </a:cubicBezTo>
                    <a:cubicBezTo>
                      <a:pt x="4591" y="13828"/>
                      <a:pt x="5161" y="13933"/>
                      <a:pt x="5737" y="13933"/>
                    </a:cubicBezTo>
                    <a:cubicBezTo>
                      <a:pt x="8195" y="13933"/>
                      <a:pt x="10739" y="12030"/>
                      <a:pt x="11946" y="9050"/>
                    </a:cubicBezTo>
                    <a:cubicBezTo>
                      <a:pt x="13374" y="5403"/>
                      <a:pt x="12250" y="1482"/>
                      <a:pt x="9362" y="326"/>
                    </a:cubicBezTo>
                    <a:cubicBezTo>
                      <a:pt x="8810" y="106"/>
                      <a:pt x="8235" y="0"/>
                      <a:pt x="765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2"/>
              <p:cNvSpPr/>
              <p:nvPr/>
            </p:nvSpPr>
            <p:spPr>
              <a:xfrm>
                <a:off x="5321025" y="2039075"/>
                <a:ext cx="157325" cy="195325"/>
              </a:xfrm>
              <a:custGeom>
                <a:avLst/>
                <a:gdLst/>
                <a:ahLst/>
                <a:cxnLst/>
                <a:rect l="l" t="t" r="r" b="b"/>
                <a:pathLst>
                  <a:path w="6293" h="7813" extrusionOk="0">
                    <a:moveTo>
                      <a:pt x="3428" y="1872"/>
                    </a:moveTo>
                    <a:cubicBezTo>
                      <a:pt x="3487" y="1872"/>
                      <a:pt x="3551" y="1876"/>
                      <a:pt x="3618" y="1885"/>
                    </a:cubicBezTo>
                    <a:lnTo>
                      <a:pt x="3162" y="3040"/>
                    </a:lnTo>
                    <a:cubicBezTo>
                      <a:pt x="2858" y="2797"/>
                      <a:pt x="2645" y="2554"/>
                      <a:pt x="2767" y="2250"/>
                    </a:cubicBezTo>
                    <a:cubicBezTo>
                      <a:pt x="2871" y="2017"/>
                      <a:pt x="3085" y="1872"/>
                      <a:pt x="3428" y="1872"/>
                    </a:cubicBezTo>
                    <a:close/>
                    <a:moveTo>
                      <a:pt x="3405" y="4742"/>
                    </a:moveTo>
                    <a:cubicBezTo>
                      <a:pt x="3679" y="5016"/>
                      <a:pt x="3861" y="5289"/>
                      <a:pt x="3770" y="5532"/>
                    </a:cubicBezTo>
                    <a:cubicBezTo>
                      <a:pt x="3675" y="5745"/>
                      <a:pt x="3488" y="5866"/>
                      <a:pt x="3209" y="5866"/>
                    </a:cubicBezTo>
                    <a:cubicBezTo>
                      <a:pt x="3130" y="5866"/>
                      <a:pt x="3043" y="5857"/>
                      <a:pt x="2949" y="5836"/>
                    </a:cubicBezTo>
                    <a:lnTo>
                      <a:pt x="3405" y="4742"/>
                    </a:lnTo>
                    <a:close/>
                    <a:moveTo>
                      <a:pt x="4408" y="0"/>
                    </a:moveTo>
                    <a:lnTo>
                      <a:pt x="4043" y="852"/>
                    </a:lnTo>
                    <a:cubicBezTo>
                      <a:pt x="3768" y="781"/>
                      <a:pt x="3510" y="748"/>
                      <a:pt x="3271" y="748"/>
                    </a:cubicBezTo>
                    <a:cubicBezTo>
                      <a:pt x="2377" y="748"/>
                      <a:pt x="1748" y="1207"/>
                      <a:pt x="1460" y="1855"/>
                    </a:cubicBezTo>
                    <a:cubicBezTo>
                      <a:pt x="1004" y="2979"/>
                      <a:pt x="1885" y="3678"/>
                      <a:pt x="2676" y="4256"/>
                    </a:cubicBezTo>
                    <a:lnTo>
                      <a:pt x="2159" y="5593"/>
                    </a:lnTo>
                    <a:cubicBezTo>
                      <a:pt x="1581" y="5320"/>
                      <a:pt x="1095" y="4864"/>
                      <a:pt x="822" y="4408"/>
                    </a:cubicBezTo>
                    <a:lnTo>
                      <a:pt x="1" y="5198"/>
                    </a:lnTo>
                    <a:cubicBezTo>
                      <a:pt x="305" y="5745"/>
                      <a:pt x="974" y="6262"/>
                      <a:pt x="1733" y="6657"/>
                    </a:cubicBezTo>
                    <a:lnTo>
                      <a:pt x="1399" y="7508"/>
                    </a:lnTo>
                    <a:lnTo>
                      <a:pt x="2189" y="7812"/>
                    </a:lnTo>
                    <a:lnTo>
                      <a:pt x="2524" y="6900"/>
                    </a:lnTo>
                    <a:cubicBezTo>
                      <a:pt x="2842" y="6987"/>
                      <a:pt x="3134" y="7027"/>
                      <a:pt x="3400" y="7027"/>
                    </a:cubicBezTo>
                    <a:cubicBezTo>
                      <a:pt x="4251" y="7027"/>
                      <a:pt x="4829" y="6614"/>
                      <a:pt x="5107" y="5988"/>
                    </a:cubicBezTo>
                    <a:cubicBezTo>
                      <a:pt x="5563" y="4864"/>
                      <a:pt x="4712" y="4165"/>
                      <a:pt x="3892" y="3587"/>
                    </a:cubicBezTo>
                    <a:lnTo>
                      <a:pt x="4439" y="2219"/>
                    </a:lnTo>
                    <a:cubicBezTo>
                      <a:pt x="4803" y="2463"/>
                      <a:pt x="5199" y="2766"/>
                      <a:pt x="5502" y="3131"/>
                    </a:cubicBezTo>
                    <a:lnTo>
                      <a:pt x="6293" y="2311"/>
                    </a:lnTo>
                    <a:cubicBezTo>
                      <a:pt x="5958" y="1855"/>
                      <a:pt x="5411" y="1490"/>
                      <a:pt x="4864" y="1186"/>
                    </a:cubicBezTo>
                    <a:lnTo>
                      <a:pt x="5199" y="304"/>
                    </a:lnTo>
                    <a:lnTo>
                      <a:pt x="440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2"/>
              <p:cNvSpPr/>
              <p:nvPr/>
            </p:nvSpPr>
            <p:spPr>
              <a:xfrm>
                <a:off x="5830925" y="2076925"/>
                <a:ext cx="56250" cy="52750"/>
              </a:xfrm>
              <a:custGeom>
                <a:avLst/>
                <a:gdLst/>
                <a:ahLst/>
                <a:cxnLst/>
                <a:rect l="l" t="t" r="r" b="b"/>
                <a:pathLst>
                  <a:path w="2250" h="2110" extrusionOk="0">
                    <a:moveTo>
                      <a:pt x="1144" y="0"/>
                    </a:moveTo>
                    <a:cubicBezTo>
                      <a:pt x="1107" y="0"/>
                      <a:pt x="1071" y="2"/>
                      <a:pt x="1034" y="6"/>
                    </a:cubicBezTo>
                    <a:cubicBezTo>
                      <a:pt x="456" y="67"/>
                      <a:pt x="0" y="584"/>
                      <a:pt x="61" y="1161"/>
                    </a:cubicBezTo>
                    <a:cubicBezTo>
                      <a:pt x="118" y="1702"/>
                      <a:pt x="575" y="2109"/>
                      <a:pt x="1131" y="2109"/>
                    </a:cubicBezTo>
                    <a:cubicBezTo>
                      <a:pt x="1169" y="2109"/>
                      <a:pt x="1208" y="2107"/>
                      <a:pt x="1247" y="2104"/>
                    </a:cubicBezTo>
                    <a:cubicBezTo>
                      <a:pt x="1824" y="2073"/>
                      <a:pt x="2250" y="1526"/>
                      <a:pt x="2189" y="949"/>
                    </a:cubicBezTo>
                    <a:cubicBezTo>
                      <a:pt x="2132" y="408"/>
                      <a:pt x="1676" y="0"/>
                      <a:pt x="114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
              <p:cNvSpPr/>
              <p:nvPr/>
            </p:nvSpPr>
            <p:spPr>
              <a:xfrm>
                <a:off x="5682750" y="2440675"/>
                <a:ext cx="60800" cy="54300"/>
              </a:xfrm>
              <a:custGeom>
                <a:avLst/>
                <a:gdLst/>
                <a:ahLst/>
                <a:cxnLst/>
                <a:rect l="l" t="t" r="r" b="b"/>
                <a:pathLst>
                  <a:path w="2432" h="2172" extrusionOk="0">
                    <a:moveTo>
                      <a:pt x="1224" y="0"/>
                    </a:moveTo>
                    <a:cubicBezTo>
                      <a:pt x="792" y="0"/>
                      <a:pt x="398" y="246"/>
                      <a:pt x="213" y="684"/>
                    </a:cubicBezTo>
                    <a:cubicBezTo>
                      <a:pt x="0" y="1262"/>
                      <a:pt x="274" y="1870"/>
                      <a:pt x="851" y="2083"/>
                    </a:cubicBezTo>
                    <a:cubicBezTo>
                      <a:pt x="987" y="2143"/>
                      <a:pt x="1126" y="2171"/>
                      <a:pt x="1263" y="2171"/>
                    </a:cubicBezTo>
                    <a:cubicBezTo>
                      <a:pt x="1677" y="2171"/>
                      <a:pt x="2067" y="1909"/>
                      <a:pt x="2249" y="1475"/>
                    </a:cubicBezTo>
                    <a:cubicBezTo>
                      <a:pt x="2432" y="958"/>
                      <a:pt x="2158" y="320"/>
                      <a:pt x="1642" y="77"/>
                    </a:cubicBezTo>
                    <a:cubicBezTo>
                      <a:pt x="1502" y="25"/>
                      <a:pt x="1361" y="0"/>
                      <a:pt x="12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2"/>
              <p:cNvSpPr/>
              <p:nvPr/>
            </p:nvSpPr>
            <p:spPr>
              <a:xfrm>
                <a:off x="5061900" y="1769025"/>
                <a:ext cx="61575" cy="54225"/>
              </a:xfrm>
              <a:custGeom>
                <a:avLst/>
                <a:gdLst/>
                <a:ahLst/>
                <a:cxnLst/>
                <a:rect l="l" t="t" r="r" b="b"/>
                <a:pathLst>
                  <a:path w="2463" h="2169" extrusionOk="0">
                    <a:moveTo>
                      <a:pt x="1229" y="1"/>
                    </a:moveTo>
                    <a:cubicBezTo>
                      <a:pt x="804" y="1"/>
                      <a:pt x="401" y="260"/>
                      <a:pt x="214" y="681"/>
                    </a:cubicBezTo>
                    <a:cubicBezTo>
                      <a:pt x="1" y="1258"/>
                      <a:pt x="244" y="1866"/>
                      <a:pt x="822" y="2079"/>
                    </a:cubicBezTo>
                    <a:cubicBezTo>
                      <a:pt x="966" y="2140"/>
                      <a:pt x="1112" y="2168"/>
                      <a:pt x="1254" y="2168"/>
                    </a:cubicBezTo>
                    <a:cubicBezTo>
                      <a:pt x="1678" y="2168"/>
                      <a:pt x="2060" y="1912"/>
                      <a:pt x="2220" y="1501"/>
                    </a:cubicBezTo>
                    <a:cubicBezTo>
                      <a:pt x="2463" y="954"/>
                      <a:pt x="2189" y="316"/>
                      <a:pt x="1612" y="73"/>
                    </a:cubicBezTo>
                    <a:cubicBezTo>
                      <a:pt x="1486" y="24"/>
                      <a:pt x="1357" y="1"/>
                      <a:pt x="122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
              <p:cNvSpPr/>
              <p:nvPr/>
            </p:nvSpPr>
            <p:spPr>
              <a:xfrm>
                <a:off x="4915250" y="2133775"/>
                <a:ext cx="61575" cy="54550"/>
              </a:xfrm>
              <a:custGeom>
                <a:avLst/>
                <a:gdLst/>
                <a:ahLst/>
                <a:cxnLst/>
                <a:rect l="l" t="t" r="r" b="b"/>
                <a:pathLst>
                  <a:path w="2463" h="2182" extrusionOk="0">
                    <a:moveTo>
                      <a:pt x="1243" y="0"/>
                    </a:moveTo>
                    <a:cubicBezTo>
                      <a:pt x="805" y="0"/>
                      <a:pt x="407" y="260"/>
                      <a:pt x="244" y="681"/>
                    </a:cubicBezTo>
                    <a:cubicBezTo>
                      <a:pt x="1" y="1258"/>
                      <a:pt x="274" y="1866"/>
                      <a:pt x="852" y="2109"/>
                    </a:cubicBezTo>
                    <a:cubicBezTo>
                      <a:pt x="978" y="2158"/>
                      <a:pt x="1107" y="2181"/>
                      <a:pt x="1234" y="2181"/>
                    </a:cubicBezTo>
                    <a:cubicBezTo>
                      <a:pt x="1659" y="2181"/>
                      <a:pt x="2063" y="1922"/>
                      <a:pt x="2250" y="1501"/>
                    </a:cubicBezTo>
                    <a:cubicBezTo>
                      <a:pt x="2463" y="954"/>
                      <a:pt x="2219" y="316"/>
                      <a:pt x="1642" y="73"/>
                    </a:cubicBezTo>
                    <a:cubicBezTo>
                      <a:pt x="1509" y="24"/>
                      <a:pt x="1374" y="0"/>
                      <a:pt x="12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01"/>
        <p:cNvGrpSpPr/>
        <p:nvPr/>
      </p:nvGrpSpPr>
      <p:grpSpPr>
        <a:xfrm>
          <a:off x="0" y="0"/>
          <a:ext cx="0" cy="0"/>
          <a:chOff x="0" y="0"/>
          <a:chExt cx="0" cy="0"/>
        </a:xfrm>
      </p:grpSpPr>
      <p:sp>
        <p:nvSpPr>
          <p:cNvPr id="271" name="Google Shape;271;p3"/>
          <p:cNvSpPr txBox="1">
            <a:spLocks noGrp="1"/>
          </p:cNvSpPr>
          <p:nvPr>
            <p:ph type="title"/>
          </p:nvPr>
        </p:nvSpPr>
        <p:spPr>
          <a:xfrm>
            <a:off x="3828700" y="2618575"/>
            <a:ext cx="4839300" cy="841800"/>
          </a:xfrm>
          <a:prstGeom prst="rect">
            <a:avLst/>
          </a:prstGeom>
          <a:ln>
            <a:noFill/>
          </a:ln>
        </p:spPr>
        <p:txBody>
          <a:bodyPr spcFirstLastPara="1" wrap="square" lIns="91425" tIns="91425" rIns="91425" bIns="91425" anchor="t" anchorCtr="0">
            <a:noAutofit/>
          </a:bodyPr>
          <a:lstStyle>
            <a:lvl1pPr lvl="0" algn="ctr">
              <a:spcBef>
                <a:spcPts val="0"/>
              </a:spcBef>
              <a:spcAft>
                <a:spcPts val="0"/>
              </a:spcAft>
              <a:buSzPts val="3600"/>
              <a:buNone/>
              <a:defRPr sz="4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72" name="Google Shape;272;p3"/>
          <p:cNvSpPr txBox="1">
            <a:spLocks noGrp="1"/>
          </p:cNvSpPr>
          <p:nvPr>
            <p:ph type="title" idx="2" hasCustomPrompt="1"/>
          </p:nvPr>
        </p:nvSpPr>
        <p:spPr>
          <a:xfrm>
            <a:off x="5353900" y="1666025"/>
            <a:ext cx="17889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6000">
                <a:solidFill>
                  <a:schemeClr val="dk2"/>
                </a:solidFill>
              </a:defRPr>
            </a:lvl1pPr>
            <a:lvl2pPr lvl="1" algn="ctr" rtl="0">
              <a:spcBef>
                <a:spcPts val="0"/>
              </a:spcBef>
              <a:spcAft>
                <a:spcPts val="0"/>
              </a:spcAft>
              <a:buSzPts val="6000"/>
              <a:buNone/>
              <a:defRPr sz="6000"/>
            </a:lvl2pPr>
            <a:lvl3pPr lvl="2" algn="ctr" rtl="0">
              <a:spcBef>
                <a:spcPts val="0"/>
              </a:spcBef>
              <a:spcAft>
                <a:spcPts val="0"/>
              </a:spcAft>
              <a:buSzPts val="6000"/>
              <a:buNone/>
              <a:defRPr sz="6000"/>
            </a:lvl3pPr>
            <a:lvl4pPr lvl="3" algn="ctr" rtl="0">
              <a:spcBef>
                <a:spcPts val="0"/>
              </a:spcBef>
              <a:spcAft>
                <a:spcPts val="0"/>
              </a:spcAft>
              <a:buSzPts val="6000"/>
              <a:buNone/>
              <a:defRPr sz="6000"/>
            </a:lvl4pPr>
            <a:lvl5pPr lvl="4" algn="ctr" rtl="0">
              <a:spcBef>
                <a:spcPts val="0"/>
              </a:spcBef>
              <a:spcAft>
                <a:spcPts val="0"/>
              </a:spcAft>
              <a:buSzPts val="6000"/>
              <a:buNone/>
              <a:defRPr sz="6000"/>
            </a:lvl5pPr>
            <a:lvl6pPr lvl="5" algn="ctr" rtl="0">
              <a:spcBef>
                <a:spcPts val="0"/>
              </a:spcBef>
              <a:spcAft>
                <a:spcPts val="0"/>
              </a:spcAft>
              <a:buSzPts val="6000"/>
              <a:buNone/>
              <a:defRPr sz="6000"/>
            </a:lvl6pPr>
            <a:lvl7pPr lvl="6" algn="ctr" rtl="0">
              <a:spcBef>
                <a:spcPts val="0"/>
              </a:spcBef>
              <a:spcAft>
                <a:spcPts val="0"/>
              </a:spcAft>
              <a:buSzPts val="6000"/>
              <a:buNone/>
              <a:defRPr sz="6000"/>
            </a:lvl7pPr>
            <a:lvl8pPr lvl="7" algn="ctr" rtl="0">
              <a:spcBef>
                <a:spcPts val="0"/>
              </a:spcBef>
              <a:spcAft>
                <a:spcPts val="0"/>
              </a:spcAft>
              <a:buSzPts val="6000"/>
              <a:buNone/>
              <a:defRPr sz="6000"/>
            </a:lvl8pPr>
            <a:lvl9pPr lvl="8" algn="ctr" rtl="0">
              <a:spcBef>
                <a:spcPts val="0"/>
              </a:spcBef>
              <a:spcAft>
                <a:spcPts val="0"/>
              </a:spcAft>
              <a:buSzPts val="6000"/>
              <a:buNone/>
              <a:defRPr sz="6000"/>
            </a:lvl9pPr>
          </a:lstStyle>
          <a:p>
            <a:r>
              <a:t>xx%</a:t>
            </a:r>
          </a:p>
        </p:txBody>
      </p:sp>
      <p:sp>
        <p:nvSpPr>
          <p:cNvPr id="273" name="Google Shape;273;p3"/>
          <p:cNvSpPr txBox="1">
            <a:spLocks noGrp="1"/>
          </p:cNvSpPr>
          <p:nvPr>
            <p:ph type="subTitle" idx="1"/>
          </p:nvPr>
        </p:nvSpPr>
        <p:spPr>
          <a:xfrm>
            <a:off x="3828700" y="3612775"/>
            <a:ext cx="4839300" cy="4743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274" name="Google Shape;274;p3"/>
          <p:cNvGrpSpPr/>
          <p:nvPr/>
        </p:nvGrpSpPr>
        <p:grpSpPr>
          <a:xfrm rot="10281057">
            <a:off x="6646450" y="18893"/>
            <a:ext cx="1427928" cy="1759575"/>
            <a:chOff x="9743146" y="2970638"/>
            <a:chExt cx="1446996" cy="1783072"/>
          </a:xfrm>
        </p:grpSpPr>
        <p:sp>
          <p:nvSpPr>
            <p:cNvPr id="275" name="Google Shape;275;p3"/>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6" name="Google Shape;276;p3"/>
            <p:cNvGrpSpPr/>
            <p:nvPr/>
          </p:nvGrpSpPr>
          <p:grpSpPr>
            <a:xfrm rot="4346401">
              <a:off x="9694335" y="3347712"/>
              <a:ext cx="1544618" cy="1028925"/>
              <a:chOff x="2670525" y="1658075"/>
              <a:chExt cx="1301725" cy="867125"/>
            </a:xfrm>
          </p:grpSpPr>
          <p:sp>
            <p:nvSpPr>
              <p:cNvPr id="277" name="Google Shape;277;p3"/>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3"/>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3"/>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3"/>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3"/>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3"/>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3"/>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3"/>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85" name="Google Shape;285;p3"/>
          <p:cNvGrpSpPr/>
          <p:nvPr/>
        </p:nvGrpSpPr>
        <p:grpSpPr>
          <a:xfrm rot="4616548">
            <a:off x="7797816" y="1145317"/>
            <a:ext cx="1175251" cy="1448212"/>
            <a:chOff x="9743146" y="2970638"/>
            <a:chExt cx="1446996" cy="1783072"/>
          </a:xfrm>
        </p:grpSpPr>
        <p:sp>
          <p:nvSpPr>
            <p:cNvPr id="286" name="Google Shape;286;p3"/>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7" name="Google Shape;287;p3"/>
            <p:cNvGrpSpPr/>
            <p:nvPr/>
          </p:nvGrpSpPr>
          <p:grpSpPr>
            <a:xfrm rot="4346401">
              <a:off x="9694335" y="3347712"/>
              <a:ext cx="1544618" cy="1028925"/>
              <a:chOff x="2670525" y="1658075"/>
              <a:chExt cx="1301725" cy="867125"/>
            </a:xfrm>
          </p:grpSpPr>
          <p:sp>
            <p:nvSpPr>
              <p:cNvPr id="288" name="Google Shape;288;p3"/>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3"/>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3"/>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3"/>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3"/>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3"/>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3"/>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3"/>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79"/>
        <p:cNvGrpSpPr/>
        <p:nvPr/>
      </p:nvGrpSpPr>
      <p:grpSpPr>
        <a:xfrm>
          <a:off x="0" y="0"/>
          <a:ext cx="0" cy="0"/>
          <a:chOff x="0" y="0"/>
          <a:chExt cx="0" cy="0"/>
        </a:xfrm>
      </p:grpSpPr>
      <p:sp>
        <p:nvSpPr>
          <p:cNvPr id="449" name="Google Shape;449;p5"/>
          <p:cNvSpPr txBox="1">
            <a:spLocks noGrp="1"/>
          </p:cNvSpPr>
          <p:nvPr>
            <p:ph type="subTitle" idx="1"/>
          </p:nvPr>
        </p:nvSpPr>
        <p:spPr>
          <a:xfrm>
            <a:off x="1080900" y="2537275"/>
            <a:ext cx="3327300" cy="484200"/>
          </a:xfrm>
          <a:prstGeom prst="rect">
            <a:avLst/>
          </a:prstGeom>
        </p:spPr>
        <p:txBody>
          <a:bodyPr spcFirstLastPara="1" wrap="square" lIns="91425" tIns="91425" rIns="91425" bIns="91425" anchor="b" anchorCtr="0">
            <a:noAutofit/>
          </a:bodyPr>
          <a:lstStyle>
            <a:lvl1pPr lvl="0" algn="ctr">
              <a:lnSpc>
                <a:spcPct val="100000"/>
              </a:lnSpc>
              <a:spcBef>
                <a:spcPts val="0"/>
              </a:spcBef>
              <a:spcAft>
                <a:spcPts val="0"/>
              </a:spcAft>
              <a:buSzPts val="2500"/>
              <a:buFont typeface="Bebas Neue"/>
              <a:buNone/>
              <a:defRPr sz="2000">
                <a:latin typeface="Anton"/>
                <a:ea typeface="Anton"/>
                <a:cs typeface="Anton"/>
                <a:sym typeface="Anton"/>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450" name="Google Shape;450;p5"/>
          <p:cNvSpPr txBox="1">
            <a:spLocks noGrp="1"/>
          </p:cNvSpPr>
          <p:nvPr>
            <p:ph type="subTitle" idx="2"/>
          </p:nvPr>
        </p:nvSpPr>
        <p:spPr>
          <a:xfrm>
            <a:off x="4735775" y="2537325"/>
            <a:ext cx="3327300" cy="4842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500"/>
              <a:buFont typeface="Bebas Neue"/>
              <a:buNone/>
              <a:defRPr sz="2000">
                <a:latin typeface="Anton"/>
                <a:ea typeface="Anton"/>
                <a:cs typeface="Anton"/>
                <a:sym typeface="Anton"/>
              </a:defRPr>
            </a:lvl1pPr>
            <a:lvl2pPr lvl="1" algn="ctr" rtl="0">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rtl="0">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rtl="0">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rtl="0">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rtl="0">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rtl="0">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rtl="0">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rtl="0">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451" name="Google Shape;451;p5"/>
          <p:cNvSpPr txBox="1">
            <a:spLocks noGrp="1"/>
          </p:cNvSpPr>
          <p:nvPr>
            <p:ph type="subTitle" idx="3"/>
          </p:nvPr>
        </p:nvSpPr>
        <p:spPr>
          <a:xfrm>
            <a:off x="1080900" y="3037925"/>
            <a:ext cx="3327300" cy="1018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52" name="Google Shape;452;p5"/>
          <p:cNvSpPr txBox="1">
            <a:spLocks noGrp="1"/>
          </p:cNvSpPr>
          <p:nvPr>
            <p:ph type="subTitle" idx="4"/>
          </p:nvPr>
        </p:nvSpPr>
        <p:spPr>
          <a:xfrm>
            <a:off x="4735775" y="3037925"/>
            <a:ext cx="3327300" cy="1018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53" name="Google Shape;453;p5"/>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7" name="Freeform: Shape 6">
            <a:extLst>
              <a:ext uri="{FF2B5EF4-FFF2-40B4-BE49-F238E27FC236}">
                <a16:creationId xmlns:a16="http://schemas.microsoft.com/office/drawing/2014/main" id="{370C2667-2A36-47C1-AC5B-1152D1A3C7B3}"/>
              </a:ext>
            </a:extLst>
          </p:cNvPr>
          <p:cNvSpPr/>
          <p:nvPr userDrawn="1"/>
        </p:nvSpPr>
        <p:spPr>
          <a:xfrm>
            <a:off x="1" y="3904"/>
            <a:ext cx="8393373" cy="769529"/>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solidFill>
            <a:srgbClr val="3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Freeform: Shape 8">
            <a:extLst>
              <a:ext uri="{FF2B5EF4-FFF2-40B4-BE49-F238E27FC236}">
                <a16:creationId xmlns:a16="http://schemas.microsoft.com/office/drawing/2014/main" id="{3F08CCDD-2F7C-4451-BCBD-B71BDEF0DC4C}"/>
              </a:ext>
            </a:extLst>
          </p:cNvPr>
          <p:cNvSpPr/>
          <p:nvPr userDrawn="1"/>
        </p:nvSpPr>
        <p:spPr>
          <a:xfrm>
            <a:off x="8466729" y="3904"/>
            <a:ext cx="677272" cy="769529"/>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solidFill>
            <a:srgbClr val="3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Freeform 15">
            <a:extLst>
              <a:ext uri="{FF2B5EF4-FFF2-40B4-BE49-F238E27FC236}">
                <a16:creationId xmlns:a16="http://schemas.microsoft.com/office/drawing/2014/main" id="{BEFE9424-DB48-471B-97CD-8376B7FB7757}"/>
              </a:ext>
            </a:extLst>
          </p:cNvPr>
          <p:cNvSpPr>
            <a:spLocks noEditPoints="1"/>
          </p:cNvSpPr>
          <p:nvPr userDrawn="1"/>
        </p:nvSpPr>
        <p:spPr bwMode="auto">
          <a:xfrm>
            <a:off x="8624119" y="112647"/>
            <a:ext cx="362491" cy="552041"/>
          </a:xfrm>
          <a:custGeom>
            <a:avLst/>
            <a:gdLst>
              <a:gd name="T0" fmla="*/ 0 w 190"/>
              <a:gd name="T1" fmla="*/ 186 h 291"/>
              <a:gd name="T2" fmla="*/ 42 w 190"/>
              <a:gd name="T3" fmla="*/ 182 h 291"/>
              <a:gd name="T4" fmla="*/ 79 w 190"/>
              <a:gd name="T5" fmla="*/ 222 h 291"/>
              <a:gd name="T6" fmla="*/ 79 w 190"/>
              <a:gd name="T7" fmla="*/ 160 h 291"/>
              <a:gd name="T8" fmla="*/ 50 w 190"/>
              <a:gd name="T9" fmla="*/ 149 h 291"/>
              <a:gd name="T10" fmla="*/ 7 w 190"/>
              <a:gd name="T11" fmla="*/ 84 h 291"/>
              <a:gd name="T12" fmla="*/ 59 w 190"/>
              <a:gd name="T13" fmla="*/ 28 h 291"/>
              <a:gd name="T14" fmla="*/ 80 w 190"/>
              <a:gd name="T15" fmla="*/ 0 h 291"/>
              <a:gd name="T16" fmla="*/ 105 w 190"/>
              <a:gd name="T17" fmla="*/ 0 h 291"/>
              <a:gd name="T18" fmla="*/ 131 w 190"/>
              <a:gd name="T19" fmla="*/ 30 h 291"/>
              <a:gd name="T20" fmla="*/ 180 w 190"/>
              <a:gd name="T21" fmla="*/ 94 h 291"/>
              <a:gd name="T22" fmla="*/ 143 w 190"/>
              <a:gd name="T23" fmla="*/ 96 h 291"/>
              <a:gd name="T24" fmla="*/ 131 w 190"/>
              <a:gd name="T25" fmla="*/ 86 h 291"/>
              <a:gd name="T26" fmla="*/ 112 w 190"/>
              <a:gd name="T27" fmla="*/ 64 h 291"/>
              <a:gd name="T28" fmla="*/ 106 w 190"/>
              <a:gd name="T29" fmla="*/ 67 h 291"/>
              <a:gd name="T30" fmla="*/ 106 w 190"/>
              <a:gd name="T31" fmla="*/ 110 h 291"/>
              <a:gd name="T32" fmla="*/ 115 w 190"/>
              <a:gd name="T33" fmla="*/ 119 h 291"/>
              <a:gd name="T34" fmla="*/ 141 w 190"/>
              <a:gd name="T35" fmla="*/ 127 h 291"/>
              <a:gd name="T36" fmla="*/ 188 w 190"/>
              <a:gd name="T37" fmla="*/ 198 h 291"/>
              <a:gd name="T38" fmla="*/ 133 w 190"/>
              <a:gd name="T39" fmla="*/ 262 h 291"/>
              <a:gd name="T40" fmla="*/ 107 w 190"/>
              <a:gd name="T41" fmla="*/ 267 h 291"/>
              <a:gd name="T42" fmla="*/ 105 w 190"/>
              <a:gd name="T43" fmla="*/ 291 h 291"/>
              <a:gd name="T44" fmla="*/ 82 w 190"/>
              <a:gd name="T45" fmla="*/ 291 h 291"/>
              <a:gd name="T46" fmla="*/ 79 w 190"/>
              <a:gd name="T47" fmla="*/ 268 h 291"/>
              <a:gd name="T48" fmla="*/ 0 w 190"/>
              <a:gd name="T49" fmla="*/ 186 h 291"/>
              <a:gd name="T50" fmla="*/ 107 w 190"/>
              <a:gd name="T51" fmla="*/ 224 h 291"/>
              <a:gd name="T52" fmla="*/ 140 w 190"/>
              <a:gd name="T53" fmla="*/ 193 h 291"/>
              <a:gd name="T54" fmla="*/ 107 w 190"/>
              <a:gd name="T55" fmla="*/ 167 h 291"/>
              <a:gd name="T56" fmla="*/ 107 w 190"/>
              <a:gd name="T57" fmla="*/ 224 h 291"/>
              <a:gd name="T58" fmla="*/ 79 w 190"/>
              <a:gd name="T59" fmla="*/ 109 h 291"/>
              <a:gd name="T60" fmla="*/ 79 w 190"/>
              <a:gd name="T61" fmla="*/ 66 h 291"/>
              <a:gd name="T62" fmla="*/ 73 w 190"/>
              <a:gd name="T63" fmla="*/ 62 h 291"/>
              <a:gd name="T64" fmla="*/ 53 w 190"/>
              <a:gd name="T65" fmla="*/ 84 h 291"/>
              <a:gd name="T66" fmla="*/ 79 w 190"/>
              <a:gd name="T67" fmla="*/ 109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0" h="291">
                <a:moveTo>
                  <a:pt x="0" y="186"/>
                </a:moveTo>
                <a:cubicBezTo>
                  <a:pt x="15" y="185"/>
                  <a:pt x="28" y="183"/>
                  <a:pt x="42" y="182"/>
                </a:cubicBezTo>
                <a:cubicBezTo>
                  <a:pt x="58" y="216"/>
                  <a:pt x="58" y="216"/>
                  <a:pt x="79" y="222"/>
                </a:cubicBezTo>
                <a:cubicBezTo>
                  <a:pt x="79" y="202"/>
                  <a:pt x="79" y="182"/>
                  <a:pt x="79" y="160"/>
                </a:cubicBezTo>
                <a:cubicBezTo>
                  <a:pt x="70" y="157"/>
                  <a:pt x="60" y="154"/>
                  <a:pt x="50" y="149"/>
                </a:cubicBezTo>
                <a:cubicBezTo>
                  <a:pt x="20" y="137"/>
                  <a:pt x="6" y="114"/>
                  <a:pt x="7" y="84"/>
                </a:cubicBezTo>
                <a:cubicBezTo>
                  <a:pt x="9" y="57"/>
                  <a:pt x="28" y="34"/>
                  <a:pt x="59" y="28"/>
                </a:cubicBezTo>
                <a:cubicBezTo>
                  <a:pt x="76" y="25"/>
                  <a:pt x="84" y="19"/>
                  <a:pt x="80" y="0"/>
                </a:cubicBezTo>
                <a:cubicBezTo>
                  <a:pt x="89" y="0"/>
                  <a:pt x="96" y="0"/>
                  <a:pt x="105" y="0"/>
                </a:cubicBezTo>
                <a:cubicBezTo>
                  <a:pt x="101" y="21"/>
                  <a:pt x="114" y="25"/>
                  <a:pt x="131" y="30"/>
                </a:cubicBezTo>
                <a:cubicBezTo>
                  <a:pt x="163" y="38"/>
                  <a:pt x="178" y="60"/>
                  <a:pt x="180" y="94"/>
                </a:cubicBezTo>
                <a:cubicBezTo>
                  <a:pt x="168" y="95"/>
                  <a:pt x="155" y="97"/>
                  <a:pt x="143" y="96"/>
                </a:cubicBezTo>
                <a:cubicBezTo>
                  <a:pt x="139" y="96"/>
                  <a:pt x="135" y="90"/>
                  <a:pt x="131" y="86"/>
                </a:cubicBezTo>
                <a:cubicBezTo>
                  <a:pt x="124" y="79"/>
                  <a:pt x="118" y="71"/>
                  <a:pt x="112" y="64"/>
                </a:cubicBezTo>
                <a:cubicBezTo>
                  <a:pt x="110" y="65"/>
                  <a:pt x="108" y="66"/>
                  <a:pt x="106" y="67"/>
                </a:cubicBezTo>
                <a:cubicBezTo>
                  <a:pt x="106" y="81"/>
                  <a:pt x="105" y="95"/>
                  <a:pt x="106" y="110"/>
                </a:cubicBezTo>
                <a:cubicBezTo>
                  <a:pt x="107" y="113"/>
                  <a:pt x="111" y="117"/>
                  <a:pt x="115" y="119"/>
                </a:cubicBezTo>
                <a:cubicBezTo>
                  <a:pt x="123" y="122"/>
                  <a:pt x="132" y="124"/>
                  <a:pt x="141" y="127"/>
                </a:cubicBezTo>
                <a:cubicBezTo>
                  <a:pt x="173" y="139"/>
                  <a:pt x="190" y="165"/>
                  <a:pt x="188" y="198"/>
                </a:cubicBezTo>
                <a:cubicBezTo>
                  <a:pt x="186" y="229"/>
                  <a:pt x="165" y="254"/>
                  <a:pt x="133" y="262"/>
                </a:cubicBezTo>
                <a:cubicBezTo>
                  <a:pt x="125" y="264"/>
                  <a:pt x="116" y="265"/>
                  <a:pt x="107" y="267"/>
                </a:cubicBezTo>
                <a:cubicBezTo>
                  <a:pt x="106" y="275"/>
                  <a:pt x="106" y="282"/>
                  <a:pt x="105" y="291"/>
                </a:cubicBezTo>
                <a:cubicBezTo>
                  <a:pt x="97" y="291"/>
                  <a:pt x="90" y="291"/>
                  <a:pt x="82" y="291"/>
                </a:cubicBezTo>
                <a:cubicBezTo>
                  <a:pt x="81" y="283"/>
                  <a:pt x="80" y="275"/>
                  <a:pt x="79" y="268"/>
                </a:cubicBezTo>
                <a:cubicBezTo>
                  <a:pt x="22" y="251"/>
                  <a:pt x="3" y="232"/>
                  <a:pt x="0" y="186"/>
                </a:cubicBezTo>
                <a:close/>
                <a:moveTo>
                  <a:pt x="107" y="224"/>
                </a:moveTo>
                <a:cubicBezTo>
                  <a:pt x="130" y="219"/>
                  <a:pt x="142" y="208"/>
                  <a:pt x="140" y="193"/>
                </a:cubicBezTo>
                <a:cubicBezTo>
                  <a:pt x="138" y="174"/>
                  <a:pt x="123" y="171"/>
                  <a:pt x="107" y="167"/>
                </a:cubicBezTo>
                <a:cubicBezTo>
                  <a:pt x="107" y="188"/>
                  <a:pt x="107" y="206"/>
                  <a:pt x="107" y="224"/>
                </a:cubicBezTo>
                <a:close/>
                <a:moveTo>
                  <a:pt x="79" y="109"/>
                </a:moveTo>
                <a:cubicBezTo>
                  <a:pt x="79" y="93"/>
                  <a:pt x="79" y="80"/>
                  <a:pt x="79" y="66"/>
                </a:cubicBezTo>
                <a:cubicBezTo>
                  <a:pt x="77" y="65"/>
                  <a:pt x="75" y="64"/>
                  <a:pt x="73" y="62"/>
                </a:cubicBezTo>
                <a:cubicBezTo>
                  <a:pt x="66" y="70"/>
                  <a:pt x="55" y="76"/>
                  <a:pt x="53" y="84"/>
                </a:cubicBezTo>
                <a:cubicBezTo>
                  <a:pt x="50" y="100"/>
                  <a:pt x="65" y="104"/>
                  <a:pt x="79" y="109"/>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s-ES" sz="105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4"/>
        <p:cNvGrpSpPr/>
        <p:nvPr/>
      </p:nvGrpSpPr>
      <p:grpSpPr>
        <a:xfrm>
          <a:off x="0" y="0"/>
          <a:ext cx="0" cy="0"/>
          <a:chOff x="0" y="0"/>
          <a:chExt cx="0" cy="0"/>
        </a:xfrm>
      </p:grpSpPr>
      <p:sp>
        <p:nvSpPr>
          <p:cNvPr id="524" name="Google Shape;524;p6"/>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525"/>
        <p:cNvGrpSpPr/>
        <p:nvPr/>
      </p:nvGrpSpPr>
      <p:grpSpPr>
        <a:xfrm>
          <a:off x="0" y="0"/>
          <a:ext cx="0" cy="0"/>
          <a:chOff x="0" y="0"/>
          <a:chExt cx="0" cy="0"/>
        </a:xfrm>
      </p:grpSpPr>
      <p:sp>
        <p:nvSpPr>
          <p:cNvPr id="595" name="Google Shape;595;p7"/>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 name="Freeform: Shape 6">
            <a:extLst>
              <a:ext uri="{FF2B5EF4-FFF2-40B4-BE49-F238E27FC236}">
                <a16:creationId xmlns:a16="http://schemas.microsoft.com/office/drawing/2014/main" id="{C23C196A-356C-4736-8D79-E66DAF4E6486}"/>
              </a:ext>
            </a:extLst>
          </p:cNvPr>
          <p:cNvSpPr/>
          <p:nvPr userDrawn="1"/>
        </p:nvSpPr>
        <p:spPr>
          <a:xfrm>
            <a:off x="1" y="3904"/>
            <a:ext cx="8393373" cy="769529"/>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solidFill>
            <a:srgbClr val="3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Freeform: Shape 8">
            <a:extLst>
              <a:ext uri="{FF2B5EF4-FFF2-40B4-BE49-F238E27FC236}">
                <a16:creationId xmlns:a16="http://schemas.microsoft.com/office/drawing/2014/main" id="{4A91931C-FDB5-41D2-9887-35AA48E3A78E}"/>
              </a:ext>
            </a:extLst>
          </p:cNvPr>
          <p:cNvSpPr/>
          <p:nvPr userDrawn="1"/>
        </p:nvSpPr>
        <p:spPr>
          <a:xfrm>
            <a:off x="8466729" y="3904"/>
            <a:ext cx="677272" cy="769529"/>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solidFill>
            <a:srgbClr val="3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 name="Freeform 15">
            <a:extLst>
              <a:ext uri="{FF2B5EF4-FFF2-40B4-BE49-F238E27FC236}">
                <a16:creationId xmlns:a16="http://schemas.microsoft.com/office/drawing/2014/main" id="{3F26CD94-72E5-40F6-A500-D0B8763F9ECD}"/>
              </a:ext>
            </a:extLst>
          </p:cNvPr>
          <p:cNvSpPr>
            <a:spLocks noEditPoints="1"/>
          </p:cNvSpPr>
          <p:nvPr userDrawn="1"/>
        </p:nvSpPr>
        <p:spPr bwMode="auto">
          <a:xfrm>
            <a:off x="8624119" y="112647"/>
            <a:ext cx="362491" cy="552041"/>
          </a:xfrm>
          <a:custGeom>
            <a:avLst/>
            <a:gdLst>
              <a:gd name="T0" fmla="*/ 0 w 190"/>
              <a:gd name="T1" fmla="*/ 186 h 291"/>
              <a:gd name="T2" fmla="*/ 42 w 190"/>
              <a:gd name="T3" fmla="*/ 182 h 291"/>
              <a:gd name="T4" fmla="*/ 79 w 190"/>
              <a:gd name="T5" fmla="*/ 222 h 291"/>
              <a:gd name="T6" fmla="*/ 79 w 190"/>
              <a:gd name="T7" fmla="*/ 160 h 291"/>
              <a:gd name="T8" fmla="*/ 50 w 190"/>
              <a:gd name="T9" fmla="*/ 149 h 291"/>
              <a:gd name="T10" fmla="*/ 7 w 190"/>
              <a:gd name="T11" fmla="*/ 84 h 291"/>
              <a:gd name="T12" fmla="*/ 59 w 190"/>
              <a:gd name="T13" fmla="*/ 28 h 291"/>
              <a:gd name="T14" fmla="*/ 80 w 190"/>
              <a:gd name="T15" fmla="*/ 0 h 291"/>
              <a:gd name="T16" fmla="*/ 105 w 190"/>
              <a:gd name="T17" fmla="*/ 0 h 291"/>
              <a:gd name="T18" fmla="*/ 131 w 190"/>
              <a:gd name="T19" fmla="*/ 30 h 291"/>
              <a:gd name="T20" fmla="*/ 180 w 190"/>
              <a:gd name="T21" fmla="*/ 94 h 291"/>
              <a:gd name="T22" fmla="*/ 143 w 190"/>
              <a:gd name="T23" fmla="*/ 96 h 291"/>
              <a:gd name="T24" fmla="*/ 131 w 190"/>
              <a:gd name="T25" fmla="*/ 86 h 291"/>
              <a:gd name="T26" fmla="*/ 112 w 190"/>
              <a:gd name="T27" fmla="*/ 64 h 291"/>
              <a:gd name="T28" fmla="*/ 106 w 190"/>
              <a:gd name="T29" fmla="*/ 67 h 291"/>
              <a:gd name="T30" fmla="*/ 106 w 190"/>
              <a:gd name="T31" fmla="*/ 110 h 291"/>
              <a:gd name="T32" fmla="*/ 115 w 190"/>
              <a:gd name="T33" fmla="*/ 119 h 291"/>
              <a:gd name="T34" fmla="*/ 141 w 190"/>
              <a:gd name="T35" fmla="*/ 127 h 291"/>
              <a:gd name="T36" fmla="*/ 188 w 190"/>
              <a:gd name="T37" fmla="*/ 198 h 291"/>
              <a:gd name="T38" fmla="*/ 133 w 190"/>
              <a:gd name="T39" fmla="*/ 262 h 291"/>
              <a:gd name="T40" fmla="*/ 107 w 190"/>
              <a:gd name="T41" fmla="*/ 267 h 291"/>
              <a:gd name="T42" fmla="*/ 105 w 190"/>
              <a:gd name="T43" fmla="*/ 291 h 291"/>
              <a:gd name="T44" fmla="*/ 82 w 190"/>
              <a:gd name="T45" fmla="*/ 291 h 291"/>
              <a:gd name="T46" fmla="*/ 79 w 190"/>
              <a:gd name="T47" fmla="*/ 268 h 291"/>
              <a:gd name="T48" fmla="*/ 0 w 190"/>
              <a:gd name="T49" fmla="*/ 186 h 291"/>
              <a:gd name="T50" fmla="*/ 107 w 190"/>
              <a:gd name="T51" fmla="*/ 224 h 291"/>
              <a:gd name="T52" fmla="*/ 140 w 190"/>
              <a:gd name="T53" fmla="*/ 193 h 291"/>
              <a:gd name="T54" fmla="*/ 107 w 190"/>
              <a:gd name="T55" fmla="*/ 167 h 291"/>
              <a:gd name="T56" fmla="*/ 107 w 190"/>
              <a:gd name="T57" fmla="*/ 224 h 291"/>
              <a:gd name="T58" fmla="*/ 79 w 190"/>
              <a:gd name="T59" fmla="*/ 109 h 291"/>
              <a:gd name="T60" fmla="*/ 79 w 190"/>
              <a:gd name="T61" fmla="*/ 66 h 291"/>
              <a:gd name="T62" fmla="*/ 73 w 190"/>
              <a:gd name="T63" fmla="*/ 62 h 291"/>
              <a:gd name="T64" fmla="*/ 53 w 190"/>
              <a:gd name="T65" fmla="*/ 84 h 291"/>
              <a:gd name="T66" fmla="*/ 79 w 190"/>
              <a:gd name="T67" fmla="*/ 109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0" h="291">
                <a:moveTo>
                  <a:pt x="0" y="186"/>
                </a:moveTo>
                <a:cubicBezTo>
                  <a:pt x="15" y="185"/>
                  <a:pt x="28" y="183"/>
                  <a:pt x="42" y="182"/>
                </a:cubicBezTo>
                <a:cubicBezTo>
                  <a:pt x="58" y="216"/>
                  <a:pt x="58" y="216"/>
                  <a:pt x="79" y="222"/>
                </a:cubicBezTo>
                <a:cubicBezTo>
                  <a:pt x="79" y="202"/>
                  <a:pt x="79" y="182"/>
                  <a:pt x="79" y="160"/>
                </a:cubicBezTo>
                <a:cubicBezTo>
                  <a:pt x="70" y="157"/>
                  <a:pt x="60" y="154"/>
                  <a:pt x="50" y="149"/>
                </a:cubicBezTo>
                <a:cubicBezTo>
                  <a:pt x="20" y="137"/>
                  <a:pt x="6" y="114"/>
                  <a:pt x="7" y="84"/>
                </a:cubicBezTo>
                <a:cubicBezTo>
                  <a:pt x="9" y="57"/>
                  <a:pt x="28" y="34"/>
                  <a:pt x="59" y="28"/>
                </a:cubicBezTo>
                <a:cubicBezTo>
                  <a:pt x="76" y="25"/>
                  <a:pt x="84" y="19"/>
                  <a:pt x="80" y="0"/>
                </a:cubicBezTo>
                <a:cubicBezTo>
                  <a:pt x="89" y="0"/>
                  <a:pt x="96" y="0"/>
                  <a:pt x="105" y="0"/>
                </a:cubicBezTo>
                <a:cubicBezTo>
                  <a:pt x="101" y="21"/>
                  <a:pt x="114" y="25"/>
                  <a:pt x="131" y="30"/>
                </a:cubicBezTo>
                <a:cubicBezTo>
                  <a:pt x="163" y="38"/>
                  <a:pt x="178" y="60"/>
                  <a:pt x="180" y="94"/>
                </a:cubicBezTo>
                <a:cubicBezTo>
                  <a:pt x="168" y="95"/>
                  <a:pt x="155" y="97"/>
                  <a:pt x="143" y="96"/>
                </a:cubicBezTo>
                <a:cubicBezTo>
                  <a:pt x="139" y="96"/>
                  <a:pt x="135" y="90"/>
                  <a:pt x="131" y="86"/>
                </a:cubicBezTo>
                <a:cubicBezTo>
                  <a:pt x="124" y="79"/>
                  <a:pt x="118" y="71"/>
                  <a:pt x="112" y="64"/>
                </a:cubicBezTo>
                <a:cubicBezTo>
                  <a:pt x="110" y="65"/>
                  <a:pt x="108" y="66"/>
                  <a:pt x="106" y="67"/>
                </a:cubicBezTo>
                <a:cubicBezTo>
                  <a:pt x="106" y="81"/>
                  <a:pt x="105" y="95"/>
                  <a:pt x="106" y="110"/>
                </a:cubicBezTo>
                <a:cubicBezTo>
                  <a:pt x="107" y="113"/>
                  <a:pt x="111" y="117"/>
                  <a:pt x="115" y="119"/>
                </a:cubicBezTo>
                <a:cubicBezTo>
                  <a:pt x="123" y="122"/>
                  <a:pt x="132" y="124"/>
                  <a:pt x="141" y="127"/>
                </a:cubicBezTo>
                <a:cubicBezTo>
                  <a:pt x="173" y="139"/>
                  <a:pt x="190" y="165"/>
                  <a:pt x="188" y="198"/>
                </a:cubicBezTo>
                <a:cubicBezTo>
                  <a:pt x="186" y="229"/>
                  <a:pt x="165" y="254"/>
                  <a:pt x="133" y="262"/>
                </a:cubicBezTo>
                <a:cubicBezTo>
                  <a:pt x="125" y="264"/>
                  <a:pt x="116" y="265"/>
                  <a:pt x="107" y="267"/>
                </a:cubicBezTo>
                <a:cubicBezTo>
                  <a:pt x="106" y="275"/>
                  <a:pt x="106" y="282"/>
                  <a:pt x="105" y="291"/>
                </a:cubicBezTo>
                <a:cubicBezTo>
                  <a:pt x="97" y="291"/>
                  <a:pt x="90" y="291"/>
                  <a:pt x="82" y="291"/>
                </a:cubicBezTo>
                <a:cubicBezTo>
                  <a:pt x="81" y="283"/>
                  <a:pt x="80" y="275"/>
                  <a:pt x="79" y="268"/>
                </a:cubicBezTo>
                <a:cubicBezTo>
                  <a:pt x="22" y="251"/>
                  <a:pt x="3" y="232"/>
                  <a:pt x="0" y="186"/>
                </a:cubicBezTo>
                <a:close/>
                <a:moveTo>
                  <a:pt x="107" y="224"/>
                </a:moveTo>
                <a:cubicBezTo>
                  <a:pt x="130" y="219"/>
                  <a:pt x="142" y="208"/>
                  <a:pt x="140" y="193"/>
                </a:cubicBezTo>
                <a:cubicBezTo>
                  <a:pt x="138" y="174"/>
                  <a:pt x="123" y="171"/>
                  <a:pt x="107" y="167"/>
                </a:cubicBezTo>
                <a:cubicBezTo>
                  <a:pt x="107" y="188"/>
                  <a:pt x="107" y="206"/>
                  <a:pt x="107" y="224"/>
                </a:cubicBezTo>
                <a:close/>
                <a:moveTo>
                  <a:pt x="79" y="109"/>
                </a:moveTo>
                <a:cubicBezTo>
                  <a:pt x="79" y="93"/>
                  <a:pt x="79" y="80"/>
                  <a:pt x="79" y="66"/>
                </a:cubicBezTo>
                <a:cubicBezTo>
                  <a:pt x="77" y="65"/>
                  <a:pt x="75" y="64"/>
                  <a:pt x="73" y="62"/>
                </a:cubicBezTo>
                <a:cubicBezTo>
                  <a:pt x="66" y="70"/>
                  <a:pt x="55" y="76"/>
                  <a:pt x="53" y="84"/>
                </a:cubicBezTo>
                <a:cubicBezTo>
                  <a:pt x="50" y="100"/>
                  <a:pt x="65" y="104"/>
                  <a:pt x="79" y="109"/>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s-ES" sz="105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67"/>
        <p:cNvGrpSpPr/>
        <p:nvPr/>
      </p:nvGrpSpPr>
      <p:grpSpPr>
        <a:xfrm>
          <a:off x="0" y="0"/>
          <a:ext cx="0" cy="0"/>
          <a:chOff x="0" y="0"/>
          <a:chExt cx="0" cy="0"/>
        </a:xfrm>
      </p:grpSpPr>
      <p:sp>
        <p:nvSpPr>
          <p:cNvPr id="737" name="Google Shape;737;p9"/>
          <p:cNvSpPr txBox="1">
            <a:spLocks noGrp="1"/>
          </p:cNvSpPr>
          <p:nvPr>
            <p:ph type="title"/>
          </p:nvPr>
        </p:nvSpPr>
        <p:spPr>
          <a:xfrm>
            <a:off x="720000" y="445025"/>
            <a:ext cx="7704000" cy="5727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738" name="Google Shape;738;p9"/>
          <p:cNvSpPr txBox="1">
            <a:spLocks noGrp="1"/>
          </p:cNvSpPr>
          <p:nvPr>
            <p:ph type="body" idx="1"/>
          </p:nvPr>
        </p:nvSpPr>
        <p:spPr>
          <a:xfrm>
            <a:off x="726450" y="1590500"/>
            <a:ext cx="3861900" cy="30135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Clr>
                <a:srgbClr val="434343"/>
              </a:buClr>
              <a:buSzPts val="1400"/>
              <a:buChar char="●"/>
              <a:defRPr sz="1400">
                <a:solidFill>
                  <a:srgbClr val="434343"/>
                </a:solidFill>
              </a:defRPr>
            </a:lvl1pPr>
            <a:lvl2pPr marL="914400" lvl="1" indent="-317500" rtl="0">
              <a:lnSpc>
                <a:spcPct val="115000"/>
              </a:lnSpc>
              <a:spcBef>
                <a:spcPts val="1600"/>
              </a:spcBef>
              <a:spcAft>
                <a:spcPts val="0"/>
              </a:spcAft>
              <a:buClr>
                <a:srgbClr val="434343"/>
              </a:buClr>
              <a:buSzPts val="1400"/>
              <a:buChar char="○"/>
              <a:defRPr>
                <a:solidFill>
                  <a:srgbClr val="434343"/>
                </a:solidFill>
              </a:defRPr>
            </a:lvl2pPr>
            <a:lvl3pPr marL="1371600" lvl="2" indent="-317500" rtl="0">
              <a:lnSpc>
                <a:spcPct val="115000"/>
              </a:lnSpc>
              <a:spcBef>
                <a:spcPts val="0"/>
              </a:spcBef>
              <a:spcAft>
                <a:spcPts val="0"/>
              </a:spcAft>
              <a:buClr>
                <a:srgbClr val="434343"/>
              </a:buClr>
              <a:buSzPts val="1400"/>
              <a:buChar char="■"/>
              <a:defRPr>
                <a:solidFill>
                  <a:srgbClr val="434343"/>
                </a:solidFill>
              </a:defRPr>
            </a:lvl3pPr>
            <a:lvl4pPr marL="1828800" lvl="3" indent="-317500" rtl="0">
              <a:lnSpc>
                <a:spcPct val="115000"/>
              </a:lnSpc>
              <a:spcBef>
                <a:spcPts val="0"/>
              </a:spcBef>
              <a:spcAft>
                <a:spcPts val="0"/>
              </a:spcAft>
              <a:buClr>
                <a:srgbClr val="434343"/>
              </a:buClr>
              <a:buSzPts val="1400"/>
              <a:buChar char="●"/>
              <a:defRPr>
                <a:solidFill>
                  <a:srgbClr val="434343"/>
                </a:solidFill>
              </a:defRPr>
            </a:lvl4pPr>
            <a:lvl5pPr marL="2286000" lvl="4" indent="-317500" rtl="0">
              <a:lnSpc>
                <a:spcPct val="115000"/>
              </a:lnSpc>
              <a:spcBef>
                <a:spcPts val="0"/>
              </a:spcBef>
              <a:spcAft>
                <a:spcPts val="0"/>
              </a:spcAft>
              <a:buClr>
                <a:srgbClr val="434343"/>
              </a:buClr>
              <a:buSzPts val="1400"/>
              <a:buChar char="○"/>
              <a:defRPr>
                <a:solidFill>
                  <a:srgbClr val="434343"/>
                </a:solidFill>
              </a:defRPr>
            </a:lvl5pPr>
            <a:lvl6pPr marL="2743200" lvl="5" indent="-317500" rtl="0">
              <a:lnSpc>
                <a:spcPct val="115000"/>
              </a:lnSpc>
              <a:spcBef>
                <a:spcPts val="0"/>
              </a:spcBef>
              <a:spcAft>
                <a:spcPts val="0"/>
              </a:spcAft>
              <a:buClr>
                <a:srgbClr val="434343"/>
              </a:buClr>
              <a:buSzPts val="1400"/>
              <a:buChar char="■"/>
              <a:defRPr>
                <a:solidFill>
                  <a:srgbClr val="434343"/>
                </a:solidFill>
              </a:defRPr>
            </a:lvl6pPr>
            <a:lvl7pPr marL="3200400" lvl="6" indent="-317500" rtl="0">
              <a:lnSpc>
                <a:spcPct val="115000"/>
              </a:lnSpc>
              <a:spcBef>
                <a:spcPts val="0"/>
              </a:spcBef>
              <a:spcAft>
                <a:spcPts val="0"/>
              </a:spcAft>
              <a:buClr>
                <a:srgbClr val="434343"/>
              </a:buClr>
              <a:buSzPts val="1400"/>
              <a:buChar char="●"/>
              <a:defRPr>
                <a:solidFill>
                  <a:srgbClr val="434343"/>
                </a:solidFill>
              </a:defRPr>
            </a:lvl7pPr>
            <a:lvl8pPr marL="3657600" lvl="7" indent="-317500" rtl="0">
              <a:lnSpc>
                <a:spcPct val="115000"/>
              </a:lnSpc>
              <a:spcBef>
                <a:spcPts val="0"/>
              </a:spcBef>
              <a:spcAft>
                <a:spcPts val="0"/>
              </a:spcAft>
              <a:buClr>
                <a:srgbClr val="434343"/>
              </a:buClr>
              <a:buSzPts val="1400"/>
              <a:buChar char="○"/>
              <a:defRPr>
                <a:solidFill>
                  <a:srgbClr val="434343"/>
                </a:solidFill>
              </a:defRPr>
            </a:lvl8pPr>
            <a:lvl9pPr marL="4114800" lvl="8" indent="-317500" rtl="0">
              <a:lnSpc>
                <a:spcPct val="115000"/>
              </a:lnSpc>
              <a:spcBef>
                <a:spcPts val="0"/>
              </a:spcBef>
              <a:spcAft>
                <a:spcPts val="0"/>
              </a:spcAft>
              <a:buClr>
                <a:srgbClr val="434343"/>
              </a:buClr>
              <a:buSzPts val="1400"/>
              <a:buChar char="■"/>
              <a:defRPr>
                <a:solidFill>
                  <a:srgbClr val="434343"/>
                </a:solidFill>
              </a:defRPr>
            </a:lvl9pPr>
          </a:lstStyle>
          <a:p>
            <a:endParaRPr/>
          </a:p>
        </p:txBody>
      </p:sp>
      <p:sp>
        <p:nvSpPr>
          <p:cNvPr id="4" name="Freeform: Shape 6">
            <a:extLst>
              <a:ext uri="{FF2B5EF4-FFF2-40B4-BE49-F238E27FC236}">
                <a16:creationId xmlns:a16="http://schemas.microsoft.com/office/drawing/2014/main" id="{A5F5463D-F019-4511-850E-4E38C429A161}"/>
              </a:ext>
            </a:extLst>
          </p:cNvPr>
          <p:cNvSpPr/>
          <p:nvPr userDrawn="1"/>
        </p:nvSpPr>
        <p:spPr>
          <a:xfrm>
            <a:off x="1" y="3904"/>
            <a:ext cx="8393373" cy="769529"/>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solidFill>
            <a:srgbClr val="3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 name="Freeform: Shape 8">
            <a:extLst>
              <a:ext uri="{FF2B5EF4-FFF2-40B4-BE49-F238E27FC236}">
                <a16:creationId xmlns:a16="http://schemas.microsoft.com/office/drawing/2014/main" id="{CB13BD57-EFFB-471F-9BD3-31E4DB71D111}"/>
              </a:ext>
            </a:extLst>
          </p:cNvPr>
          <p:cNvSpPr/>
          <p:nvPr userDrawn="1"/>
        </p:nvSpPr>
        <p:spPr>
          <a:xfrm>
            <a:off x="8466729" y="3904"/>
            <a:ext cx="677272" cy="769529"/>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solidFill>
            <a:srgbClr val="3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Freeform 15">
            <a:extLst>
              <a:ext uri="{FF2B5EF4-FFF2-40B4-BE49-F238E27FC236}">
                <a16:creationId xmlns:a16="http://schemas.microsoft.com/office/drawing/2014/main" id="{895B6FDC-D07F-4B62-A49E-5B9667792D17}"/>
              </a:ext>
            </a:extLst>
          </p:cNvPr>
          <p:cNvSpPr>
            <a:spLocks noEditPoints="1"/>
          </p:cNvSpPr>
          <p:nvPr userDrawn="1"/>
        </p:nvSpPr>
        <p:spPr bwMode="auto">
          <a:xfrm>
            <a:off x="8624119" y="112647"/>
            <a:ext cx="362491" cy="552041"/>
          </a:xfrm>
          <a:custGeom>
            <a:avLst/>
            <a:gdLst>
              <a:gd name="T0" fmla="*/ 0 w 190"/>
              <a:gd name="T1" fmla="*/ 186 h 291"/>
              <a:gd name="T2" fmla="*/ 42 w 190"/>
              <a:gd name="T3" fmla="*/ 182 h 291"/>
              <a:gd name="T4" fmla="*/ 79 w 190"/>
              <a:gd name="T5" fmla="*/ 222 h 291"/>
              <a:gd name="T6" fmla="*/ 79 w 190"/>
              <a:gd name="T7" fmla="*/ 160 h 291"/>
              <a:gd name="T8" fmla="*/ 50 w 190"/>
              <a:gd name="T9" fmla="*/ 149 h 291"/>
              <a:gd name="T10" fmla="*/ 7 w 190"/>
              <a:gd name="T11" fmla="*/ 84 h 291"/>
              <a:gd name="T12" fmla="*/ 59 w 190"/>
              <a:gd name="T13" fmla="*/ 28 h 291"/>
              <a:gd name="T14" fmla="*/ 80 w 190"/>
              <a:gd name="T15" fmla="*/ 0 h 291"/>
              <a:gd name="T16" fmla="*/ 105 w 190"/>
              <a:gd name="T17" fmla="*/ 0 h 291"/>
              <a:gd name="T18" fmla="*/ 131 w 190"/>
              <a:gd name="T19" fmla="*/ 30 h 291"/>
              <a:gd name="T20" fmla="*/ 180 w 190"/>
              <a:gd name="T21" fmla="*/ 94 h 291"/>
              <a:gd name="T22" fmla="*/ 143 w 190"/>
              <a:gd name="T23" fmla="*/ 96 h 291"/>
              <a:gd name="T24" fmla="*/ 131 w 190"/>
              <a:gd name="T25" fmla="*/ 86 h 291"/>
              <a:gd name="T26" fmla="*/ 112 w 190"/>
              <a:gd name="T27" fmla="*/ 64 h 291"/>
              <a:gd name="T28" fmla="*/ 106 w 190"/>
              <a:gd name="T29" fmla="*/ 67 h 291"/>
              <a:gd name="T30" fmla="*/ 106 w 190"/>
              <a:gd name="T31" fmla="*/ 110 h 291"/>
              <a:gd name="T32" fmla="*/ 115 w 190"/>
              <a:gd name="T33" fmla="*/ 119 h 291"/>
              <a:gd name="T34" fmla="*/ 141 w 190"/>
              <a:gd name="T35" fmla="*/ 127 h 291"/>
              <a:gd name="T36" fmla="*/ 188 w 190"/>
              <a:gd name="T37" fmla="*/ 198 h 291"/>
              <a:gd name="T38" fmla="*/ 133 w 190"/>
              <a:gd name="T39" fmla="*/ 262 h 291"/>
              <a:gd name="T40" fmla="*/ 107 w 190"/>
              <a:gd name="T41" fmla="*/ 267 h 291"/>
              <a:gd name="T42" fmla="*/ 105 w 190"/>
              <a:gd name="T43" fmla="*/ 291 h 291"/>
              <a:gd name="T44" fmla="*/ 82 w 190"/>
              <a:gd name="T45" fmla="*/ 291 h 291"/>
              <a:gd name="T46" fmla="*/ 79 w 190"/>
              <a:gd name="T47" fmla="*/ 268 h 291"/>
              <a:gd name="T48" fmla="*/ 0 w 190"/>
              <a:gd name="T49" fmla="*/ 186 h 291"/>
              <a:gd name="T50" fmla="*/ 107 w 190"/>
              <a:gd name="T51" fmla="*/ 224 h 291"/>
              <a:gd name="T52" fmla="*/ 140 w 190"/>
              <a:gd name="T53" fmla="*/ 193 h 291"/>
              <a:gd name="T54" fmla="*/ 107 w 190"/>
              <a:gd name="T55" fmla="*/ 167 h 291"/>
              <a:gd name="T56" fmla="*/ 107 w 190"/>
              <a:gd name="T57" fmla="*/ 224 h 291"/>
              <a:gd name="T58" fmla="*/ 79 w 190"/>
              <a:gd name="T59" fmla="*/ 109 h 291"/>
              <a:gd name="T60" fmla="*/ 79 w 190"/>
              <a:gd name="T61" fmla="*/ 66 h 291"/>
              <a:gd name="T62" fmla="*/ 73 w 190"/>
              <a:gd name="T63" fmla="*/ 62 h 291"/>
              <a:gd name="T64" fmla="*/ 53 w 190"/>
              <a:gd name="T65" fmla="*/ 84 h 291"/>
              <a:gd name="T66" fmla="*/ 79 w 190"/>
              <a:gd name="T67" fmla="*/ 109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0" h="291">
                <a:moveTo>
                  <a:pt x="0" y="186"/>
                </a:moveTo>
                <a:cubicBezTo>
                  <a:pt x="15" y="185"/>
                  <a:pt x="28" y="183"/>
                  <a:pt x="42" y="182"/>
                </a:cubicBezTo>
                <a:cubicBezTo>
                  <a:pt x="58" y="216"/>
                  <a:pt x="58" y="216"/>
                  <a:pt x="79" y="222"/>
                </a:cubicBezTo>
                <a:cubicBezTo>
                  <a:pt x="79" y="202"/>
                  <a:pt x="79" y="182"/>
                  <a:pt x="79" y="160"/>
                </a:cubicBezTo>
                <a:cubicBezTo>
                  <a:pt x="70" y="157"/>
                  <a:pt x="60" y="154"/>
                  <a:pt x="50" y="149"/>
                </a:cubicBezTo>
                <a:cubicBezTo>
                  <a:pt x="20" y="137"/>
                  <a:pt x="6" y="114"/>
                  <a:pt x="7" y="84"/>
                </a:cubicBezTo>
                <a:cubicBezTo>
                  <a:pt x="9" y="57"/>
                  <a:pt x="28" y="34"/>
                  <a:pt x="59" y="28"/>
                </a:cubicBezTo>
                <a:cubicBezTo>
                  <a:pt x="76" y="25"/>
                  <a:pt x="84" y="19"/>
                  <a:pt x="80" y="0"/>
                </a:cubicBezTo>
                <a:cubicBezTo>
                  <a:pt x="89" y="0"/>
                  <a:pt x="96" y="0"/>
                  <a:pt x="105" y="0"/>
                </a:cubicBezTo>
                <a:cubicBezTo>
                  <a:pt x="101" y="21"/>
                  <a:pt x="114" y="25"/>
                  <a:pt x="131" y="30"/>
                </a:cubicBezTo>
                <a:cubicBezTo>
                  <a:pt x="163" y="38"/>
                  <a:pt x="178" y="60"/>
                  <a:pt x="180" y="94"/>
                </a:cubicBezTo>
                <a:cubicBezTo>
                  <a:pt x="168" y="95"/>
                  <a:pt x="155" y="97"/>
                  <a:pt x="143" y="96"/>
                </a:cubicBezTo>
                <a:cubicBezTo>
                  <a:pt x="139" y="96"/>
                  <a:pt x="135" y="90"/>
                  <a:pt x="131" y="86"/>
                </a:cubicBezTo>
                <a:cubicBezTo>
                  <a:pt x="124" y="79"/>
                  <a:pt x="118" y="71"/>
                  <a:pt x="112" y="64"/>
                </a:cubicBezTo>
                <a:cubicBezTo>
                  <a:pt x="110" y="65"/>
                  <a:pt x="108" y="66"/>
                  <a:pt x="106" y="67"/>
                </a:cubicBezTo>
                <a:cubicBezTo>
                  <a:pt x="106" y="81"/>
                  <a:pt x="105" y="95"/>
                  <a:pt x="106" y="110"/>
                </a:cubicBezTo>
                <a:cubicBezTo>
                  <a:pt x="107" y="113"/>
                  <a:pt x="111" y="117"/>
                  <a:pt x="115" y="119"/>
                </a:cubicBezTo>
                <a:cubicBezTo>
                  <a:pt x="123" y="122"/>
                  <a:pt x="132" y="124"/>
                  <a:pt x="141" y="127"/>
                </a:cubicBezTo>
                <a:cubicBezTo>
                  <a:pt x="173" y="139"/>
                  <a:pt x="190" y="165"/>
                  <a:pt x="188" y="198"/>
                </a:cubicBezTo>
                <a:cubicBezTo>
                  <a:pt x="186" y="229"/>
                  <a:pt x="165" y="254"/>
                  <a:pt x="133" y="262"/>
                </a:cubicBezTo>
                <a:cubicBezTo>
                  <a:pt x="125" y="264"/>
                  <a:pt x="116" y="265"/>
                  <a:pt x="107" y="267"/>
                </a:cubicBezTo>
                <a:cubicBezTo>
                  <a:pt x="106" y="275"/>
                  <a:pt x="106" y="282"/>
                  <a:pt x="105" y="291"/>
                </a:cubicBezTo>
                <a:cubicBezTo>
                  <a:pt x="97" y="291"/>
                  <a:pt x="90" y="291"/>
                  <a:pt x="82" y="291"/>
                </a:cubicBezTo>
                <a:cubicBezTo>
                  <a:pt x="81" y="283"/>
                  <a:pt x="80" y="275"/>
                  <a:pt x="79" y="268"/>
                </a:cubicBezTo>
                <a:cubicBezTo>
                  <a:pt x="22" y="251"/>
                  <a:pt x="3" y="232"/>
                  <a:pt x="0" y="186"/>
                </a:cubicBezTo>
                <a:close/>
                <a:moveTo>
                  <a:pt x="107" y="224"/>
                </a:moveTo>
                <a:cubicBezTo>
                  <a:pt x="130" y="219"/>
                  <a:pt x="142" y="208"/>
                  <a:pt x="140" y="193"/>
                </a:cubicBezTo>
                <a:cubicBezTo>
                  <a:pt x="138" y="174"/>
                  <a:pt x="123" y="171"/>
                  <a:pt x="107" y="167"/>
                </a:cubicBezTo>
                <a:cubicBezTo>
                  <a:pt x="107" y="188"/>
                  <a:pt x="107" y="206"/>
                  <a:pt x="107" y="224"/>
                </a:cubicBezTo>
                <a:close/>
                <a:moveTo>
                  <a:pt x="79" y="109"/>
                </a:moveTo>
                <a:cubicBezTo>
                  <a:pt x="79" y="93"/>
                  <a:pt x="79" y="80"/>
                  <a:pt x="79" y="66"/>
                </a:cubicBezTo>
                <a:cubicBezTo>
                  <a:pt x="77" y="65"/>
                  <a:pt x="75" y="64"/>
                  <a:pt x="73" y="62"/>
                </a:cubicBezTo>
                <a:cubicBezTo>
                  <a:pt x="66" y="70"/>
                  <a:pt x="55" y="76"/>
                  <a:pt x="53" y="84"/>
                </a:cubicBezTo>
                <a:cubicBezTo>
                  <a:pt x="50" y="100"/>
                  <a:pt x="65" y="104"/>
                  <a:pt x="79" y="109"/>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s-ES" sz="105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739"/>
        <p:cNvGrpSpPr/>
        <p:nvPr/>
      </p:nvGrpSpPr>
      <p:grpSpPr>
        <a:xfrm>
          <a:off x="0" y="0"/>
          <a:ext cx="0" cy="0"/>
          <a:chOff x="0" y="0"/>
          <a:chExt cx="0" cy="0"/>
        </a:xfrm>
      </p:grpSpPr>
      <p:sp>
        <p:nvSpPr>
          <p:cNvPr id="809" name="Google Shape;809;p10"/>
          <p:cNvSpPr txBox="1">
            <a:spLocks noGrp="1"/>
          </p:cNvSpPr>
          <p:nvPr>
            <p:ph type="title"/>
          </p:nvPr>
        </p:nvSpPr>
        <p:spPr>
          <a:xfrm>
            <a:off x="1388100" y="1307100"/>
            <a:ext cx="6367800" cy="2529300"/>
          </a:xfrm>
          <a:prstGeom prst="rect">
            <a:avLst/>
          </a:prstGeom>
          <a:ln>
            <a:noFill/>
          </a:ln>
        </p:spPr>
        <p:txBody>
          <a:bodyPr spcFirstLastPara="1" wrap="square" lIns="91425" tIns="91425" rIns="91425" bIns="91425" anchor="ctr" anchorCtr="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grpSp>
        <p:nvGrpSpPr>
          <p:cNvPr id="821" name="Google Shape;821;p10"/>
          <p:cNvGrpSpPr/>
          <p:nvPr/>
        </p:nvGrpSpPr>
        <p:grpSpPr>
          <a:xfrm rot="4164703">
            <a:off x="7364429" y="266796"/>
            <a:ext cx="1564886" cy="1928510"/>
            <a:chOff x="9743146" y="2970638"/>
            <a:chExt cx="1446996" cy="1783072"/>
          </a:xfrm>
        </p:grpSpPr>
        <p:sp>
          <p:nvSpPr>
            <p:cNvPr id="822" name="Google Shape;822;p10"/>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23" name="Google Shape;823;p10"/>
            <p:cNvGrpSpPr/>
            <p:nvPr/>
          </p:nvGrpSpPr>
          <p:grpSpPr>
            <a:xfrm rot="4346401">
              <a:off x="9694335" y="3347712"/>
              <a:ext cx="1544618" cy="1028925"/>
              <a:chOff x="2670525" y="1658075"/>
              <a:chExt cx="1301725" cy="867125"/>
            </a:xfrm>
          </p:grpSpPr>
          <p:sp>
            <p:nvSpPr>
              <p:cNvPr id="824" name="Google Shape;824;p10"/>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10"/>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10"/>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10"/>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10"/>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10"/>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10"/>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10"/>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32" name="Google Shape;832;p10"/>
          <p:cNvGrpSpPr/>
          <p:nvPr/>
        </p:nvGrpSpPr>
        <p:grpSpPr>
          <a:xfrm rot="629843">
            <a:off x="125538" y="-25980"/>
            <a:ext cx="1482811" cy="1827205"/>
            <a:chOff x="9743146" y="2970638"/>
            <a:chExt cx="1446996" cy="1783072"/>
          </a:xfrm>
        </p:grpSpPr>
        <p:sp>
          <p:nvSpPr>
            <p:cNvPr id="833" name="Google Shape;833;p10"/>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34" name="Google Shape;834;p10"/>
            <p:cNvGrpSpPr/>
            <p:nvPr/>
          </p:nvGrpSpPr>
          <p:grpSpPr>
            <a:xfrm rot="4346401">
              <a:off x="9694335" y="3347712"/>
              <a:ext cx="1544618" cy="1028925"/>
              <a:chOff x="2670525" y="1658075"/>
              <a:chExt cx="1301725" cy="867125"/>
            </a:xfrm>
          </p:grpSpPr>
          <p:sp>
            <p:nvSpPr>
              <p:cNvPr id="835" name="Google Shape;835;p10"/>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10"/>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10"/>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10"/>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10"/>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10"/>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10"/>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10"/>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43" name="Google Shape;843;p10"/>
          <p:cNvGrpSpPr/>
          <p:nvPr/>
        </p:nvGrpSpPr>
        <p:grpSpPr>
          <a:xfrm rot="2208898">
            <a:off x="1447415" y="-96091"/>
            <a:ext cx="1509218" cy="1859995"/>
            <a:chOff x="9743146" y="2970638"/>
            <a:chExt cx="1446996" cy="1783072"/>
          </a:xfrm>
        </p:grpSpPr>
        <p:sp>
          <p:nvSpPr>
            <p:cNvPr id="844" name="Google Shape;844;p10"/>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45" name="Google Shape;845;p10"/>
            <p:cNvGrpSpPr/>
            <p:nvPr/>
          </p:nvGrpSpPr>
          <p:grpSpPr>
            <a:xfrm rot="4346401">
              <a:off x="9694335" y="3347712"/>
              <a:ext cx="1544618" cy="1028925"/>
              <a:chOff x="2670525" y="1658075"/>
              <a:chExt cx="1301725" cy="867125"/>
            </a:xfrm>
          </p:grpSpPr>
          <p:sp>
            <p:nvSpPr>
              <p:cNvPr id="846" name="Google Shape;846;p10"/>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10"/>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10"/>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10"/>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10"/>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10"/>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10"/>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10"/>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65" name="Google Shape;865;p10"/>
          <p:cNvGrpSpPr/>
          <p:nvPr/>
        </p:nvGrpSpPr>
        <p:grpSpPr>
          <a:xfrm rot="1234745">
            <a:off x="5877553" y="-92713"/>
            <a:ext cx="1473754" cy="1816275"/>
            <a:chOff x="9743146" y="2970638"/>
            <a:chExt cx="1446996" cy="1783072"/>
          </a:xfrm>
        </p:grpSpPr>
        <p:sp>
          <p:nvSpPr>
            <p:cNvPr id="866" name="Google Shape;866;p10"/>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67" name="Google Shape;867;p10"/>
            <p:cNvGrpSpPr/>
            <p:nvPr/>
          </p:nvGrpSpPr>
          <p:grpSpPr>
            <a:xfrm rot="4346401">
              <a:off x="9694335" y="3347712"/>
              <a:ext cx="1544618" cy="1028925"/>
              <a:chOff x="2670525" y="1658075"/>
              <a:chExt cx="1301725" cy="867125"/>
            </a:xfrm>
          </p:grpSpPr>
          <p:sp>
            <p:nvSpPr>
              <p:cNvPr id="868" name="Google Shape;868;p10"/>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10"/>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10"/>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10"/>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10"/>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10"/>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10"/>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10"/>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98" name="Google Shape;898;p10"/>
          <p:cNvGrpSpPr/>
          <p:nvPr/>
        </p:nvGrpSpPr>
        <p:grpSpPr>
          <a:xfrm rot="8965034">
            <a:off x="7333070" y="3165725"/>
            <a:ext cx="1466670" cy="1698205"/>
            <a:chOff x="9743146" y="2970638"/>
            <a:chExt cx="1446996" cy="1783072"/>
          </a:xfrm>
        </p:grpSpPr>
        <p:sp>
          <p:nvSpPr>
            <p:cNvPr id="899" name="Google Shape;899;p10"/>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00" name="Google Shape;900;p10"/>
            <p:cNvGrpSpPr/>
            <p:nvPr/>
          </p:nvGrpSpPr>
          <p:grpSpPr>
            <a:xfrm rot="4346401">
              <a:off x="9694335" y="3347712"/>
              <a:ext cx="1544618" cy="1028925"/>
              <a:chOff x="2670525" y="1658075"/>
              <a:chExt cx="1301725" cy="867125"/>
            </a:xfrm>
          </p:grpSpPr>
          <p:sp>
            <p:nvSpPr>
              <p:cNvPr id="901" name="Google Shape;901;p10"/>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10"/>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10"/>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10"/>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10"/>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10"/>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10"/>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10"/>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09" name="Google Shape;909;p10"/>
          <p:cNvGrpSpPr/>
          <p:nvPr/>
        </p:nvGrpSpPr>
        <p:grpSpPr>
          <a:xfrm rot="4581957">
            <a:off x="307551" y="3491672"/>
            <a:ext cx="1279904" cy="1577172"/>
            <a:chOff x="9743146" y="2970638"/>
            <a:chExt cx="1446996" cy="1783072"/>
          </a:xfrm>
        </p:grpSpPr>
        <p:sp>
          <p:nvSpPr>
            <p:cNvPr id="910" name="Google Shape;910;p10"/>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11" name="Google Shape;911;p10"/>
            <p:cNvGrpSpPr/>
            <p:nvPr/>
          </p:nvGrpSpPr>
          <p:grpSpPr>
            <a:xfrm rot="4346401">
              <a:off x="9694335" y="3347712"/>
              <a:ext cx="1544618" cy="1028925"/>
              <a:chOff x="2670525" y="1658075"/>
              <a:chExt cx="1301725" cy="867125"/>
            </a:xfrm>
          </p:grpSpPr>
          <p:sp>
            <p:nvSpPr>
              <p:cNvPr id="912" name="Google Shape;912;p10"/>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10"/>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10"/>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10"/>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10"/>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10"/>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10"/>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10"/>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20" name="Google Shape;920;p10"/>
          <p:cNvGrpSpPr/>
          <p:nvPr/>
        </p:nvGrpSpPr>
        <p:grpSpPr>
          <a:xfrm rot="629843">
            <a:off x="1801779" y="3366655"/>
            <a:ext cx="1482811" cy="1827205"/>
            <a:chOff x="9743146" y="2970638"/>
            <a:chExt cx="1446996" cy="1783072"/>
          </a:xfrm>
        </p:grpSpPr>
        <p:sp>
          <p:nvSpPr>
            <p:cNvPr id="921" name="Google Shape;921;p10"/>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22" name="Google Shape;922;p10"/>
            <p:cNvGrpSpPr/>
            <p:nvPr/>
          </p:nvGrpSpPr>
          <p:grpSpPr>
            <a:xfrm rot="4346401">
              <a:off x="9694335" y="3347712"/>
              <a:ext cx="1544618" cy="1028925"/>
              <a:chOff x="2670525" y="1658075"/>
              <a:chExt cx="1301725" cy="867125"/>
            </a:xfrm>
          </p:grpSpPr>
          <p:sp>
            <p:nvSpPr>
              <p:cNvPr id="923" name="Google Shape;923;p10"/>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10"/>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10"/>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10"/>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10"/>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10"/>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10"/>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10"/>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31" name="Google Shape;931;p10"/>
          <p:cNvGrpSpPr/>
          <p:nvPr/>
        </p:nvGrpSpPr>
        <p:grpSpPr>
          <a:xfrm rot="1525637">
            <a:off x="2975998" y="3350172"/>
            <a:ext cx="1482836" cy="1827236"/>
            <a:chOff x="9743146" y="2970638"/>
            <a:chExt cx="1446996" cy="1783072"/>
          </a:xfrm>
        </p:grpSpPr>
        <p:sp>
          <p:nvSpPr>
            <p:cNvPr id="932" name="Google Shape;932;p10"/>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33" name="Google Shape;933;p10"/>
            <p:cNvGrpSpPr/>
            <p:nvPr/>
          </p:nvGrpSpPr>
          <p:grpSpPr>
            <a:xfrm rot="4346401">
              <a:off x="9694335" y="3347712"/>
              <a:ext cx="1544618" cy="1028925"/>
              <a:chOff x="2670525" y="1658075"/>
              <a:chExt cx="1301725" cy="867125"/>
            </a:xfrm>
          </p:grpSpPr>
          <p:sp>
            <p:nvSpPr>
              <p:cNvPr id="934" name="Google Shape;934;p10"/>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10"/>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10"/>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10"/>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10"/>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10"/>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10"/>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10"/>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42" name="Google Shape;942;p10"/>
          <p:cNvGrpSpPr/>
          <p:nvPr/>
        </p:nvGrpSpPr>
        <p:grpSpPr>
          <a:xfrm rot="-630503">
            <a:off x="4388576" y="3350154"/>
            <a:ext cx="1482863" cy="1827270"/>
            <a:chOff x="9743146" y="2970638"/>
            <a:chExt cx="1446996" cy="1783072"/>
          </a:xfrm>
        </p:grpSpPr>
        <p:sp>
          <p:nvSpPr>
            <p:cNvPr id="943" name="Google Shape;943;p10"/>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44" name="Google Shape;944;p10"/>
            <p:cNvGrpSpPr/>
            <p:nvPr/>
          </p:nvGrpSpPr>
          <p:grpSpPr>
            <a:xfrm rot="4346401">
              <a:off x="9694335" y="3347712"/>
              <a:ext cx="1544618" cy="1028925"/>
              <a:chOff x="2670525" y="1658075"/>
              <a:chExt cx="1301725" cy="867125"/>
            </a:xfrm>
          </p:grpSpPr>
          <p:sp>
            <p:nvSpPr>
              <p:cNvPr id="945" name="Google Shape;945;p10"/>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10"/>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10"/>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10"/>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10"/>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10"/>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10"/>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10"/>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75" name="Google Shape;975;p10"/>
          <p:cNvGrpSpPr/>
          <p:nvPr/>
        </p:nvGrpSpPr>
        <p:grpSpPr>
          <a:xfrm rot="-9715783">
            <a:off x="6092591" y="3503481"/>
            <a:ext cx="1466666" cy="1698172"/>
            <a:chOff x="9743146" y="2970638"/>
            <a:chExt cx="1446996" cy="1783072"/>
          </a:xfrm>
        </p:grpSpPr>
        <p:sp>
          <p:nvSpPr>
            <p:cNvPr id="976" name="Google Shape;976;p10"/>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77" name="Google Shape;977;p10"/>
            <p:cNvGrpSpPr/>
            <p:nvPr/>
          </p:nvGrpSpPr>
          <p:grpSpPr>
            <a:xfrm rot="4346401">
              <a:off x="9694335" y="3347712"/>
              <a:ext cx="1544618" cy="1028925"/>
              <a:chOff x="2670525" y="1658075"/>
              <a:chExt cx="1301725" cy="867125"/>
            </a:xfrm>
          </p:grpSpPr>
          <p:sp>
            <p:nvSpPr>
              <p:cNvPr id="978" name="Google Shape;978;p10"/>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10"/>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10"/>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10"/>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10"/>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10"/>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10"/>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10"/>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59" name="Google Shape;909;p10">
            <a:extLst>
              <a:ext uri="{FF2B5EF4-FFF2-40B4-BE49-F238E27FC236}">
                <a16:creationId xmlns:a16="http://schemas.microsoft.com/office/drawing/2014/main" id="{33ADA358-8031-48DC-A593-9DFF639E76AB}"/>
              </a:ext>
            </a:extLst>
          </p:cNvPr>
          <p:cNvGrpSpPr/>
          <p:nvPr userDrawn="1"/>
        </p:nvGrpSpPr>
        <p:grpSpPr>
          <a:xfrm rot="4581957">
            <a:off x="334694" y="2065009"/>
            <a:ext cx="1279904" cy="1577172"/>
            <a:chOff x="9743146" y="2970638"/>
            <a:chExt cx="1446996" cy="1783072"/>
          </a:xfrm>
        </p:grpSpPr>
        <p:sp>
          <p:nvSpPr>
            <p:cNvPr id="260" name="Google Shape;910;p10">
              <a:extLst>
                <a:ext uri="{FF2B5EF4-FFF2-40B4-BE49-F238E27FC236}">
                  <a16:creationId xmlns:a16="http://schemas.microsoft.com/office/drawing/2014/main" id="{14F230E5-53C0-432C-86D5-D625D7EE7C1F}"/>
                </a:ext>
              </a:extLst>
            </p:cNvPr>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1" name="Google Shape;911;p10">
              <a:extLst>
                <a:ext uri="{FF2B5EF4-FFF2-40B4-BE49-F238E27FC236}">
                  <a16:creationId xmlns:a16="http://schemas.microsoft.com/office/drawing/2014/main" id="{CD0EE559-D662-4063-87B5-96C7265AD7DF}"/>
                </a:ext>
              </a:extLst>
            </p:cNvPr>
            <p:cNvGrpSpPr/>
            <p:nvPr/>
          </p:nvGrpSpPr>
          <p:grpSpPr>
            <a:xfrm rot="4346401">
              <a:off x="9694335" y="3347712"/>
              <a:ext cx="1544618" cy="1028925"/>
              <a:chOff x="2670525" y="1658075"/>
              <a:chExt cx="1301725" cy="867125"/>
            </a:xfrm>
          </p:grpSpPr>
          <p:sp>
            <p:nvSpPr>
              <p:cNvPr id="262" name="Google Shape;912;p10">
                <a:extLst>
                  <a:ext uri="{FF2B5EF4-FFF2-40B4-BE49-F238E27FC236}">
                    <a16:creationId xmlns:a16="http://schemas.microsoft.com/office/drawing/2014/main" id="{66925C43-DC01-4D25-99C4-3A17D3471BAD}"/>
                  </a:ext>
                </a:extLst>
              </p:cNvPr>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913;p10">
                <a:extLst>
                  <a:ext uri="{FF2B5EF4-FFF2-40B4-BE49-F238E27FC236}">
                    <a16:creationId xmlns:a16="http://schemas.microsoft.com/office/drawing/2014/main" id="{C1325663-FB78-437A-A238-6CEB021244D9}"/>
                  </a:ext>
                </a:extLst>
              </p:cNvPr>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914;p10">
                <a:extLst>
                  <a:ext uri="{FF2B5EF4-FFF2-40B4-BE49-F238E27FC236}">
                    <a16:creationId xmlns:a16="http://schemas.microsoft.com/office/drawing/2014/main" id="{C6A37609-8D74-40A3-AC79-C33257A948CA}"/>
                  </a:ext>
                </a:extLst>
              </p:cNvPr>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915;p10">
                <a:extLst>
                  <a:ext uri="{FF2B5EF4-FFF2-40B4-BE49-F238E27FC236}">
                    <a16:creationId xmlns:a16="http://schemas.microsoft.com/office/drawing/2014/main" id="{411CD7A5-7486-40D7-A585-818EC68C387B}"/>
                  </a:ext>
                </a:extLst>
              </p:cNvPr>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916;p10">
                <a:extLst>
                  <a:ext uri="{FF2B5EF4-FFF2-40B4-BE49-F238E27FC236}">
                    <a16:creationId xmlns:a16="http://schemas.microsoft.com/office/drawing/2014/main" id="{804EF4EA-917E-48ED-8B7E-0DA844E33C4C}"/>
                  </a:ext>
                </a:extLst>
              </p:cNvPr>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917;p10">
                <a:extLst>
                  <a:ext uri="{FF2B5EF4-FFF2-40B4-BE49-F238E27FC236}">
                    <a16:creationId xmlns:a16="http://schemas.microsoft.com/office/drawing/2014/main" id="{1FDF4EE5-BE12-4820-99F1-984603CD5BA6}"/>
                  </a:ext>
                </a:extLst>
              </p:cNvPr>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918;p10">
                <a:extLst>
                  <a:ext uri="{FF2B5EF4-FFF2-40B4-BE49-F238E27FC236}">
                    <a16:creationId xmlns:a16="http://schemas.microsoft.com/office/drawing/2014/main" id="{247BCAA4-F9F2-48CB-871A-EE2D57998730}"/>
                  </a:ext>
                </a:extLst>
              </p:cNvPr>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919;p10">
                <a:extLst>
                  <a:ext uri="{FF2B5EF4-FFF2-40B4-BE49-F238E27FC236}">
                    <a16:creationId xmlns:a16="http://schemas.microsoft.com/office/drawing/2014/main" id="{2D29CEC7-BBCD-4A50-BFCA-7C5F0D374849}"/>
                  </a:ext>
                </a:extLst>
              </p:cNvPr>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70" name="Google Shape;909;p10">
            <a:extLst>
              <a:ext uri="{FF2B5EF4-FFF2-40B4-BE49-F238E27FC236}">
                <a16:creationId xmlns:a16="http://schemas.microsoft.com/office/drawing/2014/main" id="{D714D20A-DD54-46AA-B3C6-700660494F9A}"/>
              </a:ext>
            </a:extLst>
          </p:cNvPr>
          <p:cNvGrpSpPr/>
          <p:nvPr userDrawn="1"/>
        </p:nvGrpSpPr>
        <p:grpSpPr>
          <a:xfrm rot="4581957">
            <a:off x="3116938" y="555"/>
            <a:ext cx="1279904" cy="1577172"/>
            <a:chOff x="9743146" y="2970638"/>
            <a:chExt cx="1446996" cy="1783072"/>
          </a:xfrm>
        </p:grpSpPr>
        <p:sp>
          <p:nvSpPr>
            <p:cNvPr id="271" name="Google Shape;910;p10">
              <a:extLst>
                <a:ext uri="{FF2B5EF4-FFF2-40B4-BE49-F238E27FC236}">
                  <a16:creationId xmlns:a16="http://schemas.microsoft.com/office/drawing/2014/main" id="{01794BBB-BB1C-4D1C-8383-BF17B76E5310}"/>
                </a:ext>
              </a:extLst>
            </p:cNvPr>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2" name="Google Shape;911;p10">
              <a:extLst>
                <a:ext uri="{FF2B5EF4-FFF2-40B4-BE49-F238E27FC236}">
                  <a16:creationId xmlns:a16="http://schemas.microsoft.com/office/drawing/2014/main" id="{2260FF39-27D5-4D2B-919B-22FE4A45DF1D}"/>
                </a:ext>
              </a:extLst>
            </p:cNvPr>
            <p:cNvGrpSpPr/>
            <p:nvPr/>
          </p:nvGrpSpPr>
          <p:grpSpPr>
            <a:xfrm rot="4346401">
              <a:off x="9694335" y="3347712"/>
              <a:ext cx="1544618" cy="1028925"/>
              <a:chOff x="2670525" y="1658075"/>
              <a:chExt cx="1301725" cy="867125"/>
            </a:xfrm>
          </p:grpSpPr>
          <p:sp>
            <p:nvSpPr>
              <p:cNvPr id="273" name="Google Shape;912;p10">
                <a:extLst>
                  <a:ext uri="{FF2B5EF4-FFF2-40B4-BE49-F238E27FC236}">
                    <a16:creationId xmlns:a16="http://schemas.microsoft.com/office/drawing/2014/main" id="{B4EF2006-6330-45EC-896E-BAA3F2861E3D}"/>
                  </a:ext>
                </a:extLst>
              </p:cNvPr>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913;p10">
                <a:extLst>
                  <a:ext uri="{FF2B5EF4-FFF2-40B4-BE49-F238E27FC236}">
                    <a16:creationId xmlns:a16="http://schemas.microsoft.com/office/drawing/2014/main" id="{4969EFEF-7367-4533-BAE9-F22438726027}"/>
                  </a:ext>
                </a:extLst>
              </p:cNvPr>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914;p10">
                <a:extLst>
                  <a:ext uri="{FF2B5EF4-FFF2-40B4-BE49-F238E27FC236}">
                    <a16:creationId xmlns:a16="http://schemas.microsoft.com/office/drawing/2014/main" id="{A8F4E1FA-239D-43FF-AEA8-42FA4BDF172D}"/>
                  </a:ext>
                </a:extLst>
              </p:cNvPr>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915;p10">
                <a:extLst>
                  <a:ext uri="{FF2B5EF4-FFF2-40B4-BE49-F238E27FC236}">
                    <a16:creationId xmlns:a16="http://schemas.microsoft.com/office/drawing/2014/main" id="{217DF302-F5FD-4585-AA52-C288AB389958}"/>
                  </a:ext>
                </a:extLst>
              </p:cNvPr>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916;p10">
                <a:extLst>
                  <a:ext uri="{FF2B5EF4-FFF2-40B4-BE49-F238E27FC236}">
                    <a16:creationId xmlns:a16="http://schemas.microsoft.com/office/drawing/2014/main" id="{622D9224-0913-4967-97F8-B31CF0F63C4D}"/>
                  </a:ext>
                </a:extLst>
              </p:cNvPr>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917;p10">
                <a:extLst>
                  <a:ext uri="{FF2B5EF4-FFF2-40B4-BE49-F238E27FC236}">
                    <a16:creationId xmlns:a16="http://schemas.microsoft.com/office/drawing/2014/main" id="{34397460-9EDC-4A00-812A-478708A32965}"/>
                  </a:ext>
                </a:extLst>
              </p:cNvPr>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918;p10">
                <a:extLst>
                  <a:ext uri="{FF2B5EF4-FFF2-40B4-BE49-F238E27FC236}">
                    <a16:creationId xmlns:a16="http://schemas.microsoft.com/office/drawing/2014/main" id="{BE0A3F41-3328-4A93-AD78-8292D21CA74F}"/>
                  </a:ext>
                </a:extLst>
              </p:cNvPr>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919;p10">
                <a:extLst>
                  <a:ext uri="{FF2B5EF4-FFF2-40B4-BE49-F238E27FC236}">
                    <a16:creationId xmlns:a16="http://schemas.microsoft.com/office/drawing/2014/main" id="{A76F5032-F7D0-4D72-AFA0-5EBC74F0B30D}"/>
                  </a:ext>
                </a:extLst>
              </p:cNvPr>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81" name="Google Shape;909;p10">
            <a:extLst>
              <a:ext uri="{FF2B5EF4-FFF2-40B4-BE49-F238E27FC236}">
                <a16:creationId xmlns:a16="http://schemas.microsoft.com/office/drawing/2014/main" id="{86F95CF3-A6D6-4490-B973-5060C22C7CA1}"/>
              </a:ext>
            </a:extLst>
          </p:cNvPr>
          <p:cNvGrpSpPr/>
          <p:nvPr userDrawn="1"/>
        </p:nvGrpSpPr>
        <p:grpSpPr>
          <a:xfrm rot="9000000" flipV="1">
            <a:off x="4838500" y="206747"/>
            <a:ext cx="1180844" cy="1455105"/>
            <a:chOff x="9743146" y="2970638"/>
            <a:chExt cx="1446996" cy="1783072"/>
          </a:xfrm>
        </p:grpSpPr>
        <p:sp>
          <p:nvSpPr>
            <p:cNvPr id="282" name="Google Shape;910;p10">
              <a:extLst>
                <a:ext uri="{FF2B5EF4-FFF2-40B4-BE49-F238E27FC236}">
                  <a16:creationId xmlns:a16="http://schemas.microsoft.com/office/drawing/2014/main" id="{B6C08550-E285-4326-8188-BE15EE58AE96}"/>
                </a:ext>
              </a:extLst>
            </p:cNvPr>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3" name="Google Shape;911;p10">
              <a:extLst>
                <a:ext uri="{FF2B5EF4-FFF2-40B4-BE49-F238E27FC236}">
                  <a16:creationId xmlns:a16="http://schemas.microsoft.com/office/drawing/2014/main" id="{A508C01A-EE8F-4B53-A927-CC553B9E026F}"/>
                </a:ext>
              </a:extLst>
            </p:cNvPr>
            <p:cNvGrpSpPr/>
            <p:nvPr/>
          </p:nvGrpSpPr>
          <p:grpSpPr>
            <a:xfrm rot="4346401">
              <a:off x="9694335" y="3347712"/>
              <a:ext cx="1544618" cy="1028925"/>
              <a:chOff x="2670525" y="1658075"/>
              <a:chExt cx="1301725" cy="867125"/>
            </a:xfrm>
          </p:grpSpPr>
          <p:sp>
            <p:nvSpPr>
              <p:cNvPr id="284" name="Google Shape;912;p10">
                <a:extLst>
                  <a:ext uri="{FF2B5EF4-FFF2-40B4-BE49-F238E27FC236}">
                    <a16:creationId xmlns:a16="http://schemas.microsoft.com/office/drawing/2014/main" id="{2E9265E6-AC40-461B-B0F2-BCBD02FA89F1}"/>
                  </a:ext>
                </a:extLst>
              </p:cNvPr>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913;p10">
                <a:extLst>
                  <a:ext uri="{FF2B5EF4-FFF2-40B4-BE49-F238E27FC236}">
                    <a16:creationId xmlns:a16="http://schemas.microsoft.com/office/drawing/2014/main" id="{D4181AA7-2CFB-41E0-A5DC-304E5C6C1A8F}"/>
                  </a:ext>
                </a:extLst>
              </p:cNvPr>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914;p10">
                <a:extLst>
                  <a:ext uri="{FF2B5EF4-FFF2-40B4-BE49-F238E27FC236}">
                    <a16:creationId xmlns:a16="http://schemas.microsoft.com/office/drawing/2014/main" id="{18BCB2AE-C0B4-4144-94EC-72A562A8B780}"/>
                  </a:ext>
                </a:extLst>
              </p:cNvPr>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915;p10">
                <a:extLst>
                  <a:ext uri="{FF2B5EF4-FFF2-40B4-BE49-F238E27FC236}">
                    <a16:creationId xmlns:a16="http://schemas.microsoft.com/office/drawing/2014/main" id="{5F894FDC-DBF0-4856-9C95-EEAE77681315}"/>
                  </a:ext>
                </a:extLst>
              </p:cNvPr>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916;p10">
                <a:extLst>
                  <a:ext uri="{FF2B5EF4-FFF2-40B4-BE49-F238E27FC236}">
                    <a16:creationId xmlns:a16="http://schemas.microsoft.com/office/drawing/2014/main" id="{5AD304B4-D63D-4D57-B17D-273AAAD3AEB3}"/>
                  </a:ext>
                </a:extLst>
              </p:cNvPr>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917;p10">
                <a:extLst>
                  <a:ext uri="{FF2B5EF4-FFF2-40B4-BE49-F238E27FC236}">
                    <a16:creationId xmlns:a16="http://schemas.microsoft.com/office/drawing/2014/main" id="{351505B7-4661-4584-AF51-E44A217F0CC1}"/>
                  </a:ext>
                </a:extLst>
              </p:cNvPr>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918;p10">
                <a:extLst>
                  <a:ext uri="{FF2B5EF4-FFF2-40B4-BE49-F238E27FC236}">
                    <a16:creationId xmlns:a16="http://schemas.microsoft.com/office/drawing/2014/main" id="{79D20B36-04FF-4DE3-A835-B23A5910441F}"/>
                  </a:ext>
                </a:extLst>
              </p:cNvPr>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919;p10">
                <a:extLst>
                  <a:ext uri="{FF2B5EF4-FFF2-40B4-BE49-F238E27FC236}">
                    <a16:creationId xmlns:a16="http://schemas.microsoft.com/office/drawing/2014/main" id="{2678AD7B-6A0E-43EF-A1FD-4C6131B56ECE}"/>
                  </a:ext>
                </a:extLst>
              </p:cNvPr>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92" name="Google Shape;909;p10">
            <a:extLst>
              <a:ext uri="{FF2B5EF4-FFF2-40B4-BE49-F238E27FC236}">
                <a16:creationId xmlns:a16="http://schemas.microsoft.com/office/drawing/2014/main" id="{0B76905A-B063-4667-A4C4-DC4D1B3EC19B}"/>
              </a:ext>
            </a:extLst>
          </p:cNvPr>
          <p:cNvGrpSpPr/>
          <p:nvPr userDrawn="1"/>
        </p:nvGrpSpPr>
        <p:grpSpPr>
          <a:xfrm rot="4581957" flipH="1" flipV="1">
            <a:off x="7662099" y="1735268"/>
            <a:ext cx="1394345" cy="1718193"/>
            <a:chOff x="9743146" y="2970638"/>
            <a:chExt cx="1446996" cy="1783072"/>
          </a:xfrm>
        </p:grpSpPr>
        <p:sp>
          <p:nvSpPr>
            <p:cNvPr id="293" name="Google Shape;910;p10">
              <a:extLst>
                <a:ext uri="{FF2B5EF4-FFF2-40B4-BE49-F238E27FC236}">
                  <a16:creationId xmlns:a16="http://schemas.microsoft.com/office/drawing/2014/main" id="{10956065-A52C-4F41-8AE2-69E64DDDC0EA}"/>
                </a:ext>
              </a:extLst>
            </p:cNvPr>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4" name="Google Shape;911;p10">
              <a:extLst>
                <a:ext uri="{FF2B5EF4-FFF2-40B4-BE49-F238E27FC236}">
                  <a16:creationId xmlns:a16="http://schemas.microsoft.com/office/drawing/2014/main" id="{F73E8B4D-E62F-4EA1-B768-AAB692523B6A}"/>
                </a:ext>
              </a:extLst>
            </p:cNvPr>
            <p:cNvGrpSpPr/>
            <p:nvPr/>
          </p:nvGrpSpPr>
          <p:grpSpPr>
            <a:xfrm rot="4346401">
              <a:off x="9694335" y="3347712"/>
              <a:ext cx="1544618" cy="1028925"/>
              <a:chOff x="2670525" y="1658075"/>
              <a:chExt cx="1301725" cy="867125"/>
            </a:xfrm>
          </p:grpSpPr>
          <p:sp>
            <p:nvSpPr>
              <p:cNvPr id="295" name="Google Shape;912;p10">
                <a:extLst>
                  <a:ext uri="{FF2B5EF4-FFF2-40B4-BE49-F238E27FC236}">
                    <a16:creationId xmlns:a16="http://schemas.microsoft.com/office/drawing/2014/main" id="{4B2FFA6A-5E06-4ABB-BBBB-7DFD45310700}"/>
                  </a:ext>
                </a:extLst>
              </p:cNvPr>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913;p10">
                <a:extLst>
                  <a:ext uri="{FF2B5EF4-FFF2-40B4-BE49-F238E27FC236}">
                    <a16:creationId xmlns:a16="http://schemas.microsoft.com/office/drawing/2014/main" id="{FF76C595-43F7-4193-98F7-B4F9ECDEAFAB}"/>
                  </a:ext>
                </a:extLst>
              </p:cNvPr>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914;p10">
                <a:extLst>
                  <a:ext uri="{FF2B5EF4-FFF2-40B4-BE49-F238E27FC236}">
                    <a16:creationId xmlns:a16="http://schemas.microsoft.com/office/drawing/2014/main" id="{512010E3-1FB7-4418-8154-42A3DC3A8A11}"/>
                  </a:ext>
                </a:extLst>
              </p:cNvPr>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915;p10">
                <a:extLst>
                  <a:ext uri="{FF2B5EF4-FFF2-40B4-BE49-F238E27FC236}">
                    <a16:creationId xmlns:a16="http://schemas.microsoft.com/office/drawing/2014/main" id="{D66D5776-40AC-4BE2-A7E2-4DEF33BF96F0}"/>
                  </a:ext>
                </a:extLst>
              </p:cNvPr>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916;p10">
                <a:extLst>
                  <a:ext uri="{FF2B5EF4-FFF2-40B4-BE49-F238E27FC236}">
                    <a16:creationId xmlns:a16="http://schemas.microsoft.com/office/drawing/2014/main" id="{8261431E-1584-44CF-9692-83D3105B7130}"/>
                  </a:ext>
                </a:extLst>
              </p:cNvPr>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917;p10">
                <a:extLst>
                  <a:ext uri="{FF2B5EF4-FFF2-40B4-BE49-F238E27FC236}">
                    <a16:creationId xmlns:a16="http://schemas.microsoft.com/office/drawing/2014/main" id="{98D8BD5B-2EF1-42F7-8A52-EE869AE98446}"/>
                  </a:ext>
                </a:extLst>
              </p:cNvPr>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918;p10">
                <a:extLst>
                  <a:ext uri="{FF2B5EF4-FFF2-40B4-BE49-F238E27FC236}">
                    <a16:creationId xmlns:a16="http://schemas.microsoft.com/office/drawing/2014/main" id="{BE3920BB-FF72-459D-BA59-FC791A51204A}"/>
                  </a:ext>
                </a:extLst>
              </p:cNvPr>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919;p10">
                <a:extLst>
                  <a:ext uri="{FF2B5EF4-FFF2-40B4-BE49-F238E27FC236}">
                    <a16:creationId xmlns:a16="http://schemas.microsoft.com/office/drawing/2014/main" id="{A04EDA3B-CCEC-44BA-9E22-F60BA5B285AC}"/>
                  </a:ext>
                </a:extLst>
              </p:cNvPr>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97"/>
        <p:cNvGrpSpPr/>
        <p:nvPr/>
      </p:nvGrpSpPr>
      <p:grpSpPr>
        <a:xfrm>
          <a:off x="0" y="0"/>
          <a:ext cx="0" cy="0"/>
          <a:chOff x="0" y="0"/>
          <a:chExt cx="0" cy="0"/>
        </a:xfrm>
      </p:grpSpPr>
      <p:sp>
        <p:nvSpPr>
          <p:cNvPr id="1067" name="Google Shape;1067;p11"/>
          <p:cNvSpPr txBox="1">
            <a:spLocks noGrp="1"/>
          </p:cNvSpPr>
          <p:nvPr>
            <p:ph type="title"/>
          </p:nvPr>
        </p:nvSpPr>
        <p:spPr>
          <a:xfrm>
            <a:off x="2298750" y="849820"/>
            <a:ext cx="4546500" cy="6951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068" name="Google Shape;1068;p11"/>
          <p:cNvSpPr txBox="1">
            <a:spLocks noGrp="1"/>
          </p:cNvSpPr>
          <p:nvPr>
            <p:ph type="subTitle" idx="1"/>
          </p:nvPr>
        </p:nvSpPr>
        <p:spPr>
          <a:xfrm>
            <a:off x="1474800" y="2485375"/>
            <a:ext cx="6194400" cy="956700"/>
          </a:xfrm>
          <a:prstGeom prst="rect">
            <a:avLst/>
          </a:prstGeom>
          <a:noFill/>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1600"/>
              </a:spcBef>
              <a:spcAft>
                <a:spcPts val="0"/>
              </a:spcAft>
              <a:buSzPts val="1400"/>
              <a:buNone/>
              <a:defRPr/>
            </a:lvl3pPr>
            <a:lvl4pPr lvl="3" algn="ctr" rtl="0">
              <a:lnSpc>
                <a:spcPct val="100000"/>
              </a:lnSpc>
              <a:spcBef>
                <a:spcPts val="1600"/>
              </a:spcBef>
              <a:spcAft>
                <a:spcPts val="0"/>
              </a:spcAft>
              <a:buSzPts val="1400"/>
              <a:buNone/>
              <a:defRPr/>
            </a:lvl4pPr>
            <a:lvl5pPr lvl="4" algn="ctr" rtl="0">
              <a:lnSpc>
                <a:spcPct val="100000"/>
              </a:lnSpc>
              <a:spcBef>
                <a:spcPts val="1600"/>
              </a:spcBef>
              <a:spcAft>
                <a:spcPts val="0"/>
              </a:spcAft>
              <a:buSzPts val="1400"/>
              <a:buNone/>
              <a:defRPr/>
            </a:lvl5pPr>
            <a:lvl6pPr lvl="5" algn="ctr" rtl="0">
              <a:lnSpc>
                <a:spcPct val="100000"/>
              </a:lnSpc>
              <a:spcBef>
                <a:spcPts val="1600"/>
              </a:spcBef>
              <a:spcAft>
                <a:spcPts val="0"/>
              </a:spcAft>
              <a:buSzPts val="1400"/>
              <a:buNone/>
              <a:defRPr/>
            </a:lvl6pPr>
            <a:lvl7pPr lvl="6" algn="ctr" rtl="0">
              <a:lnSpc>
                <a:spcPct val="100000"/>
              </a:lnSpc>
              <a:spcBef>
                <a:spcPts val="1600"/>
              </a:spcBef>
              <a:spcAft>
                <a:spcPts val="0"/>
              </a:spcAft>
              <a:buSzPts val="1400"/>
              <a:buNone/>
              <a:defRPr/>
            </a:lvl7pPr>
            <a:lvl8pPr lvl="7" algn="ctr" rtl="0">
              <a:lnSpc>
                <a:spcPct val="100000"/>
              </a:lnSpc>
              <a:spcBef>
                <a:spcPts val="1600"/>
              </a:spcBef>
              <a:spcAft>
                <a:spcPts val="0"/>
              </a:spcAft>
              <a:buSzPts val="1400"/>
              <a:buNone/>
              <a:defRPr/>
            </a:lvl8pPr>
            <a:lvl9pPr lvl="8" algn="ctr" rtl="0">
              <a:lnSpc>
                <a:spcPct val="100000"/>
              </a:lnSpc>
              <a:spcBef>
                <a:spcPts val="1600"/>
              </a:spcBef>
              <a:spcAft>
                <a:spcPts val="160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069"/>
        <p:cNvGrpSpPr/>
        <p:nvPr/>
      </p:nvGrpSpPr>
      <p:grpSpPr>
        <a:xfrm>
          <a:off x="0" y="0"/>
          <a:ext cx="0" cy="0"/>
          <a:chOff x="0" y="0"/>
          <a:chExt cx="0" cy="0"/>
        </a:xfrm>
      </p:grpSpPr>
      <p:sp>
        <p:nvSpPr>
          <p:cNvPr id="1070" name="Google Shape;1070;p12"/>
          <p:cNvSpPr txBox="1">
            <a:spLocks noGrp="1"/>
          </p:cNvSpPr>
          <p:nvPr>
            <p:ph type="title"/>
          </p:nvPr>
        </p:nvSpPr>
        <p:spPr>
          <a:xfrm>
            <a:off x="4574275" y="3334100"/>
            <a:ext cx="3856500" cy="1269900"/>
          </a:xfrm>
          <a:prstGeom prst="rect">
            <a:avLst/>
          </a:prstGeom>
          <a:solidFill>
            <a:schemeClr val="dk2"/>
          </a:solidFill>
          <a:ln>
            <a:noFill/>
          </a:ln>
        </p:spPr>
        <p:txBody>
          <a:bodyPr spcFirstLastPara="1" wrap="square" lIns="91425" tIns="91425" rIns="91425" bIns="91425" anchor="ctr" anchorCtr="0">
            <a:noAutofit/>
          </a:bodyPr>
          <a:lstStyle>
            <a:lvl1pPr lvl="0" algn="ctr" rtl="0">
              <a:spcBef>
                <a:spcPts val="0"/>
              </a:spcBef>
              <a:spcAft>
                <a:spcPts val="0"/>
              </a:spcAft>
              <a:buSzPts val="3000"/>
              <a:buNone/>
              <a:defRPr>
                <a:solidFill>
                  <a:schemeClr val="lt2"/>
                </a:solidFill>
              </a:defRPr>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071"/>
        <p:cNvGrpSpPr/>
        <p:nvPr/>
      </p:nvGrpSpPr>
      <p:grpSpPr>
        <a:xfrm>
          <a:off x="0" y="0"/>
          <a:ext cx="0" cy="0"/>
          <a:chOff x="0" y="0"/>
          <a:chExt cx="0" cy="0"/>
        </a:xfrm>
      </p:grpSpPr>
      <p:sp>
        <p:nvSpPr>
          <p:cNvPr id="1141" name="Google Shape;1141;p13"/>
          <p:cNvSpPr txBox="1">
            <a:spLocks noGrp="1"/>
          </p:cNvSpPr>
          <p:nvPr>
            <p:ph type="title" hasCustomPrompt="1"/>
          </p:nvPr>
        </p:nvSpPr>
        <p:spPr>
          <a:xfrm>
            <a:off x="1284000" y="1952850"/>
            <a:ext cx="6576000" cy="799500"/>
          </a:xfrm>
          <a:prstGeom prst="rect">
            <a:avLst/>
          </a:prstGeom>
        </p:spPr>
        <p:txBody>
          <a:bodyPr spcFirstLastPara="1" wrap="square" lIns="91425" tIns="91425" rIns="91425" bIns="91425" anchor="ctr" anchorCtr="0">
            <a:noAutofit/>
          </a:bodyPr>
          <a:lstStyle>
            <a:lvl1pPr lvl="0" algn="ctr">
              <a:spcBef>
                <a:spcPts val="0"/>
              </a:spcBef>
              <a:spcAft>
                <a:spcPts val="0"/>
              </a:spcAft>
              <a:buSzPts val="9600"/>
              <a:buNone/>
              <a:defRPr sz="6000">
                <a:solidFill>
                  <a:schemeClr val="dk2"/>
                </a:solidFill>
              </a:defRPr>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142" name="Google Shape;1142;p13"/>
          <p:cNvSpPr txBox="1">
            <a:spLocks noGrp="1"/>
          </p:cNvSpPr>
          <p:nvPr>
            <p:ph type="subTitle" idx="1"/>
          </p:nvPr>
        </p:nvSpPr>
        <p:spPr>
          <a:xfrm>
            <a:off x="1284000" y="2816250"/>
            <a:ext cx="6576000" cy="374400"/>
          </a:xfrm>
          <a:prstGeom prst="rect">
            <a:avLst/>
          </a:prstGeom>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grpSp>
        <p:nvGrpSpPr>
          <p:cNvPr id="3" name="Grupo 2">
            <a:extLst>
              <a:ext uri="{FF2B5EF4-FFF2-40B4-BE49-F238E27FC236}">
                <a16:creationId xmlns:a16="http://schemas.microsoft.com/office/drawing/2014/main" id="{7D60D1A4-EC3D-4AE1-B5DF-E16CBB579202}"/>
              </a:ext>
            </a:extLst>
          </p:cNvPr>
          <p:cNvGrpSpPr/>
          <p:nvPr userDrawn="1"/>
        </p:nvGrpSpPr>
        <p:grpSpPr>
          <a:xfrm>
            <a:off x="1029260" y="8069"/>
            <a:ext cx="6796824" cy="1880604"/>
            <a:chOff x="-179374" y="-1206234"/>
            <a:chExt cx="9895366" cy="2737935"/>
          </a:xfrm>
        </p:grpSpPr>
        <p:grpSp>
          <p:nvGrpSpPr>
            <p:cNvPr id="1143" name="Google Shape;1143;p13"/>
            <p:cNvGrpSpPr/>
            <p:nvPr/>
          </p:nvGrpSpPr>
          <p:grpSpPr>
            <a:xfrm rot="-1169522">
              <a:off x="-179374" y="-452682"/>
              <a:ext cx="1609721" cy="1984383"/>
              <a:chOff x="9743146" y="2970638"/>
              <a:chExt cx="1446996" cy="1783072"/>
            </a:xfrm>
          </p:grpSpPr>
          <p:sp>
            <p:nvSpPr>
              <p:cNvPr id="1144" name="Google Shape;1144;p13"/>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45" name="Google Shape;1145;p13"/>
              <p:cNvGrpSpPr/>
              <p:nvPr/>
            </p:nvGrpSpPr>
            <p:grpSpPr>
              <a:xfrm rot="4346401">
                <a:off x="9694335" y="3347712"/>
                <a:ext cx="1544618" cy="1028925"/>
                <a:chOff x="2670525" y="1658075"/>
                <a:chExt cx="1301725" cy="867125"/>
              </a:xfrm>
            </p:grpSpPr>
            <p:sp>
              <p:nvSpPr>
                <p:cNvPr id="1146" name="Google Shape;1146;p13"/>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13"/>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1148;p13"/>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1149;p13"/>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13"/>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13"/>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13"/>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13"/>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54" name="Google Shape;1154;p13"/>
            <p:cNvGrpSpPr/>
            <p:nvPr/>
          </p:nvGrpSpPr>
          <p:grpSpPr>
            <a:xfrm rot="-3676714">
              <a:off x="1672457" y="-285905"/>
              <a:ext cx="1609742" cy="1984414"/>
              <a:chOff x="9743146" y="2970638"/>
              <a:chExt cx="1446996" cy="1783072"/>
            </a:xfrm>
          </p:grpSpPr>
          <p:sp>
            <p:nvSpPr>
              <p:cNvPr id="1155" name="Google Shape;1155;p13"/>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56" name="Google Shape;1156;p13"/>
              <p:cNvGrpSpPr/>
              <p:nvPr/>
            </p:nvGrpSpPr>
            <p:grpSpPr>
              <a:xfrm rot="4346401">
                <a:off x="9694335" y="3347712"/>
                <a:ext cx="1544618" cy="1028925"/>
                <a:chOff x="2670525" y="1658075"/>
                <a:chExt cx="1301725" cy="867125"/>
              </a:xfrm>
            </p:grpSpPr>
            <p:sp>
              <p:nvSpPr>
                <p:cNvPr id="1157" name="Google Shape;1157;p13"/>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13"/>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13"/>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13"/>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1161;p13"/>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1162;p13"/>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13"/>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1164;p13"/>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65" name="Google Shape;1165;p13"/>
            <p:cNvGrpSpPr/>
            <p:nvPr/>
          </p:nvGrpSpPr>
          <p:grpSpPr>
            <a:xfrm rot="461846">
              <a:off x="3162254" y="-1206234"/>
              <a:ext cx="1609673" cy="1984416"/>
              <a:chOff x="9743146" y="2970638"/>
              <a:chExt cx="1446996" cy="1783072"/>
            </a:xfrm>
          </p:grpSpPr>
          <p:sp>
            <p:nvSpPr>
              <p:cNvPr id="1166" name="Google Shape;1166;p13"/>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67" name="Google Shape;1167;p13"/>
              <p:cNvGrpSpPr/>
              <p:nvPr/>
            </p:nvGrpSpPr>
            <p:grpSpPr>
              <a:xfrm rot="4346401">
                <a:off x="9694335" y="3347712"/>
                <a:ext cx="1544618" cy="1028925"/>
                <a:chOff x="2670525" y="1658075"/>
                <a:chExt cx="1301725" cy="867125"/>
              </a:xfrm>
            </p:grpSpPr>
            <p:sp>
              <p:nvSpPr>
                <p:cNvPr id="1168" name="Google Shape;1168;p13"/>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13"/>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13"/>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13"/>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13"/>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13"/>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4" name="Google Shape;1174;p13"/>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13"/>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76" name="Google Shape;1176;p13"/>
            <p:cNvGrpSpPr/>
            <p:nvPr/>
          </p:nvGrpSpPr>
          <p:grpSpPr>
            <a:xfrm rot="-6011077">
              <a:off x="4663538" y="-452642"/>
              <a:ext cx="1609679" cy="1984274"/>
              <a:chOff x="9743146" y="2970638"/>
              <a:chExt cx="1446996" cy="1783072"/>
            </a:xfrm>
          </p:grpSpPr>
          <p:sp>
            <p:nvSpPr>
              <p:cNvPr id="1177" name="Google Shape;1177;p13"/>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78" name="Google Shape;1178;p13"/>
              <p:cNvGrpSpPr/>
              <p:nvPr/>
            </p:nvGrpSpPr>
            <p:grpSpPr>
              <a:xfrm rot="4346401">
                <a:off x="9694335" y="3347712"/>
                <a:ext cx="1544618" cy="1028925"/>
                <a:chOff x="2670525" y="1658075"/>
                <a:chExt cx="1301725" cy="867125"/>
              </a:xfrm>
            </p:grpSpPr>
            <p:sp>
              <p:nvSpPr>
                <p:cNvPr id="1179" name="Google Shape;1179;p13"/>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13"/>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13"/>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13"/>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13"/>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13"/>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13"/>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13"/>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87" name="Google Shape;1187;p13"/>
            <p:cNvGrpSpPr/>
            <p:nvPr/>
          </p:nvGrpSpPr>
          <p:grpSpPr>
            <a:xfrm rot="-9449560">
              <a:off x="6230395" y="-751690"/>
              <a:ext cx="1609530" cy="1984316"/>
              <a:chOff x="9743146" y="2970638"/>
              <a:chExt cx="1446996" cy="1783072"/>
            </a:xfrm>
          </p:grpSpPr>
          <p:sp>
            <p:nvSpPr>
              <p:cNvPr id="1188" name="Google Shape;1188;p13"/>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89" name="Google Shape;1189;p13"/>
              <p:cNvGrpSpPr/>
              <p:nvPr/>
            </p:nvGrpSpPr>
            <p:grpSpPr>
              <a:xfrm rot="4346401">
                <a:off x="9694335" y="3347712"/>
                <a:ext cx="1544618" cy="1028925"/>
                <a:chOff x="2670525" y="1658075"/>
                <a:chExt cx="1301725" cy="867125"/>
              </a:xfrm>
            </p:grpSpPr>
            <p:sp>
              <p:nvSpPr>
                <p:cNvPr id="1190" name="Google Shape;1190;p13"/>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13"/>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2" name="Google Shape;1192;p13"/>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3" name="Google Shape;1193;p13"/>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13"/>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13"/>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13"/>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13"/>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98" name="Google Shape;1198;p13"/>
            <p:cNvGrpSpPr/>
            <p:nvPr/>
          </p:nvGrpSpPr>
          <p:grpSpPr>
            <a:xfrm rot="-6225911">
              <a:off x="7918892" y="-707208"/>
              <a:ext cx="1609712" cy="1984488"/>
              <a:chOff x="9743146" y="2970638"/>
              <a:chExt cx="1446996" cy="1783072"/>
            </a:xfrm>
          </p:grpSpPr>
          <p:sp>
            <p:nvSpPr>
              <p:cNvPr id="1199" name="Google Shape;1199;p13"/>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00" name="Google Shape;1200;p13"/>
              <p:cNvGrpSpPr/>
              <p:nvPr/>
            </p:nvGrpSpPr>
            <p:grpSpPr>
              <a:xfrm rot="4346401">
                <a:off x="9694335" y="3347712"/>
                <a:ext cx="1544618" cy="1028925"/>
                <a:chOff x="2670525" y="1658075"/>
                <a:chExt cx="1301725" cy="867125"/>
              </a:xfrm>
            </p:grpSpPr>
            <p:sp>
              <p:nvSpPr>
                <p:cNvPr id="1201" name="Google Shape;1201;p13"/>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2" name="Google Shape;1202;p13"/>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13"/>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4" name="Google Shape;1204;p13"/>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5" name="Google Shape;1205;p13"/>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13"/>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7" name="Google Shape;1207;p13"/>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8" name="Google Shape;1208;p13"/>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2" name="Grupo 1">
            <a:extLst>
              <a:ext uri="{FF2B5EF4-FFF2-40B4-BE49-F238E27FC236}">
                <a16:creationId xmlns:a16="http://schemas.microsoft.com/office/drawing/2014/main" id="{ECA35F77-4ACD-4D04-84A4-C516CA16BFA3}"/>
              </a:ext>
            </a:extLst>
          </p:cNvPr>
          <p:cNvGrpSpPr/>
          <p:nvPr userDrawn="1"/>
        </p:nvGrpSpPr>
        <p:grpSpPr>
          <a:xfrm>
            <a:off x="961180" y="3167561"/>
            <a:ext cx="7141380" cy="1975939"/>
            <a:chOff x="-353846" y="3516611"/>
            <a:chExt cx="9895366" cy="2737936"/>
          </a:xfrm>
        </p:grpSpPr>
        <p:grpSp>
          <p:nvGrpSpPr>
            <p:cNvPr id="1209" name="Google Shape;1209;p13"/>
            <p:cNvGrpSpPr/>
            <p:nvPr/>
          </p:nvGrpSpPr>
          <p:grpSpPr>
            <a:xfrm rot="9630478">
              <a:off x="7931799" y="3516611"/>
              <a:ext cx="1609721" cy="1984383"/>
              <a:chOff x="9743146" y="2970638"/>
              <a:chExt cx="1446996" cy="1783072"/>
            </a:xfrm>
          </p:grpSpPr>
          <p:sp>
            <p:nvSpPr>
              <p:cNvPr id="1210" name="Google Shape;1210;p13"/>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11" name="Google Shape;1211;p13"/>
              <p:cNvGrpSpPr/>
              <p:nvPr/>
            </p:nvGrpSpPr>
            <p:grpSpPr>
              <a:xfrm rot="4346401">
                <a:off x="9694335" y="3347712"/>
                <a:ext cx="1544618" cy="1028925"/>
                <a:chOff x="2670525" y="1658075"/>
                <a:chExt cx="1301725" cy="867125"/>
              </a:xfrm>
            </p:grpSpPr>
            <p:sp>
              <p:nvSpPr>
                <p:cNvPr id="1212" name="Google Shape;1212;p13"/>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13"/>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4" name="Google Shape;1214;p13"/>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5" name="Google Shape;1215;p13"/>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13"/>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7" name="Google Shape;1217;p13"/>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13"/>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9" name="Google Shape;1219;p13"/>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220" name="Google Shape;1220;p13"/>
            <p:cNvGrpSpPr/>
            <p:nvPr/>
          </p:nvGrpSpPr>
          <p:grpSpPr>
            <a:xfrm rot="7123286">
              <a:off x="6079947" y="3349804"/>
              <a:ext cx="1609742" cy="1984414"/>
              <a:chOff x="9743146" y="2970638"/>
              <a:chExt cx="1446996" cy="1783072"/>
            </a:xfrm>
          </p:grpSpPr>
          <p:sp>
            <p:nvSpPr>
              <p:cNvPr id="1221" name="Google Shape;1221;p13"/>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22" name="Google Shape;1222;p13"/>
              <p:cNvGrpSpPr/>
              <p:nvPr/>
            </p:nvGrpSpPr>
            <p:grpSpPr>
              <a:xfrm rot="4346401">
                <a:off x="9694335" y="3347712"/>
                <a:ext cx="1544618" cy="1028925"/>
                <a:chOff x="2670525" y="1658075"/>
                <a:chExt cx="1301725" cy="867125"/>
              </a:xfrm>
            </p:grpSpPr>
            <p:sp>
              <p:nvSpPr>
                <p:cNvPr id="1223" name="Google Shape;1223;p13"/>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13"/>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13"/>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13"/>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13"/>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13"/>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13"/>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13"/>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231" name="Google Shape;1231;p13"/>
            <p:cNvGrpSpPr/>
            <p:nvPr/>
          </p:nvGrpSpPr>
          <p:grpSpPr>
            <a:xfrm rot="-10338154">
              <a:off x="4590220" y="4270131"/>
              <a:ext cx="1609673" cy="1984416"/>
              <a:chOff x="9743146" y="2970638"/>
              <a:chExt cx="1446996" cy="1783072"/>
            </a:xfrm>
          </p:grpSpPr>
          <p:sp>
            <p:nvSpPr>
              <p:cNvPr id="1232" name="Google Shape;1232;p13"/>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33" name="Google Shape;1233;p13"/>
              <p:cNvGrpSpPr/>
              <p:nvPr/>
            </p:nvGrpSpPr>
            <p:grpSpPr>
              <a:xfrm rot="4346401">
                <a:off x="9694335" y="3347712"/>
                <a:ext cx="1544618" cy="1028925"/>
                <a:chOff x="2670525" y="1658075"/>
                <a:chExt cx="1301725" cy="867125"/>
              </a:xfrm>
            </p:grpSpPr>
            <p:sp>
              <p:nvSpPr>
                <p:cNvPr id="1234" name="Google Shape;1234;p13"/>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13"/>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13"/>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13"/>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13"/>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13"/>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13"/>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13"/>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242" name="Google Shape;1242;p13"/>
            <p:cNvGrpSpPr/>
            <p:nvPr/>
          </p:nvGrpSpPr>
          <p:grpSpPr>
            <a:xfrm rot="4788923">
              <a:off x="3088929" y="3516681"/>
              <a:ext cx="1609679" cy="1984274"/>
              <a:chOff x="9743146" y="2970638"/>
              <a:chExt cx="1446996" cy="1783072"/>
            </a:xfrm>
          </p:grpSpPr>
          <p:sp>
            <p:nvSpPr>
              <p:cNvPr id="1243" name="Google Shape;1243;p13"/>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44" name="Google Shape;1244;p13"/>
              <p:cNvGrpSpPr/>
              <p:nvPr/>
            </p:nvGrpSpPr>
            <p:grpSpPr>
              <a:xfrm rot="4346401">
                <a:off x="9694335" y="3347712"/>
                <a:ext cx="1544618" cy="1028925"/>
                <a:chOff x="2670525" y="1658075"/>
                <a:chExt cx="1301725" cy="867125"/>
              </a:xfrm>
            </p:grpSpPr>
            <p:sp>
              <p:nvSpPr>
                <p:cNvPr id="1245" name="Google Shape;1245;p13"/>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13"/>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13"/>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13"/>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13"/>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13"/>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13"/>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13"/>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253" name="Google Shape;1253;p13"/>
            <p:cNvGrpSpPr/>
            <p:nvPr/>
          </p:nvGrpSpPr>
          <p:grpSpPr>
            <a:xfrm rot="1350440">
              <a:off x="1522220" y="3815686"/>
              <a:ext cx="1609530" cy="1984316"/>
              <a:chOff x="9743146" y="2970638"/>
              <a:chExt cx="1446996" cy="1783072"/>
            </a:xfrm>
          </p:grpSpPr>
          <p:sp>
            <p:nvSpPr>
              <p:cNvPr id="1254" name="Google Shape;1254;p13"/>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55" name="Google Shape;1255;p13"/>
              <p:cNvGrpSpPr/>
              <p:nvPr/>
            </p:nvGrpSpPr>
            <p:grpSpPr>
              <a:xfrm rot="4346401">
                <a:off x="9694335" y="3347712"/>
                <a:ext cx="1544618" cy="1028925"/>
                <a:chOff x="2670525" y="1658075"/>
                <a:chExt cx="1301725" cy="867125"/>
              </a:xfrm>
            </p:grpSpPr>
            <p:sp>
              <p:nvSpPr>
                <p:cNvPr id="1256" name="Google Shape;1256;p13"/>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13"/>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13"/>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13"/>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13"/>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13"/>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13"/>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13"/>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264" name="Google Shape;1264;p13"/>
            <p:cNvGrpSpPr/>
            <p:nvPr/>
          </p:nvGrpSpPr>
          <p:grpSpPr>
            <a:xfrm rot="4574089">
              <a:off x="-166458" y="3771033"/>
              <a:ext cx="1609712" cy="1984488"/>
              <a:chOff x="9743146" y="2970638"/>
              <a:chExt cx="1446996" cy="1783072"/>
            </a:xfrm>
          </p:grpSpPr>
          <p:sp>
            <p:nvSpPr>
              <p:cNvPr id="1265" name="Google Shape;1265;p13"/>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66" name="Google Shape;1266;p13"/>
              <p:cNvGrpSpPr/>
              <p:nvPr/>
            </p:nvGrpSpPr>
            <p:grpSpPr>
              <a:xfrm rot="4346401">
                <a:off x="9694335" y="3347712"/>
                <a:ext cx="1544618" cy="1028925"/>
                <a:chOff x="2670525" y="1658075"/>
                <a:chExt cx="1301725" cy="867125"/>
              </a:xfrm>
            </p:grpSpPr>
            <p:sp>
              <p:nvSpPr>
                <p:cNvPr id="1267" name="Google Shape;1267;p13"/>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13"/>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 name="Google Shape;1269;p13"/>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13"/>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13"/>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13"/>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13"/>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13"/>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1275"/>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BLANK_1_1_1_1_2">
    <p:spTree>
      <p:nvGrpSpPr>
        <p:cNvPr id="1" name="Shape 1276"/>
        <p:cNvGrpSpPr/>
        <p:nvPr/>
      </p:nvGrpSpPr>
      <p:grpSpPr>
        <a:xfrm>
          <a:off x="0" y="0"/>
          <a:ext cx="0" cy="0"/>
          <a:chOff x="0" y="0"/>
          <a:chExt cx="0" cy="0"/>
        </a:xfrm>
      </p:grpSpPr>
      <p:sp>
        <p:nvSpPr>
          <p:cNvPr id="1346" name="Google Shape;1346;p15"/>
          <p:cNvSpPr txBox="1">
            <a:spLocks noGrp="1"/>
          </p:cNvSpPr>
          <p:nvPr>
            <p:ph type="title"/>
          </p:nvPr>
        </p:nvSpPr>
        <p:spPr>
          <a:xfrm>
            <a:off x="1544475" y="1906550"/>
            <a:ext cx="2384700" cy="447600"/>
          </a:xfrm>
          <a:prstGeom prst="rect">
            <a:avLst/>
          </a:prstGeom>
          <a:ln>
            <a:noFill/>
          </a:ln>
        </p:spPr>
        <p:txBody>
          <a:bodyPr spcFirstLastPara="1" wrap="square" lIns="91425" tIns="91425" rIns="91425" bIns="91425" anchor="b"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347" name="Google Shape;1347;p15"/>
          <p:cNvSpPr txBox="1">
            <a:spLocks noGrp="1"/>
          </p:cNvSpPr>
          <p:nvPr>
            <p:ph type="subTitle" idx="1"/>
          </p:nvPr>
        </p:nvSpPr>
        <p:spPr>
          <a:xfrm>
            <a:off x="1548976" y="2290563"/>
            <a:ext cx="23847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348" name="Google Shape;1348;p15"/>
          <p:cNvSpPr txBox="1">
            <a:spLocks noGrp="1"/>
          </p:cNvSpPr>
          <p:nvPr>
            <p:ph type="title" idx="2"/>
          </p:nvPr>
        </p:nvSpPr>
        <p:spPr>
          <a:xfrm>
            <a:off x="5205325" y="1906550"/>
            <a:ext cx="2384700" cy="447600"/>
          </a:xfrm>
          <a:prstGeom prst="rect">
            <a:avLst/>
          </a:prstGeom>
          <a:ln>
            <a:noFill/>
          </a:ln>
        </p:spPr>
        <p:txBody>
          <a:bodyPr spcFirstLastPara="1" wrap="square" lIns="91425" tIns="91425" rIns="91425" bIns="91425" anchor="b"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349" name="Google Shape;1349;p15"/>
          <p:cNvSpPr txBox="1">
            <a:spLocks noGrp="1"/>
          </p:cNvSpPr>
          <p:nvPr>
            <p:ph type="subTitle" idx="3"/>
          </p:nvPr>
        </p:nvSpPr>
        <p:spPr>
          <a:xfrm>
            <a:off x="5205325" y="2290575"/>
            <a:ext cx="23847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350" name="Google Shape;1350;p15"/>
          <p:cNvSpPr txBox="1">
            <a:spLocks noGrp="1"/>
          </p:cNvSpPr>
          <p:nvPr>
            <p:ph type="title" idx="4"/>
          </p:nvPr>
        </p:nvSpPr>
        <p:spPr>
          <a:xfrm>
            <a:off x="1544475" y="3603275"/>
            <a:ext cx="2384700" cy="447600"/>
          </a:xfrm>
          <a:prstGeom prst="rect">
            <a:avLst/>
          </a:prstGeom>
          <a:ln>
            <a:noFill/>
          </a:ln>
        </p:spPr>
        <p:txBody>
          <a:bodyPr spcFirstLastPara="1" wrap="square" lIns="91425" tIns="91425" rIns="91425" bIns="91425" anchor="b"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351" name="Google Shape;1351;p15"/>
          <p:cNvSpPr txBox="1">
            <a:spLocks noGrp="1"/>
          </p:cNvSpPr>
          <p:nvPr>
            <p:ph type="subTitle" idx="5"/>
          </p:nvPr>
        </p:nvSpPr>
        <p:spPr>
          <a:xfrm>
            <a:off x="1549150" y="3987250"/>
            <a:ext cx="23847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352" name="Google Shape;1352;p15"/>
          <p:cNvSpPr txBox="1">
            <a:spLocks noGrp="1"/>
          </p:cNvSpPr>
          <p:nvPr>
            <p:ph type="title" idx="6"/>
          </p:nvPr>
        </p:nvSpPr>
        <p:spPr>
          <a:xfrm>
            <a:off x="5205325" y="3613925"/>
            <a:ext cx="2384700" cy="447600"/>
          </a:xfrm>
          <a:prstGeom prst="rect">
            <a:avLst/>
          </a:prstGeom>
          <a:ln>
            <a:noFill/>
          </a:ln>
        </p:spPr>
        <p:txBody>
          <a:bodyPr spcFirstLastPara="1" wrap="square" lIns="91425" tIns="91425" rIns="91425" bIns="91425" anchor="b"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353" name="Google Shape;1353;p15"/>
          <p:cNvSpPr txBox="1">
            <a:spLocks noGrp="1"/>
          </p:cNvSpPr>
          <p:nvPr>
            <p:ph type="subTitle" idx="7"/>
          </p:nvPr>
        </p:nvSpPr>
        <p:spPr>
          <a:xfrm>
            <a:off x="5205325" y="3997900"/>
            <a:ext cx="23847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354" name="Google Shape;1354;p15"/>
          <p:cNvSpPr txBox="1">
            <a:spLocks noGrp="1"/>
          </p:cNvSpPr>
          <p:nvPr>
            <p:ph type="title" idx="8"/>
          </p:nvPr>
        </p:nvSpPr>
        <p:spPr>
          <a:xfrm>
            <a:off x="720000" y="424075"/>
            <a:ext cx="7704000" cy="572700"/>
          </a:xfrm>
          <a:prstGeom prst="rect">
            <a:avLst/>
          </a:prstGeom>
          <a:ln>
            <a:noFill/>
          </a:ln>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355" name="Google Shape;1355;p15"/>
          <p:cNvSpPr txBox="1">
            <a:spLocks noGrp="1"/>
          </p:cNvSpPr>
          <p:nvPr>
            <p:ph type="title" idx="9" hasCustomPrompt="1"/>
          </p:nvPr>
        </p:nvSpPr>
        <p:spPr>
          <a:xfrm>
            <a:off x="2345350" y="1419880"/>
            <a:ext cx="792300" cy="447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56" name="Google Shape;1356;p15"/>
          <p:cNvSpPr txBox="1">
            <a:spLocks noGrp="1"/>
          </p:cNvSpPr>
          <p:nvPr>
            <p:ph type="title" idx="13" hasCustomPrompt="1"/>
          </p:nvPr>
        </p:nvSpPr>
        <p:spPr>
          <a:xfrm>
            <a:off x="2277548" y="3113610"/>
            <a:ext cx="927900" cy="447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57" name="Google Shape;1357;p15"/>
          <p:cNvSpPr txBox="1">
            <a:spLocks noGrp="1"/>
          </p:cNvSpPr>
          <p:nvPr>
            <p:ph type="title" idx="14" hasCustomPrompt="1"/>
          </p:nvPr>
        </p:nvSpPr>
        <p:spPr>
          <a:xfrm>
            <a:off x="6001526" y="1419880"/>
            <a:ext cx="792300" cy="447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358" name="Google Shape;1358;p15"/>
          <p:cNvSpPr txBox="1">
            <a:spLocks noGrp="1"/>
          </p:cNvSpPr>
          <p:nvPr>
            <p:ph type="title" idx="15" hasCustomPrompt="1"/>
          </p:nvPr>
        </p:nvSpPr>
        <p:spPr>
          <a:xfrm>
            <a:off x="6001526" y="3113612"/>
            <a:ext cx="792300" cy="447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3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5" name="Freeform: Shape 6">
            <a:extLst>
              <a:ext uri="{FF2B5EF4-FFF2-40B4-BE49-F238E27FC236}">
                <a16:creationId xmlns:a16="http://schemas.microsoft.com/office/drawing/2014/main" id="{D3278595-686D-4128-A1E3-2BB16711EDA8}"/>
              </a:ext>
            </a:extLst>
          </p:cNvPr>
          <p:cNvSpPr/>
          <p:nvPr userDrawn="1"/>
        </p:nvSpPr>
        <p:spPr>
          <a:xfrm>
            <a:off x="1" y="3904"/>
            <a:ext cx="8393373" cy="769529"/>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solidFill>
            <a:srgbClr val="3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6" name="Freeform: Shape 8">
            <a:extLst>
              <a:ext uri="{FF2B5EF4-FFF2-40B4-BE49-F238E27FC236}">
                <a16:creationId xmlns:a16="http://schemas.microsoft.com/office/drawing/2014/main" id="{61B409CC-523A-4A70-A370-54188EA7E298}"/>
              </a:ext>
            </a:extLst>
          </p:cNvPr>
          <p:cNvSpPr/>
          <p:nvPr userDrawn="1"/>
        </p:nvSpPr>
        <p:spPr>
          <a:xfrm>
            <a:off x="8466729" y="3904"/>
            <a:ext cx="677272" cy="769529"/>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solidFill>
            <a:srgbClr val="3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7" name="Freeform 15">
            <a:extLst>
              <a:ext uri="{FF2B5EF4-FFF2-40B4-BE49-F238E27FC236}">
                <a16:creationId xmlns:a16="http://schemas.microsoft.com/office/drawing/2014/main" id="{EB2CE8F0-1AAC-484E-8BB5-2A925DA166E5}"/>
              </a:ext>
            </a:extLst>
          </p:cNvPr>
          <p:cNvSpPr>
            <a:spLocks noEditPoints="1"/>
          </p:cNvSpPr>
          <p:nvPr userDrawn="1"/>
        </p:nvSpPr>
        <p:spPr bwMode="auto">
          <a:xfrm>
            <a:off x="8624119" y="112647"/>
            <a:ext cx="362491" cy="552041"/>
          </a:xfrm>
          <a:custGeom>
            <a:avLst/>
            <a:gdLst>
              <a:gd name="T0" fmla="*/ 0 w 190"/>
              <a:gd name="T1" fmla="*/ 186 h 291"/>
              <a:gd name="T2" fmla="*/ 42 w 190"/>
              <a:gd name="T3" fmla="*/ 182 h 291"/>
              <a:gd name="T4" fmla="*/ 79 w 190"/>
              <a:gd name="T5" fmla="*/ 222 h 291"/>
              <a:gd name="T6" fmla="*/ 79 w 190"/>
              <a:gd name="T7" fmla="*/ 160 h 291"/>
              <a:gd name="T8" fmla="*/ 50 w 190"/>
              <a:gd name="T9" fmla="*/ 149 h 291"/>
              <a:gd name="T10" fmla="*/ 7 w 190"/>
              <a:gd name="T11" fmla="*/ 84 h 291"/>
              <a:gd name="T12" fmla="*/ 59 w 190"/>
              <a:gd name="T13" fmla="*/ 28 h 291"/>
              <a:gd name="T14" fmla="*/ 80 w 190"/>
              <a:gd name="T15" fmla="*/ 0 h 291"/>
              <a:gd name="T16" fmla="*/ 105 w 190"/>
              <a:gd name="T17" fmla="*/ 0 h 291"/>
              <a:gd name="T18" fmla="*/ 131 w 190"/>
              <a:gd name="T19" fmla="*/ 30 h 291"/>
              <a:gd name="T20" fmla="*/ 180 w 190"/>
              <a:gd name="T21" fmla="*/ 94 h 291"/>
              <a:gd name="T22" fmla="*/ 143 w 190"/>
              <a:gd name="T23" fmla="*/ 96 h 291"/>
              <a:gd name="T24" fmla="*/ 131 w 190"/>
              <a:gd name="T25" fmla="*/ 86 h 291"/>
              <a:gd name="T26" fmla="*/ 112 w 190"/>
              <a:gd name="T27" fmla="*/ 64 h 291"/>
              <a:gd name="T28" fmla="*/ 106 w 190"/>
              <a:gd name="T29" fmla="*/ 67 h 291"/>
              <a:gd name="T30" fmla="*/ 106 w 190"/>
              <a:gd name="T31" fmla="*/ 110 h 291"/>
              <a:gd name="T32" fmla="*/ 115 w 190"/>
              <a:gd name="T33" fmla="*/ 119 h 291"/>
              <a:gd name="T34" fmla="*/ 141 w 190"/>
              <a:gd name="T35" fmla="*/ 127 h 291"/>
              <a:gd name="T36" fmla="*/ 188 w 190"/>
              <a:gd name="T37" fmla="*/ 198 h 291"/>
              <a:gd name="T38" fmla="*/ 133 w 190"/>
              <a:gd name="T39" fmla="*/ 262 h 291"/>
              <a:gd name="T40" fmla="*/ 107 w 190"/>
              <a:gd name="T41" fmla="*/ 267 h 291"/>
              <a:gd name="T42" fmla="*/ 105 w 190"/>
              <a:gd name="T43" fmla="*/ 291 h 291"/>
              <a:gd name="T44" fmla="*/ 82 w 190"/>
              <a:gd name="T45" fmla="*/ 291 h 291"/>
              <a:gd name="T46" fmla="*/ 79 w 190"/>
              <a:gd name="T47" fmla="*/ 268 h 291"/>
              <a:gd name="T48" fmla="*/ 0 w 190"/>
              <a:gd name="T49" fmla="*/ 186 h 291"/>
              <a:gd name="T50" fmla="*/ 107 w 190"/>
              <a:gd name="T51" fmla="*/ 224 h 291"/>
              <a:gd name="T52" fmla="*/ 140 w 190"/>
              <a:gd name="T53" fmla="*/ 193 h 291"/>
              <a:gd name="T54" fmla="*/ 107 w 190"/>
              <a:gd name="T55" fmla="*/ 167 h 291"/>
              <a:gd name="T56" fmla="*/ 107 w 190"/>
              <a:gd name="T57" fmla="*/ 224 h 291"/>
              <a:gd name="T58" fmla="*/ 79 w 190"/>
              <a:gd name="T59" fmla="*/ 109 h 291"/>
              <a:gd name="T60" fmla="*/ 79 w 190"/>
              <a:gd name="T61" fmla="*/ 66 h 291"/>
              <a:gd name="T62" fmla="*/ 73 w 190"/>
              <a:gd name="T63" fmla="*/ 62 h 291"/>
              <a:gd name="T64" fmla="*/ 53 w 190"/>
              <a:gd name="T65" fmla="*/ 84 h 291"/>
              <a:gd name="T66" fmla="*/ 79 w 190"/>
              <a:gd name="T67" fmla="*/ 109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0" h="291">
                <a:moveTo>
                  <a:pt x="0" y="186"/>
                </a:moveTo>
                <a:cubicBezTo>
                  <a:pt x="15" y="185"/>
                  <a:pt x="28" y="183"/>
                  <a:pt x="42" y="182"/>
                </a:cubicBezTo>
                <a:cubicBezTo>
                  <a:pt x="58" y="216"/>
                  <a:pt x="58" y="216"/>
                  <a:pt x="79" y="222"/>
                </a:cubicBezTo>
                <a:cubicBezTo>
                  <a:pt x="79" y="202"/>
                  <a:pt x="79" y="182"/>
                  <a:pt x="79" y="160"/>
                </a:cubicBezTo>
                <a:cubicBezTo>
                  <a:pt x="70" y="157"/>
                  <a:pt x="60" y="154"/>
                  <a:pt x="50" y="149"/>
                </a:cubicBezTo>
                <a:cubicBezTo>
                  <a:pt x="20" y="137"/>
                  <a:pt x="6" y="114"/>
                  <a:pt x="7" y="84"/>
                </a:cubicBezTo>
                <a:cubicBezTo>
                  <a:pt x="9" y="57"/>
                  <a:pt x="28" y="34"/>
                  <a:pt x="59" y="28"/>
                </a:cubicBezTo>
                <a:cubicBezTo>
                  <a:pt x="76" y="25"/>
                  <a:pt x="84" y="19"/>
                  <a:pt x="80" y="0"/>
                </a:cubicBezTo>
                <a:cubicBezTo>
                  <a:pt x="89" y="0"/>
                  <a:pt x="96" y="0"/>
                  <a:pt x="105" y="0"/>
                </a:cubicBezTo>
                <a:cubicBezTo>
                  <a:pt x="101" y="21"/>
                  <a:pt x="114" y="25"/>
                  <a:pt x="131" y="30"/>
                </a:cubicBezTo>
                <a:cubicBezTo>
                  <a:pt x="163" y="38"/>
                  <a:pt x="178" y="60"/>
                  <a:pt x="180" y="94"/>
                </a:cubicBezTo>
                <a:cubicBezTo>
                  <a:pt x="168" y="95"/>
                  <a:pt x="155" y="97"/>
                  <a:pt x="143" y="96"/>
                </a:cubicBezTo>
                <a:cubicBezTo>
                  <a:pt x="139" y="96"/>
                  <a:pt x="135" y="90"/>
                  <a:pt x="131" y="86"/>
                </a:cubicBezTo>
                <a:cubicBezTo>
                  <a:pt x="124" y="79"/>
                  <a:pt x="118" y="71"/>
                  <a:pt x="112" y="64"/>
                </a:cubicBezTo>
                <a:cubicBezTo>
                  <a:pt x="110" y="65"/>
                  <a:pt x="108" y="66"/>
                  <a:pt x="106" y="67"/>
                </a:cubicBezTo>
                <a:cubicBezTo>
                  <a:pt x="106" y="81"/>
                  <a:pt x="105" y="95"/>
                  <a:pt x="106" y="110"/>
                </a:cubicBezTo>
                <a:cubicBezTo>
                  <a:pt x="107" y="113"/>
                  <a:pt x="111" y="117"/>
                  <a:pt x="115" y="119"/>
                </a:cubicBezTo>
                <a:cubicBezTo>
                  <a:pt x="123" y="122"/>
                  <a:pt x="132" y="124"/>
                  <a:pt x="141" y="127"/>
                </a:cubicBezTo>
                <a:cubicBezTo>
                  <a:pt x="173" y="139"/>
                  <a:pt x="190" y="165"/>
                  <a:pt x="188" y="198"/>
                </a:cubicBezTo>
                <a:cubicBezTo>
                  <a:pt x="186" y="229"/>
                  <a:pt x="165" y="254"/>
                  <a:pt x="133" y="262"/>
                </a:cubicBezTo>
                <a:cubicBezTo>
                  <a:pt x="125" y="264"/>
                  <a:pt x="116" y="265"/>
                  <a:pt x="107" y="267"/>
                </a:cubicBezTo>
                <a:cubicBezTo>
                  <a:pt x="106" y="275"/>
                  <a:pt x="106" y="282"/>
                  <a:pt x="105" y="291"/>
                </a:cubicBezTo>
                <a:cubicBezTo>
                  <a:pt x="97" y="291"/>
                  <a:pt x="90" y="291"/>
                  <a:pt x="82" y="291"/>
                </a:cubicBezTo>
                <a:cubicBezTo>
                  <a:pt x="81" y="283"/>
                  <a:pt x="80" y="275"/>
                  <a:pt x="79" y="268"/>
                </a:cubicBezTo>
                <a:cubicBezTo>
                  <a:pt x="22" y="251"/>
                  <a:pt x="3" y="232"/>
                  <a:pt x="0" y="186"/>
                </a:cubicBezTo>
                <a:close/>
                <a:moveTo>
                  <a:pt x="107" y="224"/>
                </a:moveTo>
                <a:cubicBezTo>
                  <a:pt x="130" y="219"/>
                  <a:pt x="142" y="208"/>
                  <a:pt x="140" y="193"/>
                </a:cubicBezTo>
                <a:cubicBezTo>
                  <a:pt x="138" y="174"/>
                  <a:pt x="123" y="171"/>
                  <a:pt x="107" y="167"/>
                </a:cubicBezTo>
                <a:cubicBezTo>
                  <a:pt x="107" y="188"/>
                  <a:pt x="107" y="206"/>
                  <a:pt x="107" y="224"/>
                </a:cubicBezTo>
                <a:close/>
                <a:moveTo>
                  <a:pt x="79" y="109"/>
                </a:moveTo>
                <a:cubicBezTo>
                  <a:pt x="79" y="93"/>
                  <a:pt x="79" y="80"/>
                  <a:pt x="79" y="66"/>
                </a:cubicBezTo>
                <a:cubicBezTo>
                  <a:pt x="77" y="65"/>
                  <a:pt x="75" y="64"/>
                  <a:pt x="73" y="62"/>
                </a:cubicBezTo>
                <a:cubicBezTo>
                  <a:pt x="66" y="70"/>
                  <a:pt x="55" y="76"/>
                  <a:pt x="53" y="84"/>
                </a:cubicBezTo>
                <a:cubicBezTo>
                  <a:pt x="50" y="100"/>
                  <a:pt x="65" y="104"/>
                  <a:pt x="79" y="109"/>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s-ES" sz="105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1575"/>
        <p:cNvGrpSpPr/>
        <p:nvPr/>
      </p:nvGrpSpPr>
      <p:grpSpPr>
        <a:xfrm>
          <a:off x="0" y="0"/>
          <a:ext cx="0" cy="0"/>
          <a:chOff x="0" y="0"/>
          <a:chExt cx="0" cy="0"/>
        </a:xfrm>
      </p:grpSpPr>
      <p:sp>
        <p:nvSpPr>
          <p:cNvPr id="1645" name="Google Shape;1645;p19"/>
          <p:cNvSpPr txBox="1">
            <a:spLocks noGrp="1"/>
          </p:cNvSpPr>
          <p:nvPr>
            <p:ph type="title"/>
          </p:nvPr>
        </p:nvSpPr>
        <p:spPr>
          <a:xfrm>
            <a:off x="1167950" y="2130725"/>
            <a:ext cx="2336400" cy="441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646" name="Google Shape;1646;p19"/>
          <p:cNvSpPr txBox="1">
            <a:spLocks noGrp="1"/>
          </p:cNvSpPr>
          <p:nvPr>
            <p:ph type="subTitle" idx="1"/>
          </p:nvPr>
        </p:nvSpPr>
        <p:spPr>
          <a:xfrm>
            <a:off x="1167950" y="2572775"/>
            <a:ext cx="2336400" cy="77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47" name="Google Shape;1647;p19"/>
          <p:cNvSpPr txBox="1">
            <a:spLocks noGrp="1"/>
          </p:cNvSpPr>
          <p:nvPr>
            <p:ph type="title" idx="2"/>
          </p:nvPr>
        </p:nvSpPr>
        <p:spPr>
          <a:xfrm>
            <a:off x="3403800" y="3419775"/>
            <a:ext cx="2336400" cy="441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648" name="Google Shape;1648;p19"/>
          <p:cNvSpPr txBox="1">
            <a:spLocks noGrp="1"/>
          </p:cNvSpPr>
          <p:nvPr>
            <p:ph type="subTitle" idx="3"/>
          </p:nvPr>
        </p:nvSpPr>
        <p:spPr>
          <a:xfrm>
            <a:off x="3403800" y="3861002"/>
            <a:ext cx="2336400" cy="77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49" name="Google Shape;1649;p19"/>
          <p:cNvSpPr txBox="1">
            <a:spLocks noGrp="1"/>
          </p:cNvSpPr>
          <p:nvPr>
            <p:ph type="title" idx="4"/>
          </p:nvPr>
        </p:nvSpPr>
        <p:spPr>
          <a:xfrm>
            <a:off x="5639650" y="2130650"/>
            <a:ext cx="2336400" cy="441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650" name="Google Shape;1650;p19"/>
          <p:cNvSpPr txBox="1">
            <a:spLocks noGrp="1"/>
          </p:cNvSpPr>
          <p:nvPr>
            <p:ph type="subTitle" idx="5"/>
          </p:nvPr>
        </p:nvSpPr>
        <p:spPr>
          <a:xfrm>
            <a:off x="5639650" y="2572775"/>
            <a:ext cx="2336400" cy="776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51" name="Google Shape;1651;p19"/>
          <p:cNvSpPr txBox="1">
            <a:spLocks noGrp="1"/>
          </p:cNvSpPr>
          <p:nvPr>
            <p:ph type="title" idx="6"/>
          </p:nvPr>
        </p:nvSpPr>
        <p:spPr>
          <a:xfrm>
            <a:off x="720000" y="445025"/>
            <a:ext cx="7704000" cy="572700"/>
          </a:xfrm>
          <a:prstGeom prst="rect">
            <a:avLst/>
          </a:prstGeom>
          <a:ln>
            <a:noFill/>
          </a:ln>
        </p:spPr>
        <p:txBody>
          <a:bodyPr spcFirstLastPara="1" wrap="square" lIns="91425" tIns="91425" rIns="91425" bIns="91425" anchor="ctr"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six columns">
  <p:cSld name="BLANK_1_1_1_1_1">
    <p:spTree>
      <p:nvGrpSpPr>
        <p:cNvPr id="1" name="Shape 1652"/>
        <p:cNvGrpSpPr/>
        <p:nvPr/>
      </p:nvGrpSpPr>
      <p:grpSpPr>
        <a:xfrm>
          <a:off x="0" y="0"/>
          <a:ext cx="0" cy="0"/>
          <a:chOff x="0" y="0"/>
          <a:chExt cx="0" cy="0"/>
        </a:xfrm>
      </p:grpSpPr>
      <p:sp>
        <p:nvSpPr>
          <p:cNvPr id="1722" name="Google Shape;1722;p20"/>
          <p:cNvSpPr txBox="1">
            <a:spLocks noGrp="1"/>
          </p:cNvSpPr>
          <p:nvPr>
            <p:ph type="title"/>
          </p:nvPr>
        </p:nvSpPr>
        <p:spPr>
          <a:xfrm>
            <a:off x="616225" y="1801625"/>
            <a:ext cx="2513100" cy="48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723" name="Google Shape;1723;p20"/>
          <p:cNvSpPr txBox="1">
            <a:spLocks noGrp="1"/>
          </p:cNvSpPr>
          <p:nvPr>
            <p:ph type="subTitle" idx="1"/>
          </p:nvPr>
        </p:nvSpPr>
        <p:spPr>
          <a:xfrm>
            <a:off x="616175" y="2286475"/>
            <a:ext cx="25131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24" name="Google Shape;1724;p20"/>
          <p:cNvSpPr txBox="1">
            <a:spLocks noGrp="1"/>
          </p:cNvSpPr>
          <p:nvPr>
            <p:ph type="title" idx="2"/>
          </p:nvPr>
        </p:nvSpPr>
        <p:spPr>
          <a:xfrm>
            <a:off x="3315450" y="1801625"/>
            <a:ext cx="2513100" cy="48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725" name="Google Shape;1725;p20"/>
          <p:cNvSpPr txBox="1">
            <a:spLocks noGrp="1"/>
          </p:cNvSpPr>
          <p:nvPr>
            <p:ph type="subTitle" idx="3"/>
          </p:nvPr>
        </p:nvSpPr>
        <p:spPr>
          <a:xfrm>
            <a:off x="3315425" y="2286475"/>
            <a:ext cx="25131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26" name="Google Shape;1726;p20"/>
          <p:cNvSpPr txBox="1">
            <a:spLocks noGrp="1"/>
          </p:cNvSpPr>
          <p:nvPr>
            <p:ph type="title" idx="4"/>
          </p:nvPr>
        </p:nvSpPr>
        <p:spPr>
          <a:xfrm>
            <a:off x="616175" y="3539850"/>
            <a:ext cx="2513100" cy="48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727" name="Google Shape;1727;p20"/>
          <p:cNvSpPr txBox="1">
            <a:spLocks noGrp="1"/>
          </p:cNvSpPr>
          <p:nvPr>
            <p:ph type="subTitle" idx="5"/>
          </p:nvPr>
        </p:nvSpPr>
        <p:spPr>
          <a:xfrm>
            <a:off x="616175" y="4024675"/>
            <a:ext cx="25131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28" name="Google Shape;1728;p20"/>
          <p:cNvSpPr txBox="1">
            <a:spLocks noGrp="1"/>
          </p:cNvSpPr>
          <p:nvPr>
            <p:ph type="title" idx="6"/>
          </p:nvPr>
        </p:nvSpPr>
        <p:spPr>
          <a:xfrm>
            <a:off x="3315450" y="3539850"/>
            <a:ext cx="2513100" cy="48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729" name="Google Shape;1729;p20"/>
          <p:cNvSpPr txBox="1">
            <a:spLocks noGrp="1"/>
          </p:cNvSpPr>
          <p:nvPr>
            <p:ph type="subTitle" idx="7"/>
          </p:nvPr>
        </p:nvSpPr>
        <p:spPr>
          <a:xfrm>
            <a:off x="3315451" y="4024675"/>
            <a:ext cx="25131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30" name="Google Shape;1730;p20"/>
          <p:cNvSpPr txBox="1">
            <a:spLocks noGrp="1"/>
          </p:cNvSpPr>
          <p:nvPr>
            <p:ph type="title" idx="8"/>
          </p:nvPr>
        </p:nvSpPr>
        <p:spPr>
          <a:xfrm>
            <a:off x="6014675" y="1801625"/>
            <a:ext cx="2513100" cy="48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731" name="Google Shape;1731;p20"/>
          <p:cNvSpPr txBox="1">
            <a:spLocks noGrp="1"/>
          </p:cNvSpPr>
          <p:nvPr>
            <p:ph type="subTitle" idx="9"/>
          </p:nvPr>
        </p:nvSpPr>
        <p:spPr>
          <a:xfrm>
            <a:off x="6014675" y="2286475"/>
            <a:ext cx="25131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32" name="Google Shape;1732;p20"/>
          <p:cNvSpPr txBox="1">
            <a:spLocks noGrp="1"/>
          </p:cNvSpPr>
          <p:nvPr>
            <p:ph type="title" idx="13"/>
          </p:nvPr>
        </p:nvSpPr>
        <p:spPr>
          <a:xfrm>
            <a:off x="6014725" y="3539850"/>
            <a:ext cx="2513100" cy="48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500"/>
              <a:buNone/>
              <a:defRPr sz="20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733" name="Google Shape;1733;p20"/>
          <p:cNvSpPr txBox="1">
            <a:spLocks noGrp="1"/>
          </p:cNvSpPr>
          <p:nvPr>
            <p:ph type="subTitle" idx="14"/>
          </p:nvPr>
        </p:nvSpPr>
        <p:spPr>
          <a:xfrm>
            <a:off x="6014725" y="4024675"/>
            <a:ext cx="2513100" cy="48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34" name="Google Shape;1734;p20"/>
          <p:cNvSpPr txBox="1">
            <a:spLocks noGrp="1"/>
          </p:cNvSpPr>
          <p:nvPr>
            <p:ph type="title" idx="15"/>
          </p:nvPr>
        </p:nvSpPr>
        <p:spPr>
          <a:xfrm>
            <a:off x="720000" y="445025"/>
            <a:ext cx="7704000" cy="572700"/>
          </a:xfrm>
          <a:prstGeom prst="rect">
            <a:avLst/>
          </a:prstGeom>
          <a:ln>
            <a:noFill/>
          </a:ln>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Numbers and text">
  <p:cSld name="BLANK_1_1_1_1_1_1">
    <p:spTree>
      <p:nvGrpSpPr>
        <p:cNvPr id="1" name="Shape 1735"/>
        <p:cNvGrpSpPr/>
        <p:nvPr/>
      </p:nvGrpSpPr>
      <p:grpSpPr>
        <a:xfrm>
          <a:off x="0" y="0"/>
          <a:ext cx="0" cy="0"/>
          <a:chOff x="0" y="0"/>
          <a:chExt cx="0" cy="0"/>
        </a:xfrm>
      </p:grpSpPr>
      <p:sp>
        <p:nvSpPr>
          <p:cNvPr id="1805" name="Google Shape;1805;p21"/>
          <p:cNvSpPr txBox="1">
            <a:spLocks noGrp="1"/>
          </p:cNvSpPr>
          <p:nvPr>
            <p:ph type="title" hasCustomPrompt="1"/>
          </p:nvPr>
        </p:nvSpPr>
        <p:spPr>
          <a:xfrm>
            <a:off x="1848000" y="1152612"/>
            <a:ext cx="5448000" cy="75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5000">
                <a:solidFill>
                  <a:schemeClr val="dk2"/>
                </a:solidFill>
              </a:defRPr>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1806" name="Google Shape;1806;p21"/>
          <p:cNvSpPr txBox="1">
            <a:spLocks noGrp="1"/>
          </p:cNvSpPr>
          <p:nvPr>
            <p:ph type="subTitle" idx="1"/>
          </p:nvPr>
        </p:nvSpPr>
        <p:spPr>
          <a:xfrm>
            <a:off x="1848000" y="1907487"/>
            <a:ext cx="5448000" cy="309300"/>
          </a:xfrm>
          <a:prstGeom prst="rect">
            <a:avLst/>
          </a:prstGeom>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807" name="Google Shape;1807;p21"/>
          <p:cNvSpPr txBox="1">
            <a:spLocks noGrp="1"/>
          </p:cNvSpPr>
          <p:nvPr>
            <p:ph type="title" idx="2" hasCustomPrompt="1"/>
          </p:nvPr>
        </p:nvSpPr>
        <p:spPr>
          <a:xfrm>
            <a:off x="1848000" y="2926791"/>
            <a:ext cx="5448000" cy="754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200"/>
              <a:buNone/>
              <a:defRPr sz="5000">
                <a:solidFill>
                  <a:schemeClr val="dk2"/>
                </a:solidFill>
              </a:defRPr>
            </a:lvl1pPr>
            <a:lvl2pPr lvl="1" algn="ctr" rtl="0">
              <a:spcBef>
                <a:spcPts val="0"/>
              </a:spcBef>
              <a:spcAft>
                <a:spcPts val="0"/>
              </a:spcAft>
              <a:buSzPts val="6200"/>
              <a:buNone/>
              <a:defRPr sz="6200"/>
            </a:lvl2pPr>
            <a:lvl3pPr lvl="2" algn="ctr" rtl="0">
              <a:spcBef>
                <a:spcPts val="0"/>
              </a:spcBef>
              <a:spcAft>
                <a:spcPts val="0"/>
              </a:spcAft>
              <a:buSzPts val="6200"/>
              <a:buNone/>
              <a:defRPr sz="6200"/>
            </a:lvl3pPr>
            <a:lvl4pPr lvl="3" algn="ctr" rtl="0">
              <a:spcBef>
                <a:spcPts val="0"/>
              </a:spcBef>
              <a:spcAft>
                <a:spcPts val="0"/>
              </a:spcAft>
              <a:buSzPts val="6200"/>
              <a:buNone/>
              <a:defRPr sz="6200"/>
            </a:lvl4pPr>
            <a:lvl5pPr lvl="4" algn="ctr" rtl="0">
              <a:spcBef>
                <a:spcPts val="0"/>
              </a:spcBef>
              <a:spcAft>
                <a:spcPts val="0"/>
              </a:spcAft>
              <a:buSzPts val="6200"/>
              <a:buNone/>
              <a:defRPr sz="6200"/>
            </a:lvl5pPr>
            <a:lvl6pPr lvl="5" algn="ctr" rtl="0">
              <a:spcBef>
                <a:spcPts val="0"/>
              </a:spcBef>
              <a:spcAft>
                <a:spcPts val="0"/>
              </a:spcAft>
              <a:buSzPts val="6200"/>
              <a:buNone/>
              <a:defRPr sz="6200"/>
            </a:lvl6pPr>
            <a:lvl7pPr lvl="6" algn="ctr" rtl="0">
              <a:spcBef>
                <a:spcPts val="0"/>
              </a:spcBef>
              <a:spcAft>
                <a:spcPts val="0"/>
              </a:spcAft>
              <a:buSzPts val="6200"/>
              <a:buNone/>
              <a:defRPr sz="6200"/>
            </a:lvl7pPr>
            <a:lvl8pPr lvl="7" algn="ctr" rtl="0">
              <a:spcBef>
                <a:spcPts val="0"/>
              </a:spcBef>
              <a:spcAft>
                <a:spcPts val="0"/>
              </a:spcAft>
              <a:buSzPts val="6200"/>
              <a:buNone/>
              <a:defRPr sz="6200"/>
            </a:lvl8pPr>
            <a:lvl9pPr lvl="8" algn="ctr" rtl="0">
              <a:spcBef>
                <a:spcPts val="0"/>
              </a:spcBef>
              <a:spcAft>
                <a:spcPts val="0"/>
              </a:spcAft>
              <a:buSzPts val="6200"/>
              <a:buNone/>
              <a:defRPr sz="6200"/>
            </a:lvl9pPr>
          </a:lstStyle>
          <a:p>
            <a:r>
              <a:t>xx%</a:t>
            </a:r>
          </a:p>
        </p:txBody>
      </p:sp>
      <p:sp>
        <p:nvSpPr>
          <p:cNvPr id="1808" name="Google Shape;1808;p21"/>
          <p:cNvSpPr txBox="1">
            <a:spLocks noGrp="1"/>
          </p:cNvSpPr>
          <p:nvPr>
            <p:ph type="subTitle" idx="3"/>
          </p:nvPr>
        </p:nvSpPr>
        <p:spPr>
          <a:xfrm>
            <a:off x="1848000" y="3681588"/>
            <a:ext cx="5448000" cy="309300"/>
          </a:xfrm>
          <a:prstGeom prst="rect">
            <a:avLst/>
          </a:prstGeom>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3" name="Grupo 2">
            <a:extLst>
              <a:ext uri="{FF2B5EF4-FFF2-40B4-BE49-F238E27FC236}">
                <a16:creationId xmlns:a16="http://schemas.microsoft.com/office/drawing/2014/main" id="{F6CD3CCD-2B1C-4C6D-9535-95305ABAF774}"/>
              </a:ext>
            </a:extLst>
          </p:cNvPr>
          <p:cNvGrpSpPr/>
          <p:nvPr userDrawn="1"/>
        </p:nvGrpSpPr>
        <p:grpSpPr>
          <a:xfrm>
            <a:off x="6688290" y="87436"/>
            <a:ext cx="2352884" cy="4926706"/>
            <a:chOff x="6459092" y="-717961"/>
            <a:chExt cx="2995566" cy="6272418"/>
          </a:xfrm>
        </p:grpSpPr>
        <p:grpSp>
          <p:nvGrpSpPr>
            <p:cNvPr id="1842" name="Google Shape;1842;p21"/>
            <p:cNvGrpSpPr/>
            <p:nvPr/>
          </p:nvGrpSpPr>
          <p:grpSpPr>
            <a:xfrm rot="-8231321">
              <a:off x="6459092" y="-717961"/>
              <a:ext cx="2363020" cy="2912102"/>
              <a:chOff x="9743146" y="2970638"/>
              <a:chExt cx="1446996" cy="1783072"/>
            </a:xfrm>
          </p:grpSpPr>
          <p:sp>
            <p:nvSpPr>
              <p:cNvPr id="1843" name="Google Shape;1843;p21"/>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44" name="Google Shape;1844;p21"/>
              <p:cNvGrpSpPr/>
              <p:nvPr/>
            </p:nvGrpSpPr>
            <p:grpSpPr>
              <a:xfrm rot="4346401">
                <a:off x="9694335" y="3347712"/>
                <a:ext cx="1544618" cy="1028925"/>
                <a:chOff x="2670525" y="1658075"/>
                <a:chExt cx="1301725" cy="867125"/>
              </a:xfrm>
            </p:grpSpPr>
            <p:sp>
              <p:nvSpPr>
                <p:cNvPr id="1845" name="Google Shape;1845;p21"/>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6" name="Google Shape;1846;p21"/>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7" name="Google Shape;1847;p21"/>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8" name="Google Shape;1848;p21"/>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9" name="Google Shape;1849;p21"/>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0" name="Google Shape;1850;p21"/>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1" name="Google Shape;1851;p21"/>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2" name="Google Shape;1852;p21"/>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853" name="Google Shape;1853;p21"/>
            <p:cNvGrpSpPr/>
            <p:nvPr/>
          </p:nvGrpSpPr>
          <p:grpSpPr>
            <a:xfrm rot="-10530287">
              <a:off x="6707733" y="2149110"/>
              <a:ext cx="1482522" cy="1827219"/>
              <a:chOff x="9743146" y="2970638"/>
              <a:chExt cx="1446996" cy="1783072"/>
            </a:xfrm>
          </p:grpSpPr>
          <p:sp>
            <p:nvSpPr>
              <p:cNvPr id="1854" name="Google Shape;1854;p21"/>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55" name="Google Shape;1855;p21"/>
              <p:cNvGrpSpPr/>
              <p:nvPr/>
            </p:nvGrpSpPr>
            <p:grpSpPr>
              <a:xfrm rot="4346401">
                <a:off x="9694335" y="3347712"/>
                <a:ext cx="1544618" cy="1028925"/>
                <a:chOff x="2670525" y="1658075"/>
                <a:chExt cx="1301725" cy="867125"/>
              </a:xfrm>
            </p:grpSpPr>
            <p:sp>
              <p:nvSpPr>
                <p:cNvPr id="1856" name="Google Shape;1856;p21"/>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7" name="Google Shape;1857;p21"/>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8" name="Google Shape;1858;p21"/>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9" name="Google Shape;1859;p21"/>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0" name="Google Shape;1860;p21"/>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1" name="Google Shape;1861;p21"/>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2" name="Google Shape;1862;p21"/>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3" name="Google Shape;1863;p21"/>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864" name="Google Shape;1864;p21"/>
            <p:cNvGrpSpPr/>
            <p:nvPr/>
          </p:nvGrpSpPr>
          <p:grpSpPr>
            <a:xfrm rot="-2501947">
              <a:off x="8079268" y="1743837"/>
              <a:ext cx="1375390" cy="1694969"/>
              <a:chOff x="9743146" y="2970638"/>
              <a:chExt cx="1446996" cy="1783072"/>
            </a:xfrm>
          </p:grpSpPr>
          <p:sp>
            <p:nvSpPr>
              <p:cNvPr id="1865" name="Google Shape;1865;p21"/>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66" name="Google Shape;1866;p21"/>
              <p:cNvGrpSpPr/>
              <p:nvPr/>
            </p:nvGrpSpPr>
            <p:grpSpPr>
              <a:xfrm rot="4346401">
                <a:off x="9694335" y="3347712"/>
                <a:ext cx="1544618" cy="1028925"/>
                <a:chOff x="2670525" y="1658075"/>
                <a:chExt cx="1301725" cy="867125"/>
              </a:xfrm>
            </p:grpSpPr>
            <p:sp>
              <p:nvSpPr>
                <p:cNvPr id="1867" name="Google Shape;1867;p21"/>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8" name="Google Shape;1868;p21"/>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9" name="Google Shape;1869;p21"/>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0" name="Google Shape;1870;p21"/>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1" name="Google Shape;1871;p21"/>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2" name="Google Shape;1872;p21"/>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3" name="Google Shape;1873;p21"/>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4" name="Google Shape;1874;p21"/>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875" name="Google Shape;1875;p21"/>
            <p:cNvGrpSpPr/>
            <p:nvPr/>
          </p:nvGrpSpPr>
          <p:grpSpPr>
            <a:xfrm rot="-5998141">
              <a:off x="7723198" y="3503935"/>
              <a:ext cx="1121718" cy="1382597"/>
              <a:chOff x="9743146" y="2970638"/>
              <a:chExt cx="1446996" cy="1783072"/>
            </a:xfrm>
          </p:grpSpPr>
          <p:sp>
            <p:nvSpPr>
              <p:cNvPr id="1876" name="Google Shape;1876;p21"/>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77" name="Google Shape;1877;p21"/>
              <p:cNvGrpSpPr/>
              <p:nvPr/>
            </p:nvGrpSpPr>
            <p:grpSpPr>
              <a:xfrm rot="4346401">
                <a:off x="9694335" y="3347712"/>
                <a:ext cx="1544618" cy="1028925"/>
                <a:chOff x="2670525" y="1658075"/>
                <a:chExt cx="1301725" cy="867125"/>
              </a:xfrm>
            </p:grpSpPr>
            <p:sp>
              <p:nvSpPr>
                <p:cNvPr id="1878" name="Google Shape;1878;p21"/>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9" name="Google Shape;1879;p21"/>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0" name="Google Shape;1880;p21"/>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1" name="Google Shape;1881;p21"/>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2" name="Google Shape;1882;p21"/>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3" name="Google Shape;1883;p21"/>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4" name="Google Shape;1884;p21"/>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5" name="Google Shape;1885;p21"/>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886" name="Google Shape;1886;p21"/>
            <p:cNvGrpSpPr/>
            <p:nvPr/>
          </p:nvGrpSpPr>
          <p:grpSpPr>
            <a:xfrm rot="-644589">
              <a:off x="6686848" y="4171892"/>
              <a:ext cx="1121692" cy="1382565"/>
              <a:chOff x="9743146" y="2970638"/>
              <a:chExt cx="1446996" cy="1783072"/>
            </a:xfrm>
          </p:grpSpPr>
          <p:sp>
            <p:nvSpPr>
              <p:cNvPr id="1887" name="Google Shape;1887;p21"/>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88" name="Google Shape;1888;p21"/>
              <p:cNvGrpSpPr/>
              <p:nvPr/>
            </p:nvGrpSpPr>
            <p:grpSpPr>
              <a:xfrm rot="4346401">
                <a:off x="9694335" y="3347712"/>
                <a:ext cx="1544618" cy="1028925"/>
                <a:chOff x="2670525" y="1658075"/>
                <a:chExt cx="1301725" cy="867125"/>
              </a:xfrm>
            </p:grpSpPr>
            <p:sp>
              <p:nvSpPr>
                <p:cNvPr id="1889" name="Google Shape;1889;p21"/>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0" name="Google Shape;1890;p21"/>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1" name="Google Shape;1891;p21"/>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2" name="Google Shape;1892;p21"/>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3" name="Google Shape;1893;p21"/>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 name="Google Shape;1894;p21"/>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5" name="Google Shape;1895;p21"/>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6" name="Google Shape;1896;p21"/>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2" name="Grupo 1">
            <a:extLst>
              <a:ext uri="{FF2B5EF4-FFF2-40B4-BE49-F238E27FC236}">
                <a16:creationId xmlns:a16="http://schemas.microsoft.com/office/drawing/2014/main" id="{820BC899-6328-4EA1-B7AE-5C7534CD5D93}"/>
              </a:ext>
            </a:extLst>
          </p:cNvPr>
          <p:cNvGrpSpPr/>
          <p:nvPr userDrawn="1"/>
        </p:nvGrpSpPr>
        <p:grpSpPr>
          <a:xfrm>
            <a:off x="224654" y="79795"/>
            <a:ext cx="1927211" cy="4926687"/>
            <a:chOff x="-199883" y="-1140129"/>
            <a:chExt cx="2544487" cy="6504679"/>
          </a:xfrm>
        </p:grpSpPr>
        <p:grpSp>
          <p:nvGrpSpPr>
            <p:cNvPr id="1809" name="Google Shape;1809;p21"/>
            <p:cNvGrpSpPr/>
            <p:nvPr/>
          </p:nvGrpSpPr>
          <p:grpSpPr>
            <a:xfrm rot="9567992">
              <a:off x="-199883" y="-1140129"/>
              <a:ext cx="2363020" cy="2912016"/>
              <a:chOff x="9743146" y="2970638"/>
              <a:chExt cx="1446996" cy="1783072"/>
            </a:xfrm>
          </p:grpSpPr>
          <p:sp>
            <p:nvSpPr>
              <p:cNvPr id="1810" name="Google Shape;1810;p21"/>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11" name="Google Shape;1811;p21"/>
              <p:cNvGrpSpPr/>
              <p:nvPr/>
            </p:nvGrpSpPr>
            <p:grpSpPr>
              <a:xfrm rot="4346401">
                <a:off x="9694335" y="3347712"/>
                <a:ext cx="1544618" cy="1028925"/>
                <a:chOff x="2670525" y="1658075"/>
                <a:chExt cx="1301725" cy="867125"/>
              </a:xfrm>
            </p:grpSpPr>
            <p:sp>
              <p:nvSpPr>
                <p:cNvPr id="1812" name="Google Shape;1812;p21"/>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 name="Google Shape;1813;p21"/>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4" name="Google Shape;1814;p21"/>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5" name="Google Shape;1815;p21"/>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 name="Google Shape;1816;p21"/>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 name="Google Shape;1817;p21"/>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 name="Google Shape;1818;p21"/>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9" name="Google Shape;1819;p21"/>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820" name="Google Shape;1820;p21"/>
            <p:cNvGrpSpPr/>
            <p:nvPr/>
          </p:nvGrpSpPr>
          <p:grpSpPr>
            <a:xfrm rot="7553428">
              <a:off x="331962" y="1143001"/>
              <a:ext cx="1803076" cy="2222208"/>
              <a:chOff x="9743146" y="2970638"/>
              <a:chExt cx="1446996" cy="1783072"/>
            </a:xfrm>
          </p:grpSpPr>
          <p:sp>
            <p:nvSpPr>
              <p:cNvPr id="1821" name="Google Shape;1821;p21"/>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22" name="Google Shape;1822;p21"/>
              <p:cNvGrpSpPr/>
              <p:nvPr/>
            </p:nvGrpSpPr>
            <p:grpSpPr>
              <a:xfrm rot="4346401">
                <a:off x="9694335" y="3347712"/>
                <a:ext cx="1544618" cy="1028925"/>
                <a:chOff x="2670525" y="1658075"/>
                <a:chExt cx="1301725" cy="867125"/>
              </a:xfrm>
            </p:grpSpPr>
            <p:sp>
              <p:nvSpPr>
                <p:cNvPr id="1823" name="Google Shape;1823;p21"/>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 name="Google Shape;1824;p21"/>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 name="Google Shape;1825;p21"/>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 name="Google Shape;1826;p21"/>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 name="Google Shape;1827;p21"/>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8" name="Google Shape;1828;p21"/>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9" name="Google Shape;1829;p21"/>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 name="Google Shape;1830;p21"/>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831" name="Google Shape;1831;p21"/>
            <p:cNvGrpSpPr/>
            <p:nvPr/>
          </p:nvGrpSpPr>
          <p:grpSpPr>
            <a:xfrm rot="9567950">
              <a:off x="744780" y="2878500"/>
              <a:ext cx="1375357" cy="1694962"/>
              <a:chOff x="9743146" y="2970638"/>
              <a:chExt cx="1446996" cy="1783072"/>
            </a:xfrm>
          </p:grpSpPr>
          <p:sp>
            <p:nvSpPr>
              <p:cNvPr id="1832" name="Google Shape;1832;p21"/>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33" name="Google Shape;1833;p21"/>
              <p:cNvGrpSpPr/>
              <p:nvPr/>
            </p:nvGrpSpPr>
            <p:grpSpPr>
              <a:xfrm rot="4346401">
                <a:off x="9694335" y="3347712"/>
                <a:ext cx="1544618" cy="1028925"/>
                <a:chOff x="2670525" y="1658075"/>
                <a:chExt cx="1301725" cy="867125"/>
              </a:xfrm>
            </p:grpSpPr>
            <p:sp>
              <p:nvSpPr>
                <p:cNvPr id="1834" name="Google Shape;1834;p21"/>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 name="Google Shape;1835;p21"/>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6" name="Google Shape;1836;p21"/>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7" name="Google Shape;1837;p21"/>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8" name="Google Shape;1838;p21"/>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9" name="Google Shape;1839;p21"/>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0" name="Google Shape;1840;p21"/>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1" name="Google Shape;1841;p21"/>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897" name="Google Shape;1897;p21"/>
            <p:cNvGrpSpPr/>
            <p:nvPr/>
          </p:nvGrpSpPr>
          <p:grpSpPr>
            <a:xfrm rot="-9856068">
              <a:off x="152340" y="3982019"/>
              <a:ext cx="1121771" cy="1382531"/>
              <a:chOff x="9743146" y="2970638"/>
              <a:chExt cx="1446996" cy="1783072"/>
            </a:xfrm>
          </p:grpSpPr>
          <p:sp>
            <p:nvSpPr>
              <p:cNvPr id="1898" name="Google Shape;1898;p21"/>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99" name="Google Shape;1899;p21"/>
              <p:cNvGrpSpPr/>
              <p:nvPr/>
            </p:nvGrpSpPr>
            <p:grpSpPr>
              <a:xfrm rot="4346401">
                <a:off x="9694335" y="3347712"/>
                <a:ext cx="1544618" cy="1028925"/>
                <a:chOff x="2670525" y="1658075"/>
                <a:chExt cx="1301725" cy="867125"/>
              </a:xfrm>
            </p:grpSpPr>
            <p:sp>
              <p:nvSpPr>
                <p:cNvPr id="1900" name="Google Shape;1900;p21"/>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1" name="Google Shape;1901;p21"/>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2" name="Google Shape;1902;p21"/>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3" name="Google Shape;1903;p21"/>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4" name="Google Shape;1904;p21"/>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5" name="Google Shape;1905;p21"/>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6" name="Google Shape;1906;p21"/>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7" name="Google Shape;1907;p21"/>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hanks">
  <p:cSld name="BLANK_1_1_1_1_1_1_2">
    <p:spTree>
      <p:nvGrpSpPr>
        <p:cNvPr id="1" name="Shape 1908"/>
        <p:cNvGrpSpPr/>
        <p:nvPr/>
      </p:nvGrpSpPr>
      <p:grpSpPr>
        <a:xfrm>
          <a:off x="0" y="0"/>
          <a:ext cx="0" cy="0"/>
          <a:chOff x="0" y="0"/>
          <a:chExt cx="0" cy="0"/>
        </a:xfrm>
      </p:grpSpPr>
      <p:sp>
        <p:nvSpPr>
          <p:cNvPr id="1978" name="Google Shape;1978;p22"/>
          <p:cNvSpPr txBox="1">
            <a:spLocks noGrp="1"/>
          </p:cNvSpPr>
          <p:nvPr>
            <p:ph type="ctrTitle"/>
          </p:nvPr>
        </p:nvSpPr>
        <p:spPr>
          <a:xfrm>
            <a:off x="4007850" y="489225"/>
            <a:ext cx="4284000" cy="997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979" name="Google Shape;1979;p22"/>
          <p:cNvSpPr txBox="1">
            <a:spLocks noGrp="1"/>
          </p:cNvSpPr>
          <p:nvPr>
            <p:ph type="subTitle" idx="1"/>
          </p:nvPr>
        </p:nvSpPr>
        <p:spPr>
          <a:xfrm>
            <a:off x="4002975" y="1447750"/>
            <a:ext cx="4293900" cy="1284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2091"/>
        <p:cNvGrpSpPr/>
        <p:nvPr/>
      </p:nvGrpSpPr>
      <p:grpSpPr>
        <a:xfrm>
          <a:off x="0" y="0"/>
          <a:ext cx="0" cy="0"/>
          <a:chOff x="0" y="0"/>
          <a:chExt cx="0" cy="0"/>
        </a:xfrm>
      </p:grpSpPr>
      <p:grpSp>
        <p:nvGrpSpPr>
          <p:cNvPr id="2161" name="Google Shape;2161;p23"/>
          <p:cNvGrpSpPr/>
          <p:nvPr/>
        </p:nvGrpSpPr>
        <p:grpSpPr>
          <a:xfrm rot="-9001608">
            <a:off x="-123918" y="2533550"/>
            <a:ext cx="1243109" cy="1532140"/>
            <a:chOff x="9743146" y="2970638"/>
            <a:chExt cx="1446996" cy="1783072"/>
          </a:xfrm>
        </p:grpSpPr>
        <p:sp>
          <p:nvSpPr>
            <p:cNvPr id="2162" name="Google Shape;2162;p23"/>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63" name="Google Shape;2163;p23"/>
            <p:cNvGrpSpPr/>
            <p:nvPr/>
          </p:nvGrpSpPr>
          <p:grpSpPr>
            <a:xfrm rot="4346401">
              <a:off x="9694335" y="3347712"/>
              <a:ext cx="1544618" cy="1028925"/>
              <a:chOff x="2670525" y="1658075"/>
              <a:chExt cx="1301725" cy="867125"/>
            </a:xfrm>
          </p:grpSpPr>
          <p:sp>
            <p:nvSpPr>
              <p:cNvPr id="2164" name="Google Shape;2164;p23"/>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5" name="Google Shape;2165;p23"/>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6" name="Google Shape;2166;p23"/>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7" name="Google Shape;2167;p23"/>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8" name="Google Shape;2168;p23"/>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9" name="Google Shape;2169;p23"/>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0" name="Google Shape;2170;p23"/>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1" name="Google Shape;2171;p23"/>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172" name="Google Shape;2172;p23"/>
          <p:cNvGrpSpPr/>
          <p:nvPr/>
        </p:nvGrpSpPr>
        <p:grpSpPr>
          <a:xfrm rot="5033596">
            <a:off x="-217215" y="3977413"/>
            <a:ext cx="1243223" cy="1532168"/>
            <a:chOff x="9743146" y="2970638"/>
            <a:chExt cx="1446996" cy="1783072"/>
          </a:xfrm>
        </p:grpSpPr>
        <p:sp>
          <p:nvSpPr>
            <p:cNvPr id="2173" name="Google Shape;2173;p23"/>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74" name="Google Shape;2174;p23"/>
            <p:cNvGrpSpPr/>
            <p:nvPr/>
          </p:nvGrpSpPr>
          <p:grpSpPr>
            <a:xfrm rot="4346401">
              <a:off x="9694335" y="3347712"/>
              <a:ext cx="1544618" cy="1028925"/>
              <a:chOff x="2670525" y="1658075"/>
              <a:chExt cx="1301725" cy="867125"/>
            </a:xfrm>
          </p:grpSpPr>
          <p:sp>
            <p:nvSpPr>
              <p:cNvPr id="2175" name="Google Shape;2175;p23"/>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6" name="Google Shape;2176;p23"/>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7" name="Google Shape;2177;p23"/>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8" name="Google Shape;2178;p23"/>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9" name="Google Shape;2179;p23"/>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0" name="Google Shape;2180;p23"/>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1" name="Google Shape;2181;p23"/>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2" name="Google Shape;2182;p23"/>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183" name="Google Shape;2183;p23"/>
          <p:cNvGrpSpPr/>
          <p:nvPr/>
        </p:nvGrpSpPr>
        <p:grpSpPr>
          <a:xfrm rot="-10193912">
            <a:off x="7876564" y="-611954"/>
            <a:ext cx="1243287" cy="1532225"/>
            <a:chOff x="9743146" y="2970638"/>
            <a:chExt cx="1446996" cy="1783072"/>
          </a:xfrm>
        </p:grpSpPr>
        <p:sp>
          <p:nvSpPr>
            <p:cNvPr id="2184" name="Google Shape;2184;p23"/>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85" name="Google Shape;2185;p23"/>
            <p:cNvGrpSpPr/>
            <p:nvPr/>
          </p:nvGrpSpPr>
          <p:grpSpPr>
            <a:xfrm rot="4346401">
              <a:off x="9694335" y="3347712"/>
              <a:ext cx="1544618" cy="1028925"/>
              <a:chOff x="2670525" y="1658075"/>
              <a:chExt cx="1301725" cy="867125"/>
            </a:xfrm>
          </p:grpSpPr>
          <p:sp>
            <p:nvSpPr>
              <p:cNvPr id="2186" name="Google Shape;2186;p23"/>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7" name="Google Shape;2187;p23"/>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8" name="Google Shape;2188;p23"/>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9" name="Google Shape;2189;p23"/>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0" name="Google Shape;2190;p23"/>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1" name="Google Shape;2191;p23"/>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2" name="Google Shape;2192;p23"/>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3" name="Google Shape;2193;p23"/>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194" name="Google Shape;2194;p23"/>
          <p:cNvGrpSpPr/>
          <p:nvPr/>
        </p:nvGrpSpPr>
        <p:grpSpPr>
          <a:xfrm rot="6222475">
            <a:off x="8262676" y="558764"/>
            <a:ext cx="1243219" cy="1532313"/>
            <a:chOff x="9743146" y="2970638"/>
            <a:chExt cx="1446996" cy="1783072"/>
          </a:xfrm>
        </p:grpSpPr>
        <p:sp>
          <p:nvSpPr>
            <p:cNvPr id="2195" name="Google Shape;2195;p23"/>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96" name="Google Shape;2196;p23"/>
            <p:cNvGrpSpPr/>
            <p:nvPr/>
          </p:nvGrpSpPr>
          <p:grpSpPr>
            <a:xfrm rot="4346401">
              <a:off x="9694335" y="3347712"/>
              <a:ext cx="1544618" cy="1028925"/>
              <a:chOff x="2670525" y="1658075"/>
              <a:chExt cx="1301725" cy="867125"/>
            </a:xfrm>
          </p:grpSpPr>
          <p:sp>
            <p:nvSpPr>
              <p:cNvPr id="2197" name="Google Shape;2197;p23"/>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8" name="Google Shape;2198;p23"/>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9" name="Google Shape;2199;p23"/>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0" name="Google Shape;2200;p23"/>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1" name="Google Shape;2201;p23"/>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2" name="Google Shape;2202;p23"/>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3" name="Google Shape;2203;p23"/>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4" name="Google Shape;2204;p23"/>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ackground 1">
  <p:cSld name="BLANK_1_1_1_1_1_1_1_1">
    <p:spTree>
      <p:nvGrpSpPr>
        <p:cNvPr id="1" name="Shape 2205"/>
        <p:cNvGrpSpPr/>
        <p:nvPr/>
      </p:nvGrpSpPr>
      <p:grpSpPr>
        <a:xfrm>
          <a:off x="0" y="0"/>
          <a:ext cx="0" cy="0"/>
          <a:chOff x="0" y="0"/>
          <a:chExt cx="0" cy="0"/>
        </a:xfrm>
      </p:grpSpPr>
      <p:grpSp>
        <p:nvGrpSpPr>
          <p:cNvPr id="2" name="Grupo 1">
            <a:extLst>
              <a:ext uri="{FF2B5EF4-FFF2-40B4-BE49-F238E27FC236}">
                <a16:creationId xmlns:a16="http://schemas.microsoft.com/office/drawing/2014/main" id="{FBFC1C93-829F-46A6-A4DA-0815A6CC06B2}"/>
              </a:ext>
            </a:extLst>
          </p:cNvPr>
          <p:cNvGrpSpPr/>
          <p:nvPr userDrawn="1"/>
        </p:nvGrpSpPr>
        <p:grpSpPr>
          <a:xfrm>
            <a:off x="0" y="0"/>
            <a:ext cx="1012583" cy="1673836"/>
            <a:chOff x="61782" y="-70504"/>
            <a:chExt cx="1718731" cy="2841125"/>
          </a:xfrm>
        </p:grpSpPr>
        <p:grpSp>
          <p:nvGrpSpPr>
            <p:cNvPr id="2275" name="Google Shape;2275;p24"/>
            <p:cNvGrpSpPr/>
            <p:nvPr/>
          </p:nvGrpSpPr>
          <p:grpSpPr>
            <a:xfrm rot="-8649831">
              <a:off x="537341" y="-70504"/>
              <a:ext cx="1243172" cy="1532053"/>
              <a:chOff x="9743146" y="2970638"/>
              <a:chExt cx="1446996" cy="1783072"/>
            </a:xfrm>
          </p:grpSpPr>
          <p:sp>
            <p:nvSpPr>
              <p:cNvPr id="2276" name="Google Shape;2276;p24"/>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77" name="Google Shape;2277;p24"/>
              <p:cNvGrpSpPr/>
              <p:nvPr/>
            </p:nvGrpSpPr>
            <p:grpSpPr>
              <a:xfrm rot="4346401">
                <a:off x="9694335" y="3347712"/>
                <a:ext cx="1544618" cy="1028925"/>
                <a:chOff x="2670525" y="1658075"/>
                <a:chExt cx="1301725" cy="867125"/>
              </a:xfrm>
            </p:grpSpPr>
            <p:sp>
              <p:nvSpPr>
                <p:cNvPr id="2278" name="Google Shape;2278;p24"/>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9" name="Google Shape;2279;p24"/>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0" name="Google Shape;2280;p24"/>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1" name="Google Shape;2281;p24"/>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2" name="Google Shape;2282;p24"/>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3" name="Google Shape;2283;p24"/>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4" name="Google Shape;2284;p24"/>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5" name="Google Shape;2285;p24"/>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286" name="Google Shape;2286;p24"/>
            <p:cNvGrpSpPr/>
            <p:nvPr/>
          </p:nvGrpSpPr>
          <p:grpSpPr>
            <a:xfrm rot="5033596">
              <a:off x="206254" y="1382926"/>
              <a:ext cx="1243223" cy="1532168"/>
              <a:chOff x="9743146" y="2970638"/>
              <a:chExt cx="1446996" cy="1783072"/>
            </a:xfrm>
          </p:grpSpPr>
          <p:sp>
            <p:nvSpPr>
              <p:cNvPr id="2287" name="Google Shape;2287;p24"/>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88" name="Google Shape;2288;p24"/>
              <p:cNvGrpSpPr/>
              <p:nvPr/>
            </p:nvGrpSpPr>
            <p:grpSpPr>
              <a:xfrm rot="4346401">
                <a:off x="9694335" y="3347712"/>
                <a:ext cx="1544618" cy="1028925"/>
                <a:chOff x="2670525" y="1658075"/>
                <a:chExt cx="1301725" cy="867125"/>
              </a:xfrm>
            </p:grpSpPr>
            <p:sp>
              <p:nvSpPr>
                <p:cNvPr id="2289" name="Google Shape;2289;p24"/>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0" name="Google Shape;2290;p24"/>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1" name="Google Shape;2291;p24"/>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2" name="Google Shape;2292;p24"/>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3" name="Google Shape;2293;p24"/>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4" name="Google Shape;2294;p24"/>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5" name="Google Shape;2295;p24"/>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6" name="Google Shape;2296;p24"/>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grpSp>
        <p:nvGrpSpPr>
          <p:cNvPr id="3" name="Grupo 2">
            <a:extLst>
              <a:ext uri="{FF2B5EF4-FFF2-40B4-BE49-F238E27FC236}">
                <a16:creationId xmlns:a16="http://schemas.microsoft.com/office/drawing/2014/main" id="{818B98A2-DD4F-452C-88D7-78041D84390B}"/>
              </a:ext>
            </a:extLst>
          </p:cNvPr>
          <p:cNvGrpSpPr/>
          <p:nvPr userDrawn="1"/>
        </p:nvGrpSpPr>
        <p:grpSpPr>
          <a:xfrm>
            <a:off x="8261951" y="3320728"/>
            <a:ext cx="882049" cy="1664631"/>
            <a:chOff x="8102781" y="2411026"/>
            <a:chExt cx="1532307" cy="2891820"/>
          </a:xfrm>
        </p:grpSpPr>
        <p:grpSp>
          <p:nvGrpSpPr>
            <p:cNvPr id="2297" name="Google Shape;2297;p24"/>
            <p:cNvGrpSpPr/>
            <p:nvPr/>
          </p:nvGrpSpPr>
          <p:grpSpPr>
            <a:xfrm rot="-10193912">
              <a:off x="8247302" y="3770621"/>
              <a:ext cx="1243287" cy="1532225"/>
              <a:chOff x="9743146" y="2970638"/>
              <a:chExt cx="1446996" cy="1783072"/>
            </a:xfrm>
          </p:grpSpPr>
          <p:sp>
            <p:nvSpPr>
              <p:cNvPr id="2298" name="Google Shape;2298;p24"/>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99" name="Google Shape;2299;p24"/>
              <p:cNvGrpSpPr/>
              <p:nvPr/>
            </p:nvGrpSpPr>
            <p:grpSpPr>
              <a:xfrm rot="4346401">
                <a:off x="9694335" y="3347712"/>
                <a:ext cx="1544618" cy="1028925"/>
                <a:chOff x="2670525" y="1658075"/>
                <a:chExt cx="1301725" cy="867125"/>
              </a:xfrm>
            </p:grpSpPr>
            <p:sp>
              <p:nvSpPr>
                <p:cNvPr id="2300" name="Google Shape;2300;p24"/>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1" name="Google Shape;2301;p24"/>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2" name="Google Shape;2302;p24"/>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3" name="Google Shape;2303;p24"/>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4" name="Google Shape;2304;p24"/>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5" name="Google Shape;2305;p24"/>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6" name="Google Shape;2306;p24"/>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7" name="Google Shape;2307;p24"/>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308" name="Google Shape;2308;p24"/>
            <p:cNvGrpSpPr/>
            <p:nvPr/>
          </p:nvGrpSpPr>
          <p:grpSpPr>
            <a:xfrm rot="3498465">
              <a:off x="8247286" y="2266521"/>
              <a:ext cx="1243297" cy="1532307"/>
              <a:chOff x="9743146" y="2970638"/>
              <a:chExt cx="1446996" cy="1783072"/>
            </a:xfrm>
          </p:grpSpPr>
          <p:sp>
            <p:nvSpPr>
              <p:cNvPr id="2309" name="Google Shape;2309;p24"/>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10" name="Google Shape;2310;p24"/>
              <p:cNvGrpSpPr/>
              <p:nvPr/>
            </p:nvGrpSpPr>
            <p:grpSpPr>
              <a:xfrm rot="4346401">
                <a:off x="9694335" y="3347712"/>
                <a:ext cx="1544618" cy="1028925"/>
                <a:chOff x="2670525" y="1658075"/>
                <a:chExt cx="1301725" cy="867125"/>
              </a:xfrm>
            </p:grpSpPr>
            <p:sp>
              <p:nvSpPr>
                <p:cNvPr id="2311" name="Google Shape;2311;p24"/>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2" name="Google Shape;2312;p24"/>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3" name="Google Shape;2313;p24"/>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4" name="Google Shape;2314;p24"/>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5" name="Google Shape;2315;p24"/>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6" name="Google Shape;2316;p24"/>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7" name="Google Shape;2317;p24"/>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8" name="Google Shape;2318;p24"/>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Agenda Layout">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66440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Basic Layout">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539552" y="1179215"/>
            <a:ext cx="2088232" cy="23042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Rectangle 13"/>
          <p:cNvSpPr/>
          <p:nvPr userDrawn="1"/>
        </p:nvSpPr>
        <p:spPr>
          <a:xfrm>
            <a:off x="3376439" y="1179215"/>
            <a:ext cx="2088232" cy="230425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Rectangle 14"/>
          <p:cNvSpPr/>
          <p:nvPr userDrawn="1"/>
        </p:nvSpPr>
        <p:spPr>
          <a:xfrm>
            <a:off x="6213326" y="1179215"/>
            <a:ext cx="2088232" cy="230425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Text Placeholder 9"/>
          <p:cNvSpPr>
            <a:spLocks noGrp="1"/>
          </p:cNvSpPr>
          <p:nvPr>
            <p:ph type="body" sz="quarter" idx="10" hasCustomPrompt="1"/>
          </p:nvPr>
        </p:nvSpPr>
        <p:spPr>
          <a:xfrm>
            <a:off x="0" y="181632"/>
            <a:ext cx="9144000" cy="576064"/>
          </a:xfrm>
          <a:prstGeom prst="rect">
            <a:avLst/>
          </a:prstGeom>
        </p:spPr>
        <p:txBody>
          <a:bodyPr anchor="ctr"/>
          <a:lstStyle>
            <a:lvl1pPr marL="0" indent="0" algn="ctr">
              <a:buNone/>
              <a:defRPr sz="3600" b="0" baseline="0">
                <a:solidFill>
                  <a:schemeClr val="accent1"/>
                </a:solidFill>
                <a:latin typeface="+mj-lt"/>
                <a:cs typeface="Arial" pitchFamily="34" charset="0"/>
              </a:defRPr>
            </a:lvl1pPr>
          </a:lstStyle>
          <a:p>
            <a:pPr lvl="0"/>
            <a:r>
              <a:rPr lang="en-US" altLang="ko-KR" dirty="0"/>
              <a:t>IMAGES &amp; CONTENTS</a:t>
            </a:r>
          </a:p>
        </p:txBody>
      </p:sp>
      <p:sp>
        <p:nvSpPr>
          <p:cNvPr id="6" name="Text Placeholder 9"/>
          <p:cNvSpPr>
            <a:spLocks noGrp="1"/>
          </p:cNvSpPr>
          <p:nvPr>
            <p:ph type="body" sz="quarter" idx="11" hasCustomPrompt="1"/>
          </p:nvPr>
        </p:nvSpPr>
        <p:spPr>
          <a:xfrm>
            <a:off x="0" y="757696"/>
            <a:ext cx="9144000" cy="288032"/>
          </a:xfrm>
          <a:prstGeom prst="rect">
            <a:avLst/>
          </a:prstGeom>
        </p:spPr>
        <p:txBody>
          <a:bodyPr anchor="ctr"/>
          <a:lstStyle>
            <a:lvl1pPr marL="0" indent="0" algn="ctr">
              <a:buNone/>
              <a:defRPr sz="1400" b="0" baseline="0">
                <a:solidFill>
                  <a:schemeClr val="accent1"/>
                </a:solidFill>
                <a:latin typeface="+mn-lt"/>
                <a:cs typeface="Arial" pitchFamily="34" charset="0"/>
              </a:defRPr>
            </a:lvl1pPr>
          </a:lstStyle>
          <a:p>
            <a:pPr lvl="0"/>
            <a:r>
              <a:rPr lang="en-US" altLang="ko-KR" dirty="0"/>
              <a:t>Insert the title of your subtitle Here</a:t>
            </a:r>
          </a:p>
        </p:txBody>
      </p:sp>
      <p:sp>
        <p:nvSpPr>
          <p:cNvPr id="9" name="Picture Placeholder 2"/>
          <p:cNvSpPr>
            <a:spLocks noGrp="1"/>
          </p:cNvSpPr>
          <p:nvPr>
            <p:ph type="pic" idx="1" hasCustomPrompt="1"/>
          </p:nvPr>
        </p:nvSpPr>
        <p:spPr>
          <a:xfrm>
            <a:off x="651247" y="1275606"/>
            <a:ext cx="2164432" cy="2304256"/>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2" name="Picture Placeholder 2"/>
          <p:cNvSpPr>
            <a:spLocks noGrp="1"/>
          </p:cNvSpPr>
          <p:nvPr>
            <p:ph type="pic" idx="12" hasCustomPrompt="1"/>
          </p:nvPr>
        </p:nvSpPr>
        <p:spPr>
          <a:xfrm>
            <a:off x="3485815" y="1275606"/>
            <a:ext cx="2164432" cy="2304256"/>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3" name="Picture Placeholder 2"/>
          <p:cNvSpPr>
            <a:spLocks noGrp="1"/>
          </p:cNvSpPr>
          <p:nvPr>
            <p:ph type="pic" idx="13" hasCustomPrompt="1"/>
          </p:nvPr>
        </p:nvSpPr>
        <p:spPr>
          <a:xfrm>
            <a:off x="6320383" y="1275606"/>
            <a:ext cx="2164432" cy="2304256"/>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9279555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5_Basic Layout">
    <p:bg>
      <p:bgPr>
        <a:solidFill>
          <a:schemeClr val="bg1"/>
        </a:solidFill>
        <a:effectLst/>
      </p:bgPr>
    </p:bg>
    <p:spTree>
      <p:nvGrpSpPr>
        <p:cNvPr id="1" name=""/>
        <p:cNvGrpSpPr/>
        <p:nvPr/>
      </p:nvGrpSpPr>
      <p:grpSpPr>
        <a:xfrm>
          <a:off x="0" y="0"/>
          <a:ext cx="0" cy="0"/>
          <a:chOff x="0" y="0"/>
          <a:chExt cx="0" cy="0"/>
        </a:xfrm>
      </p:grpSpPr>
      <p:sp>
        <p:nvSpPr>
          <p:cNvPr id="7" name="Picture Placeholder 2"/>
          <p:cNvSpPr>
            <a:spLocks noGrp="1"/>
          </p:cNvSpPr>
          <p:nvPr>
            <p:ph type="pic" idx="1" hasCustomPrompt="1"/>
          </p:nvPr>
        </p:nvSpPr>
        <p:spPr>
          <a:xfrm>
            <a:off x="0" y="0"/>
            <a:ext cx="9144000" cy="5143500"/>
          </a:xfrm>
          <a:prstGeom prst="rect">
            <a:avLst/>
          </a:prstGeom>
          <a:solidFill>
            <a:schemeClr val="bg1">
              <a:lumMod val="95000"/>
            </a:schemeClr>
          </a:solidFill>
        </p:spPr>
        <p:txBody>
          <a:bodyPr lIns="648000" anchor="ctr"/>
          <a:lstStyle>
            <a:lvl1pPr marL="0" indent="0" algn="l">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8921779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6_Basic Layout">
    <p:bg>
      <p:bgPr>
        <a:solidFill>
          <a:schemeClr val="bg1"/>
        </a:solidFill>
        <a:effectLst/>
      </p:bgPr>
    </p:bg>
    <p:spTree>
      <p:nvGrpSpPr>
        <p:cNvPr id="1" name=""/>
        <p:cNvGrpSpPr/>
        <p:nvPr/>
      </p:nvGrpSpPr>
      <p:grpSpPr>
        <a:xfrm>
          <a:off x="0" y="0"/>
          <a:ext cx="0" cy="0"/>
          <a:chOff x="0" y="0"/>
          <a:chExt cx="0" cy="0"/>
        </a:xfrm>
      </p:grpSpPr>
      <p:sp>
        <p:nvSpPr>
          <p:cNvPr id="7" name="Picture Placeholder 2"/>
          <p:cNvSpPr>
            <a:spLocks noGrp="1"/>
          </p:cNvSpPr>
          <p:nvPr>
            <p:ph type="pic" idx="1" hasCustomPrompt="1"/>
          </p:nvPr>
        </p:nvSpPr>
        <p:spPr>
          <a:xfrm>
            <a:off x="0" y="0"/>
            <a:ext cx="4572000" cy="51435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24002516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9_Basic Layout">
    <p:bg>
      <p:bgPr>
        <a:solidFill>
          <a:srgbClr val="FFFFFF"/>
        </a:solidFill>
        <a:effectLst/>
      </p:bgPr>
    </p:bg>
    <p:spTree>
      <p:nvGrpSpPr>
        <p:cNvPr id="1" name=""/>
        <p:cNvGrpSpPr/>
        <p:nvPr/>
      </p:nvGrpSpPr>
      <p:grpSpPr>
        <a:xfrm>
          <a:off x="0" y="0"/>
          <a:ext cx="0" cy="0"/>
          <a:chOff x="0" y="0"/>
          <a:chExt cx="0" cy="0"/>
        </a:xfrm>
      </p:grpSpPr>
      <p:sp>
        <p:nvSpPr>
          <p:cNvPr id="8" name="Picture Placeholder 2"/>
          <p:cNvSpPr>
            <a:spLocks noGrp="1"/>
          </p:cNvSpPr>
          <p:nvPr>
            <p:ph type="pic" idx="12" hasCustomPrompt="1"/>
          </p:nvPr>
        </p:nvSpPr>
        <p:spPr>
          <a:xfrm>
            <a:off x="0" y="1521683"/>
            <a:ext cx="9144000" cy="2100134"/>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3" name="Rectangle 2"/>
          <p:cNvSpPr/>
          <p:nvPr userDrawn="1"/>
        </p:nvSpPr>
        <p:spPr>
          <a:xfrm>
            <a:off x="0" y="3621024"/>
            <a:ext cx="4572000" cy="152247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9" name="Rectangle 8"/>
          <p:cNvSpPr/>
          <p:nvPr userDrawn="1"/>
        </p:nvSpPr>
        <p:spPr>
          <a:xfrm>
            <a:off x="4572000" y="0"/>
            <a:ext cx="4572000" cy="15224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5" name="Rectangle 2">
            <a:extLst>
              <a:ext uri="{FF2B5EF4-FFF2-40B4-BE49-F238E27FC236}">
                <a16:creationId xmlns:a16="http://schemas.microsoft.com/office/drawing/2014/main" id="{54EF01A7-C08C-4E9C-9CB0-C10E3A2F3D48}"/>
              </a:ext>
            </a:extLst>
          </p:cNvPr>
          <p:cNvSpPr/>
          <p:nvPr userDrawn="1"/>
        </p:nvSpPr>
        <p:spPr>
          <a:xfrm>
            <a:off x="4572000" y="-793"/>
            <a:ext cx="4572000" cy="152247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Tree>
    <p:extLst>
      <p:ext uri="{BB962C8B-B14F-4D97-AF65-F5344CB8AC3E}">
        <p14:creationId xmlns:p14="http://schemas.microsoft.com/office/powerpoint/2010/main" val="11883021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Section Break Slide layout">
    <p:bg>
      <p:bgPr>
        <a:solidFill>
          <a:srgbClr val="FFFFFF"/>
        </a:solid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4575412" y="2246444"/>
            <a:ext cx="4558352" cy="508062"/>
          </a:xfrm>
          <a:prstGeom prst="rect">
            <a:avLst/>
          </a:prstGeom>
        </p:spPr>
        <p:txBody>
          <a:bodyPr anchor="ctr"/>
          <a:lstStyle>
            <a:lvl1pPr marL="0" indent="0" algn="l">
              <a:buNone/>
              <a:defRPr sz="4050" b="0" baseline="0">
                <a:solidFill>
                  <a:schemeClr val="tx1">
                    <a:lumMod val="85000"/>
                    <a:lumOff val="15000"/>
                  </a:schemeClr>
                </a:solidFill>
                <a:latin typeface="+mj-lt"/>
                <a:cs typeface="Arial" pitchFamily="34" charset="0"/>
              </a:defRPr>
            </a:lvl1pPr>
          </a:lstStyle>
          <a:p>
            <a:pPr lvl="0"/>
            <a:r>
              <a:rPr lang="en-US" altLang="ko-KR" dirty="0"/>
              <a:t>SECTION BREAK</a:t>
            </a:r>
          </a:p>
        </p:txBody>
      </p:sp>
      <p:sp>
        <p:nvSpPr>
          <p:cNvPr id="3" name="Text Placeholder 9"/>
          <p:cNvSpPr>
            <a:spLocks noGrp="1"/>
          </p:cNvSpPr>
          <p:nvPr>
            <p:ph type="body" sz="quarter" idx="11" hasCustomPrompt="1"/>
          </p:nvPr>
        </p:nvSpPr>
        <p:spPr>
          <a:xfrm>
            <a:off x="4575412" y="2754506"/>
            <a:ext cx="4558352" cy="216024"/>
          </a:xfrm>
          <a:prstGeom prst="rect">
            <a:avLst/>
          </a:prstGeom>
        </p:spPr>
        <p:txBody>
          <a:bodyPr anchor="ctr"/>
          <a:lstStyle>
            <a:lvl1pPr marL="0" indent="0" algn="l">
              <a:buNone/>
              <a:defRPr sz="1350" b="0" baseline="0">
                <a:solidFill>
                  <a:schemeClr val="tx1">
                    <a:lumMod val="85000"/>
                    <a:lumOff val="15000"/>
                  </a:schemeClr>
                </a:solidFill>
                <a:latin typeface="+mn-lt"/>
                <a:cs typeface="Arial" pitchFamily="34" charset="0"/>
              </a:defRPr>
            </a:lvl1pPr>
          </a:lstStyle>
          <a:p>
            <a:pPr lvl="0"/>
            <a:r>
              <a:rPr lang="en-US" altLang="ko-KR" dirty="0"/>
              <a:t>Insert your subtitle here</a:t>
            </a:r>
          </a:p>
        </p:txBody>
      </p:sp>
    </p:spTree>
    <p:extLst>
      <p:ext uri="{BB962C8B-B14F-4D97-AF65-F5344CB8AC3E}">
        <p14:creationId xmlns:p14="http://schemas.microsoft.com/office/powerpoint/2010/main" val="30363825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4_Images &amp; Contents Layout">
    <p:spTree>
      <p:nvGrpSpPr>
        <p:cNvPr id="1" name=""/>
        <p:cNvGrpSpPr/>
        <p:nvPr/>
      </p:nvGrpSpPr>
      <p:grpSpPr>
        <a:xfrm>
          <a:off x="0" y="0"/>
          <a:ext cx="0" cy="0"/>
          <a:chOff x="0" y="0"/>
          <a:chExt cx="0" cy="0"/>
        </a:xfrm>
      </p:grpSpPr>
      <p:sp>
        <p:nvSpPr>
          <p:cNvPr id="6" name="Picture Placeholder 2"/>
          <p:cNvSpPr>
            <a:spLocks noGrp="1"/>
          </p:cNvSpPr>
          <p:nvPr>
            <p:ph type="pic" idx="14" hasCustomPrompt="1"/>
          </p:nvPr>
        </p:nvSpPr>
        <p:spPr>
          <a:xfrm>
            <a:off x="0" y="2571750"/>
            <a:ext cx="4572000" cy="2571750"/>
          </a:xfrm>
          <a:prstGeom prst="rect">
            <a:avLst/>
          </a:prstGeom>
          <a:solidFill>
            <a:schemeClr val="bg1">
              <a:lumMod val="95000"/>
            </a:schemeClr>
          </a:solidFill>
        </p:spPr>
        <p:txBody>
          <a:bodyPr anchor="ctr"/>
          <a:lstStyle>
            <a:lvl1pPr marL="0" indent="0" algn="ctr">
              <a:buNone/>
              <a:defRPr sz="900">
                <a:latin typeface="+mn-lt"/>
                <a:cs typeface="Arial"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ltLang="ko-KR" dirty="0"/>
              <a:t>Your Picture Here</a:t>
            </a:r>
            <a:endParaRPr lang="ko-KR" altLang="en-US" dirty="0"/>
          </a:p>
        </p:txBody>
      </p:sp>
      <p:sp>
        <p:nvSpPr>
          <p:cNvPr id="7" name="Picture Placeholder 2"/>
          <p:cNvSpPr>
            <a:spLocks noGrp="1"/>
          </p:cNvSpPr>
          <p:nvPr>
            <p:ph type="pic" idx="15" hasCustomPrompt="1"/>
          </p:nvPr>
        </p:nvSpPr>
        <p:spPr>
          <a:xfrm>
            <a:off x="0" y="0"/>
            <a:ext cx="4572000" cy="2571750"/>
          </a:xfrm>
          <a:prstGeom prst="rect">
            <a:avLst/>
          </a:prstGeom>
          <a:solidFill>
            <a:schemeClr val="bg1">
              <a:lumMod val="95000"/>
            </a:schemeClr>
          </a:solidFill>
        </p:spPr>
        <p:txBody>
          <a:bodyPr anchor="ctr"/>
          <a:lstStyle>
            <a:lvl1pPr marL="0" indent="0" algn="ctr">
              <a:buNone/>
              <a:defRPr sz="900">
                <a:latin typeface="+mn-lt"/>
                <a:cs typeface="Arial"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ltLang="ko-KR" dirty="0"/>
              <a:t>Your Picture Here</a:t>
            </a:r>
            <a:endParaRPr lang="ko-KR" altLang="en-US" dirty="0"/>
          </a:p>
        </p:txBody>
      </p:sp>
    </p:spTree>
    <p:extLst>
      <p:ext uri="{BB962C8B-B14F-4D97-AF65-F5344CB8AC3E}">
        <p14:creationId xmlns:p14="http://schemas.microsoft.com/office/powerpoint/2010/main" val="27294258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Contents slide layout">
    <p:bg>
      <p:bgPr>
        <a:solidFill>
          <a:srgbClr val="FFFFFF"/>
        </a:solid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222176" y="174496"/>
            <a:ext cx="6257099" cy="543185"/>
          </a:xfrm>
          <a:prstGeom prst="rect">
            <a:avLst/>
          </a:prstGeom>
        </p:spPr>
        <p:txBody>
          <a:bodyPr anchor="ctr"/>
          <a:lstStyle>
            <a:lvl1pPr marL="0" indent="0" algn="l">
              <a:buNone/>
              <a:defRPr sz="4050" b="0" baseline="0">
                <a:solidFill>
                  <a:schemeClr val="bg1"/>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9817877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 1 column" userDrawn="1">
  <p:cSld name="Title + 1 column">
    <p:spTree>
      <p:nvGrpSpPr>
        <p:cNvPr id="1" name="Shape 24"/>
        <p:cNvGrpSpPr/>
        <p:nvPr/>
      </p:nvGrpSpPr>
      <p:grpSpPr>
        <a:xfrm>
          <a:off x="0" y="0"/>
          <a:ext cx="0" cy="0"/>
          <a:chOff x="0" y="0"/>
          <a:chExt cx="0" cy="0"/>
        </a:xfrm>
      </p:grpSpPr>
      <p:sp>
        <p:nvSpPr>
          <p:cNvPr id="2" name="Google Shape;12;p2"/>
          <p:cNvSpPr txBox="1">
            <a:spLocks noGrp="1"/>
          </p:cNvSpPr>
          <p:nvPr>
            <p:ph type="ctrTitle"/>
          </p:nvPr>
        </p:nvSpPr>
        <p:spPr>
          <a:xfrm>
            <a:off x="988068" y="98858"/>
            <a:ext cx="7169308" cy="649291"/>
          </a:xfrm>
          <a:prstGeom prst="rect">
            <a:avLst/>
          </a:prstGeom>
        </p:spPr>
        <p:txBody>
          <a:bodyPr spcFirstLastPara="1" wrap="square" lIns="0" tIns="0" rIns="0" bIns="0" anchor="ctr" anchorCtr="0">
            <a:noAutofit/>
          </a:bodyPr>
          <a:lstStyle>
            <a:lvl1pPr lvl="0" algn="ctr">
              <a:lnSpc>
                <a:spcPct val="80000"/>
              </a:lnSpc>
              <a:spcBef>
                <a:spcPts val="0"/>
              </a:spcBef>
              <a:spcAft>
                <a:spcPts val="0"/>
              </a:spcAft>
              <a:buSzPts val="4800"/>
              <a:buNone/>
              <a:defRPr sz="3600">
                <a:solidFill>
                  <a:srgbClr val="27348B"/>
                </a:solidFill>
              </a:defRPr>
            </a:lvl1pPr>
            <a:lvl2pPr lvl="1">
              <a:lnSpc>
                <a:spcPct val="80000"/>
              </a:lnSpc>
              <a:spcBef>
                <a:spcPts val="0"/>
              </a:spcBef>
              <a:spcAft>
                <a:spcPts val="0"/>
              </a:spcAft>
              <a:buSzPts val="4800"/>
              <a:buNone/>
              <a:defRPr sz="4800"/>
            </a:lvl2pPr>
            <a:lvl3pPr lvl="2">
              <a:lnSpc>
                <a:spcPct val="80000"/>
              </a:lnSpc>
              <a:spcBef>
                <a:spcPts val="0"/>
              </a:spcBef>
              <a:spcAft>
                <a:spcPts val="0"/>
              </a:spcAft>
              <a:buSzPts val="4800"/>
              <a:buNone/>
              <a:defRPr sz="4800"/>
            </a:lvl3pPr>
            <a:lvl4pPr lvl="3">
              <a:lnSpc>
                <a:spcPct val="80000"/>
              </a:lnSpc>
              <a:spcBef>
                <a:spcPts val="0"/>
              </a:spcBef>
              <a:spcAft>
                <a:spcPts val="0"/>
              </a:spcAft>
              <a:buSzPts val="4800"/>
              <a:buNone/>
              <a:defRPr sz="4800"/>
            </a:lvl4pPr>
            <a:lvl5pPr lvl="4">
              <a:lnSpc>
                <a:spcPct val="80000"/>
              </a:lnSpc>
              <a:spcBef>
                <a:spcPts val="0"/>
              </a:spcBef>
              <a:spcAft>
                <a:spcPts val="0"/>
              </a:spcAft>
              <a:buSzPts val="4800"/>
              <a:buNone/>
              <a:defRPr sz="4800"/>
            </a:lvl5pPr>
            <a:lvl6pPr lvl="5">
              <a:lnSpc>
                <a:spcPct val="80000"/>
              </a:lnSpc>
              <a:spcBef>
                <a:spcPts val="0"/>
              </a:spcBef>
              <a:spcAft>
                <a:spcPts val="0"/>
              </a:spcAft>
              <a:buSzPts val="4800"/>
              <a:buNone/>
              <a:defRPr sz="4800"/>
            </a:lvl6pPr>
            <a:lvl7pPr lvl="6">
              <a:lnSpc>
                <a:spcPct val="80000"/>
              </a:lnSpc>
              <a:spcBef>
                <a:spcPts val="0"/>
              </a:spcBef>
              <a:spcAft>
                <a:spcPts val="0"/>
              </a:spcAft>
              <a:buSzPts val="4800"/>
              <a:buNone/>
              <a:defRPr sz="4800"/>
            </a:lvl7pPr>
            <a:lvl8pPr lvl="7">
              <a:lnSpc>
                <a:spcPct val="80000"/>
              </a:lnSpc>
              <a:spcBef>
                <a:spcPts val="0"/>
              </a:spcBef>
              <a:spcAft>
                <a:spcPts val="0"/>
              </a:spcAft>
              <a:buSzPts val="4800"/>
              <a:buNone/>
              <a:defRPr sz="4800"/>
            </a:lvl8pPr>
            <a:lvl9pPr lvl="8">
              <a:lnSpc>
                <a:spcPct val="80000"/>
              </a:lnSpc>
              <a:spcBef>
                <a:spcPts val="0"/>
              </a:spcBef>
              <a:spcAft>
                <a:spcPts val="0"/>
              </a:spcAft>
              <a:buSzPts val="4800"/>
              <a:buNone/>
              <a:defRPr sz="4800"/>
            </a:lvl9pPr>
          </a:lstStyle>
          <a:p>
            <a:endParaRPr dirty="0"/>
          </a:p>
        </p:txBody>
      </p:sp>
    </p:spTree>
    <p:extLst>
      <p:ext uri="{BB962C8B-B14F-4D97-AF65-F5344CB8AC3E}">
        <p14:creationId xmlns:p14="http://schemas.microsoft.com/office/powerpoint/2010/main" val="23772237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9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242646" y="92612"/>
            <a:ext cx="8679898" cy="543185"/>
          </a:xfrm>
          <a:prstGeom prst="rect">
            <a:avLst/>
          </a:prstGeom>
        </p:spPr>
        <p:txBody>
          <a:bodyPr anchor="ctr"/>
          <a:lstStyle>
            <a:lvl1pPr marL="0" indent="0" algn="ctr">
              <a:buNone/>
              <a:defRPr sz="4050" b="0" baseline="0">
                <a:solidFill>
                  <a:srgbClr val="000000"/>
                </a:solidFill>
                <a:latin typeface="+mj-lt"/>
                <a:cs typeface="Arial" pitchFamily="34" charset="0"/>
              </a:defRPr>
            </a:lvl1pPr>
          </a:lstStyle>
          <a:p>
            <a:pPr lvl="0"/>
            <a:r>
              <a:rPr lang="en-US" altLang="ko-KR" dirty="0"/>
              <a:t>BASIC LAYOUT</a:t>
            </a:r>
          </a:p>
        </p:txBody>
      </p:sp>
      <p:sp>
        <p:nvSpPr>
          <p:cNvPr id="3" name="Rounded Rectangle 2"/>
          <p:cNvSpPr/>
          <p:nvPr userDrawn="1"/>
        </p:nvSpPr>
        <p:spPr>
          <a:xfrm>
            <a:off x="265510" y="848696"/>
            <a:ext cx="2670575" cy="4051921"/>
          </a:xfrm>
          <a:prstGeom prst="roundRect">
            <a:avLst>
              <a:gd name="adj" fmla="val 3968"/>
            </a:avLst>
          </a:prstGeom>
          <a:solidFill>
            <a:srgbClr val="3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3" dirty="0">
              <a:solidFill>
                <a:srgbClr val="5E4028"/>
              </a:solidFill>
            </a:endParaRPr>
          </a:p>
        </p:txBody>
      </p:sp>
      <p:sp>
        <p:nvSpPr>
          <p:cNvPr id="4" name="Rounded Rectangle 3"/>
          <p:cNvSpPr/>
          <p:nvPr userDrawn="1"/>
        </p:nvSpPr>
        <p:spPr>
          <a:xfrm>
            <a:off x="342358" y="972506"/>
            <a:ext cx="98156" cy="3199323"/>
          </a:xfrm>
          <a:prstGeom prst="roundRect">
            <a:avLst>
              <a:gd name="adj" fmla="val 50000"/>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3">
              <a:solidFill>
                <a:schemeClr val="bg1"/>
              </a:solidFill>
            </a:endParaRPr>
          </a:p>
        </p:txBody>
      </p:sp>
      <p:grpSp>
        <p:nvGrpSpPr>
          <p:cNvPr id="6" name="Grupo 5"/>
          <p:cNvGrpSpPr/>
          <p:nvPr userDrawn="1"/>
        </p:nvGrpSpPr>
        <p:grpSpPr>
          <a:xfrm>
            <a:off x="1047037" y="1366632"/>
            <a:ext cx="1674186" cy="1419105"/>
            <a:chOff x="1476865" y="1865995"/>
            <a:chExt cx="2232248" cy="1337880"/>
          </a:xfrm>
        </p:grpSpPr>
        <p:sp>
          <p:nvSpPr>
            <p:cNvPr id="58" name="TextBox 57">
              <a:extLst>
                <a:ext uri="{FF2B5EF4-FFF2-40B4-BE49-F238E27FC236}">
                  <a16:creationId xmlns:a16="http://schemas.microsoft.com/office/drawing/2014/main" id="{5644E8BB-F13A-4AE0-889E-633DE4143787}"/>
                </a:ext>
              </a:extLst>
            </p:cNvPr>
            <p:cNvSpPr txBox="1"/>
            <p:nvPr userDrawn="1"/>
          </p:nvSpPr>
          <p:spPr>
            <a:xfrm>
              <a:off x="1476865" y="1865995"/>
              <a:ext cx="2232248" cy="739909"/>
            </a:xfrm>
            <a:prstGeom prst="rect">
              <a:avLst/>
            </a:prstGeom>
            <a:noFill/>
          </p:spPr>
          <p:txBody>
            <a:bodyPr wrap="square" rtlCol="0" anchor="ctr">
              <a:spAutoFit/>
            </a:bodyPr>
            <a:lstStyle/>
            <a:p>
              <a:pPr algn="r"/>
              <a:r>
                <a:rPr lang="en-US" altLang="ko-KR" sz="1500" b="1" dirty="0">
                  <a:solidFill>
                    <a:srgbClr val="FFFFFF"/>
                  </a:solidFill>
                  <a:latin typeface="Arial" pitchFamily="34" charset="0"/>
                  <a:cs typeface="Arial" pitchFamily="34" charset="0"/>
                </a:rPr>
                <a:t>You can Resize without losing quality</a:t>
              </a:r>
              <a:endParaRPr lang="ko-KR" altLang="en-US" sz="1500" b="1" dirty="0">
                <a:solidFill>
                  <a:srgbClr val="FFFFFF"/>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1476865" y="2463966"/>
              <a:ext cx="2232248" cy="739909"/>
            </a:xfrm>
            <a:prstGeom prst="rect">
              <a:avLst/>
            </a:prstGeom>
            <a:noFill/>
          </p:spPr>
          <p:txBody>
            <a:bodyPr wrap="square" rtlCol="0" anchor="ctr">
              <a:spAutoFit/>
            </a:bodyPr>
            <a:lstStyle/>
            <a:p>
              <a:pPr algn="r"/>
              <a:r>
                <a:rPr lang="en-US" altLang="ko-KR" sz="1500" b="1" dirty="0">
                  <a:solidFill>
                    <a:srgbClr val="FFFFFF"/>
                  </a:solidFill>
                  <a:latin typeface="Arial" pitchFamily="34" charset="0"/>
                  <a:cs typeface="Arial" pitchFamily="34" charset="0"/>
                </a:rPr>
                <a:t>You can Change Fill Color &amp;</a:t>
              </a:r>
            </a:p>
            <a:p>
              <a:pPr algn="r"/>
              <a:r>
                <a:rPr lang="en-US" altLang="ko-KR" sz="1500" b="1" dirty="0">
                  <a:solidFill>
                    <a:srgbClr val="FFFFFF"/>
                  </a:solidFill>
                  <a:latin typeface="Arial" pitchFamily="34" charset="0"/>
                  <a:cs typeface="Arial" pitchFamily="34" charset="0"/>
                </a:rPr>
                <a:t>Line Color</a:t>
              </a:r>
              <a:endParaRPr lang="ko-KR" altLang="en-US" sz="1500" b="1" dirty="0">
                <a:solidFill>
                  <a:srgbClr val="FFFFFF"/>
                </a:solidFill>
                <a:latin typeface="Arial" pitchFamily="34" charset="0"/>
                <a:cs typeface="Arial" pitchFamily="34" charset="0"/>
              </a:endParaRPr>
            </a:p>
          </p:txBody>
        </p:sp>
      </p:grpSp>
      <p:sp>
        <p:nvSpPr>
          <p:cNvPr id="61" name="TextBox 60">
            <a:extLst>
              <a:ext uri="{FF2B5EF4-FFF2-40B4-BE49-F238E27FC236}">
                <a16:creationId xmlns:a16="http://schemas.microsoft.com/office/drawing/2014/main" id="{BAAC314F-E96A-4408-95DE-A70E9ED054AF}"/>
              </a:ext>
            </a:extLst>
          </p:cNvPr>
          <p:cNvSpPr txBox="1"/>
          <p:nvPr userDrawn="1"/>
        </p:nvSpPr>
        <p:spPr>
          <a:xfrm>
            <a:off x="683251" y="3016435"/>
            <a:ext cx="2037972" cy="1477328"/>
          </a:xfrm>
          <a:prstGeom prst="rect">
            <a:avLst/>
          </a:prstGeom>
          <a:noFill/>
        </p:spPr>
        <p:txBody>
          <a:bodyPr wrap="square" rtlCol="0" anchor="ctr">
            <a:spAutoFit/>
          </a:bodyPr>
          <a:lstStyle/>
          <a:p>
            <a:pPr algn="r"/>
            <a:r>
              <a:rPr lang="en-US" altLang="ko-KR" sz="1800" b="1" dirty="0">
                <a:solidFill>
                  <a:srgbClr val="FFFFFF"/>
                </a:solidFill>
                <a:latin typeface="+mn-lt"/>
                <a:ea typeface="+mn-ea"/>
                <a:cs typeface="Arial" pitchFamily="34" charset="0"/>
              </a:rPr>
              <a:t>GOOGLE </a:t>
            </a:r>
            <a:r>
              <a:rPr lang="en-US" altLang="ko-KR" sz="1800" b="1" baseline="0" dirty="0">
                <a:solidFill>
                  <a:srgbClr val="FFFFFF"/>
                </a:solidFill>
                <a:latin typeface="+mn-lt"/>
                <a:ea typeface="+mn-ea"/>
                <a:cs typeface="Arial" pitchFamily="34" charset="0"/>
              </a:rPr>
              <a:t>SLIDES AND </a:t>
            </a:r>
            <a:r>
              <a:rPr lang="en-US" altLang="ko-KR" sz="1800" b="1" dirty="0">
                <a:solidFill>
                  <a:srgbClr val="FFFFFF"/>
                </a:solidFill>
                <a:latin typeface="+mn-lt"/>
                <a:ea typeface="+mn-ea"/>
                <a:cs typeface="Arial" pitchFamily="34" charset="0"/>
              </a:rPr>
              <a:t>FREE </a:t>
            </a:r>
          </a:p>
          <a:p>
            <a:pPr algn="r"/>
            <a:r>
              <a:rPr lang="en-US" altLang="ko-KR" sz="1800" b="1" dirty="0">
                <a:solidFill>
                  <a:srgbClr val="FFFFFF"/>
                </a:solidFill>
                <a:latin typeface="+mn-lt"/>
                <a:ea typeface="+mn-ea"/>
                <a:cs typeface="Arial" pitchFamily="34" charset="0"/>
              </a:rPr>
              <a:t>PPT </a:t>
            </a:r>
          </a:p>
          <a:p>
            <a:pPr algn="r"/>
            <a:r>
              <a:rPr lang="en-US" altLang="ko-KR" sz="1800" b="1" dirty="0">
                <a:solidFill>
                  <a:srgbClr val="FFFFFF"/>
                </a:solidFill>
                <a:latin typeface="+mn-lt"/>
                <a:ea typeface="+mn-ea"/>
                <a:cs typeface="Arial" pitchFamily="34" charset="0"/>
              </a:rPr>
              <a:t>TEMPLATES  </a:t>
            </a:r>
          </a:p>
        </p:txBody>
      </p:sp>
      <p:sp>
        <p:nvSpPr>
          <p:cNvPr id="25" name="Rounded Rectangle 3"/>
          <p:cNvSpPr/>
          <p:nvPr userDrawn="1"/>
        </p:nvSpPr>
        <p:spPr>
          <a:xfrm rot="5400000">
            <a:off x="1948932" y="3912560"/>
            <a:ext cx="76235" cy="1668469"/>
          </a:xfrm>
          <a:prstGeom prst="roundRect">
            <a:avLst>
              <a:gd name="adj" fmla="val 50000"/>
            </a:avLst>
          </a:prstGeom>
          <a:solidFill>
            <a:schemeClr val="bg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3">
              <a:solidFill>
                <a:schemeClr val="bg1"/>
              </a:solidFill>
            </a:endParaRPr>
          </a:p>
        </p:txBody>
      </p:sp>
      <p:grpSp>
        <p:nvGrpSpPr>
          <p:cNvPr id="15" name="Grupo 14">
            <a:extLst>
              <a:ext uri="{FF2B5EF4-FFF2-40B4-BE49-F238E27FC236}">
                <a16:creationId xmlns:a16="http://schemas.microsoft.com/office/drawing/2014/main" id="{7EDC76E3-3725-C0E3-A193-518C5F245457}"/>
              </a:ext>
            </a:extLst>
          </p:cNvPr>
          <p:cNvGrpSpPr/>
          <p:nvPr userDrawn="1"/>
        </p:nvGrpSpPr>
        <p:grpSpPr>
          <a:xfrm>
            <a:off x="2141952" y="972507"/>
            <a:ext cx="679333" cy="682777"/>
            <a:chOff x="2844390" y="1337313"/>
            <a:chExt cx="905777" cy="910369"/>
          </a:xfrm>
          <a:solidFill>
            <a:schemeClr val="bg1">
              <a:alpha val="74000"/>
            </a:schemeClr>
          </a:solidFill>
        </p:grpSpPr>
        <p:sp>
          <p:nvSpPr>
            <p:cNvPr id="34" name="Rounded Rectangle 3"/>
            <p:cNvSpPr/>
            <p:nvPr userDrawn="1"/>
          </p:nvSpPr>
          <p:spPr>
            <a:xfrm rot="10800000">
              <a:off x="3620828" y="1341905"/>
              <a:ext cx="129339" cy="90577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3">
                <a:solidFill>
                  <a:schemeClr val="bg1"/>
                </a:solidFill>
              </a:endParaRPr>
            </a:p>
          </p:txBody>
        </p:sp>
        <p:sp>
          <p:nvSpPr>
            <p:cNvPr id="35" name="Rounded Rectangle 3"/>
            <p:cNvSpPr/>
            <p:nvPr userDrawn="1"/>
          </p:nvSpPr>
          <p:spPr>
            <a:xfrm rot="5400000">
              <a:off x="3232609" y="949094"/>
              <a:ext cx="129339" cy="905777"/>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3">
                <a:solidFill>
                  <a:schemeClr val="bg1"/>
                </a:solidFill>
              </a:endParaRPr>
            </a:p>
          </p:txBody>
        </p:sp>
      </p:grpSp>
    </p:spTree>
    <p:extLst>
      <p:ext uri="{BB962C8B-B14F-4D97-AF65-F5344CB8AC3E}">
        <p14:creationId xmlns:p14="http://schemas.microsoft.com/office/powerpoint/2010/main" val="19109560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8_Images &amp; Contents Layout">
    <p:spTree>
      <p:nvGrpSpPr>
        <p:cNvPr id="1" name=""/>
        <p:cNvGrpSpPr/>
        <p:nvPr/>
      </p:nvGrpSpPr>
      <p:grpSpPr>
        <a:xfrm>
          <a:off x="0" y="0"/>
          <a:ext cx="0" cy="0"/>
          <a:chOff x="0" y="0"/>
          <a:chExt cx="0" cy="0"/>
        </a:xfrm>
      </p:grpSpPr>
      <p:sp>
        <p:nvSpPr>
          <p:cNvPr id="36" name="Rectangle 35"/>
          <p:cNvSpPr/>
          <p:nvPr userDrawn="1"/>
        </p:nvSpPr>
        <p:spPr>
          <a:xfrm flipV="1">
            <a:off x="0" y="0"/>
            <a:ext cx="3082835"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solidFill>
                <a:schemeClr val="tx1">
                  <a:lumMod val="75000"/>
                  <a:lumOff val="25000"/>
                </a:schemeClr>
              </a:solidFill>
            </a:endParaRPr>
          </a:p>
        </p:txBody>
      </p:sp>
      <p:grpSp>
        <p:nvGrpSpPr>
          <p:cNvPr id="5" name="Group 4"/>
          <p:cNvGrpSpPr/>
          <p:nvPr userDrawn="1"/>
        </p:nvGrpSpPr>
        <p:grpSpPr>
          <a:xfrm>
            <a:off x="380878" y="1452440"/>
            <a:ext cx="2295000" cy="54000"/>
            <a:chOff x="3843032" y="6553200"/>
            <a:chExt cx="2066410" cy="87086"/>
          </a:xfrm>
        </p:grpSpPr>
        <p:sp>
          <p:nvSpPr>
            <p:cNvPr id="6" name="Rectangle 5"/>
            <p:cNvSpPr/>
            <p:nvPr userDrawn="1"/>
          </p:nvSpPr>
          <p:spPr>
            <a:xfrm flipV="1">
              <a:off x="3843032" y="6553200"/>
              <a:ext cx="413282" cy="8708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solidFill>
                  <a:schemeClr val="bg1"/>
                </a:solidFill>
                <a:latin typeface="+mn-lt"/>
              </a:endParaRPr>
            </a:p>
          </p:txBody>
        </p:sp>
        <p:sp>
          <p:nvSpPr>
            <p:cNvPr id="7" name="Rectangle 6"/>
            <p:cNvSpPr/>
            <p:nvPr userDrawn="1"/>
          </p:nvSpPr>
          <p:spPr>
            <a:xfrm flipV="1">
              <a:off x="4256314" y="6553200"/>
              <a:ext cx="413282" cy="870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solidFill>
                  <a:schemeClr val="bg1"/>
                </a:solidFill>
                <a:latin typeface="+mn-lt"/>
              </a:endParaRPr>
            </a:p>
          </p:txBody>
        </p:sp>
        <p:sp>
          <p:nvSpPr>
            <p:cNvPr id="8" name="Rectangle 7"/>
            <p:cNvSpPr/>
            <p:nvPr userDrawn="1"/>
          </p:nvSpPr>
          <p:spPr>
            <a:xfrm flipV="1">
              <a:off x="4669596" y="6553200"/>
              <a:ext cx="413282" cy="870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solidFill>
                  <a:schemeClr val="bg1"/>
                </a:solidFill>
                <a:latin typeface="+mn-lt"/>
              </a:endParaRPr>
            </a:p>
          </p:txBody>
        </p:sp>
        <p:sp>
          <p:nvSpPr>
            <p:cNvPr id="9" name="Rectangle 8"/>
            <p:cNvSpPr/>
            <p:nvPr userDrawn="1"/>
          </p:nvSpPr>
          <p:spPr>
            <a:xfrm flipV="1">
              <a:off x="5082878" y="6553200"/>
              <a:ext cx="413282" cy="870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solidFill>
                  <a:schemeClr val="bg1"/>
                </a:solidFill>
                <a:latin typeface="+mn-lt"/>
              </a:endParaRPr>
            </a:p>
          </p:txBody>
        </p:sp>
        <p:sp>
          <p:nvSpPr>
            <p:cNvPr id="10" name="Rectangle 9"/>
            <p:cNvSpPr/>
            <p:nvPr userDrawn="1"/>
          </p:nvSpPr>
          <p:spPr>
            <a:xfrm flipV="1">
              <a:off x="5496160" y="6553200"/>
              <a:ext cx="413282" cy="8708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solidFill>
                  <a:schemeClr val="bg1"/>
                </a:solidFill>
                <a:latin typeface="+mn-lt"/>
              </a:endParaRPr>
            </a:p>
          </p:txBody>
        </p:sp>
      </p:grpSp>
      <p:sp>
        <p:nvSpPr>
          <p:cNvPr id="37" name="그림 개체 틀 2"/>
          <p:cNvSpPr>
            <a:spLocks noGrp="1"/>
          </p:cNvSpPr>
          <p:nvPr>
            <p:ph type="pic" sz="quarter" idx="14" hasCustomPrompt="1"/>
          </p:nvPr>
        </p:nvSpPr>
        <p:spPr>
          <a:xfrm>
            <a:off x="7115200" y="-6532"/>
            <a:ext cx="2028800" cy="3502916"/>
          </a:xfrm>
          <a:prstGeom prst="rect">
            <a:avLst/>
          </a:prstGeom>
          <a:solidFill>
            <a:schemeClr val="bg1">
              <a:lumMod val="95000"/>
            </a:schemeClr>
          </a:solidFill>
        </p:spPr>
        <p:txBody>
          <a:bodyPr anchor="ctr"/>
          <a:lstStyle>
            <a:lvl1pPr marL="0" indent="0" algn="ctr">
              <a:buNone/>
              <a:defRPr sz="900"/>
            </a:lvl1pPr>
          </a:lstStyle>
          <a:p>
            <a:r>
              <a:rPr lang="en-US" altLang="ko-KR" dirty="0"/>
              <a:t>Place Your Picture Here</a:t>
            </a:r>
            <a:endParaRPr lang="ko-KR" altLang="en-US" dirty="0"/>
          </a:p>
        </p:txBody>
      </p:sp>
      <p:sp>
        <p:nvSpPr>
          <p:cNvPr id="2" name="Rectangle 1"/>
          <p:cNvSpPr/>
          <p:nvPr userDrawn="1"/>
        </p:nvSpPr>
        <p:spPr>
          <a:xfrm>
            <a:off x="7115175" y="3493393"/>
            <a:ext cx="2028825" cy="165010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p>
        </p:txBody>
      </p:sp>
      <p:sp>
        <p:nvSpPr>
          <p:cNvPr id="48" name="그림 개체 틀 2"/>
          <p:cNvSpPr>
            <a:spLocks noGrp="1"/>
          </p:cNvSpPr>
          <p:nvPr>
            <p:ph type="pic" sz="quarter" idx="15" hasCustomPrompt="1"/>
          </p:nvPr>
        </p:nvSpPr>
        <p:spPr>
          <a:xfrm>
            <a:off x="5089063" y="-5639"/>
            <a:ext cx="2028800" cy="3502916"/>
          </a:xfrm>
          <a:prstGeom prst="rect">
            <a:avLst/>
          </a:prstGeom>
          <a:solidFill>
            <a:schemeClr val="bg1">
              <a:lumMod val="95000"/>
            </a:schemeClr>
          </a:solidFill>
        </p:spPr>
        <p:txBody>
          <a:bodyPr anchor="ctr"/>
          <a:lstStyle>
            <a:lvl1pPr marL="0" indent="0" algn="ctr">
              <a:buNone/>
              <a:defRPr sz="900"/>
            </a:lvl1pPr>
          </a:lstStyle>
          <a:p>
            <a:r>
              <a:rPr lang="en-US" altLang="ko-KR" dirty="0"/>
              <a:t>Place Your Picture Here</a:t>
            </a:r>
            <a:endParaRPr lang="ko-KR" altLang="en-US" dirty="0"/>
          </a:p>
        </p:txBody>
      </p:sp>
      <p:sp>
        <p:nvSpPr>
          <p:cNvPr id="49" name="Rectangle 48"/>
          <p:cNvSpPr/>
          <p:nvPr userDrawn="1"/>
        </p:nvSpPr>
        <p:spPr>
          <a:xfrm>
            <a:off x="5089037" y="3493393"/>
            <a:ext cx="2028825" cy="165010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p>
        </p:txBody>
      </p:sp>
      <p:sp>
        <p:nvSpPr>
          <p:cNvPr id="50" name="그림 개체 틀 2"/>
          <p:cNvSpPr>
            <a:spLocks noGrp="1"/>
          </p:cNvSpPr>
          <p:nvPr>
            <p:ph type="pic" sz="quarter" idx="16" hasCustomPrompt="1"/>
          </p:nvPr>
        </p:nvSpPr>
        <p:spPr>
          <a:xfrm>
            <a:off x="3063313" y="-5639"/>
            <a:ext cx="2028800" cy="3502916"/>
          </a:xfrm>
          <a:prstGeom prst="rect">
            <a:avLst/>
          </a:prstGeom>
          <a:solidFill>
            <a:schemeClr val="bg1">
              <a:lumMod val="95000"/>
            </a:schemeClr>
          </a:solidFill>
        </p:spPr>
        <p:txBody>
          <a:bodyPr anchor="ctr"/>
          <a:lstStyle>
            <a:lvl1pPr marL="0" indent="0" algn="ctr">
              <a:buNone/>
              <a:defRPr sz="900"/>
            </a:lvl1pPr>
          </a:lstStyle>
          <a:p>
            <a:r>
              <a:rPr lang="en-US" altLang="ko-KR" dirty="0"/>
              <a:t>Place Your Picture Here</a:t>
            </a:r>
            <a:endParaRPr lang="ko-KR" altLang="en-US" dirty="0"/>
          </a:p>
        </p:txBody>
      </p:sp>
      <p:sp>
        <p:nvSpPr>
          <p:cNvPr id="51" name="Rectangle 50"/>
          <p:cNvSpPr/>
          <p:nvPr userDrawn="1"/>
        </p:nvSpPr>
        <p:spPr>
          <a:xfrm>
            <a:off x="3063288" y="3493393"/>
            <a:ext cx="2028825" cy="16501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p>
        </p:txBody>
      </p:sp>
    </p:spTree>
    <p:extLst>
      <p:ext uri="{BB962C8B-B14F-4D97-AF65-F5344CB8AC3E}">
        <p14:creationId xmlns:p14="http://schemas.microsoft.com/office/powerpoint/2010/main" val="5874300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FFF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000"/>
              <a:buFont typeface="Anton"/>
              <a:buNone/>
              <a:defRPr sz="3000">
                <a:solidFill>
                  <a:schemeClr val="dk1"/>
                </a:solidFill>
                <a:latin typeface="Anton"/>
                <a:ea typeface="Anton"/>
                <a:cs typeface="Anton"/>
                <a:sym typeface="Anton"/>
              </a:defRPr>
            </a:lvl1pPr>
            <a:lvl2pPr lvl="1" rtl="0">
              <a:spcBef>
                <a:spcPts val="0"/>
              </a:spcBef>
              <a:spcAft>
                <a:spcPts val="0"/>
              </a:spcAft>
              <a:buClr>
                <a:schemeClr val="dk1"/>
              </a:buClr>
              <a:buSzPts val="3000"/>
              <a:buFont typeface="Bebas Neue"/>
              <a:buNone/>
              <a:defRPr sz="3000">
                <a:solidFill>
                  <a:schemeClr val="dk1"/>
                </a:solidFill>
                <a:latin typeface="Bebas Neue"/>
                <a:ea typeface="Bebas Neue"/>
                <a:cs typeface="Bebas Neue"/>
                <a:sym typeface="Bebas Neue"/>
              </a:defRPr>
            </a:lvl2pPr>
            <a:lvl3pPr lvl="2" rtl="0">
              <a:spcBef>
                <a:spcPts val="0"/>
              </a:spcBef>
              <a:spcAft>
                <a:spcPts val="0"/>
              </a:spcAft>
              <a:buClr>
                <a:schemeClr val="dk1"/>
              </a:buClr>
              <a:buSzPts val="3000"/>
              <a:buFont typeface="Bebas Neue"/>
              <a:buNone/>
              <a:defRPr sz="3000">
                <a:solidFill>
                  <a:schemeClr val="dk1"/>
                </a:solidFill>
                <a:latin typeface="Bebas Neue"/>
                <a:ea typeface="Bebas Neue"/>
                <a:cs typeface="Bebas Neue"/>
                <a:sym typeface="Bebas Neue"/>
              </a:defRPr>
            </a:lvl3pPr>
            <a:lvl4pPr lvl="3" rtl="0">
              <a:spcBef>
                <a:spcPts val="0"/>
              </a:spcBef>
              <a:spcAft>
                <a:spcPts val="0"/>
              </a:spcAft>
              <a:buClr>
                <a:schemeClr val="dk1"/>
              </a:buClr>
              <a:buSzPts val="3000"/>
              <a:buFont typeface="Bebas Neue"/>
              <a:buNone/>
              <a:defRPr sz="3000">
                <a:solidFill>
                  <a:schemeClr val="dk1"/>
                </a:solidFill>
                <a:latin typeface="Bebas Neue"/>
                <a:ea typeface="Bebas Neue"/>
                <a:cs typeface="Bebas Neue"/>
                <a:sym typeface="Bebas Neue"/>
              </a:defRPr>
            </a:lvl4pPr>
            <a:lvl5pPr lvl="4" rtl="0">
              <a:spcBef>
                <a:spcPts val="0"/>
              </a:spcBef>
              <a:spcAft>
                <a:spcPts val="0"/>
              </a:spcAft>
              <a:buClr>
                <a:schemeClr val="dk1"/>
              </a:buClr>
              <a:buSzPts val="3000"/>
              <a:buFont typeface="Bebas Neue"/>
              <a:buNone/>
              <a:defRPr sz="3000">
                <a:solidFill>
                  <a:schemeClr val="dk1"/>
                </a:solidFill>
                <a:latin typeface="Bebas Neue"/>
                <a:ea typeface="Bebas Neue"/>
                <a:cs typeface="Bebas Neue"/>
                <a:sym typeface="Bebas Neue"/>
              </a:defRPr>
            </a:lvl5pPr>
            <a:lvl6pPr lvl="5" rtl="0">
              <a:spcBef>
                <a:spcPts val="0"/>
              </a:spcBef>
              <a:spcAft>
                <a:spcPts val="0"/>
              </a:spcAft>
              <a:buClr>
                <a:schemeClr val="dk1"/>
              </a:buClr>
              <a:buSzPts val="3000"/>
              <a:buFont typeface="Bebas Neue"/>
              <a:buNone/>
              <a:defRPr sz="3000">
                <a:solidFill>
                  <a:schemeClr val="dk1"/>
                </a:solidFill>
                <a:latin typeface="Bebas Neue"/>
                <a:ea typeface="Bebas Neue"/>
                <a:cs typeface="Bebas Neue"/>
                <a:sym typeface="Bebas Neue"/>
              </a:defRPr>
            </a:lvl6pPr>
            <a:lvl7pPr lvl="6" rtl="0">
              <a:spcBef>
                <a:spcPts val="0"/>
              </a:spcBef>
              <a:spcAft>
                <a:spcPts val="0"/>
              </a:spcAft>
              <a:buClr>
                <a:schemeClr val="dk1"/>
              </a:buClr>
              <a:buSzPts val="3000"/>
              <a:buFont typeface="Bebas Neue"/>
              <a:buNone/>
              <a:defRPr sz="3000">
                <a:solidFill>
                  <a:schemeClr val="dk1"/>
                </a:solidFill>
                <a:latin typeface="Bebas Neue"/>
                <a:ea typeface="Bebas Neue"/>
                <a:cs typeface="Bebas Neue"/>
                <a:sym typeface="Bebas Neue"/>
              </a:defRPr>
            </a:lvl7pPr>
            <a:lvl8pPr lvl="7" rtl="0">
              <a:spcBef>
                <a:spcPts val="0"/>
              </a:spcBef>
              <a:spcAft>
                <a:spcPts val="0"/>
              </a:spcAft>
              <a:buClr>
                <a:schemeClr val="dk1"/>
              </a:buClr>
              <a:buSzPts val="3000"/>
              <a:buFont typeface="Bebas Neue"/>
              <a:buNone/>
              <a:defRPr sz="3000">
                <a:solidFill>
                  <a:schemeClr val="dk1"/>
                </a:solidFill>
                <a:latin typeface="Bebas Neue"/>
                <a:ea typeface="Bebas Neue"/>
                <a:cs typeface="Bebas Neue"/>
                <a:sym typeface="Bebas Neue"/>
              </a:defRPr>
            </a:lvl8pPr>
            <a:lvl9pPr lvl="8" rtl="0">
              <a:spcBef>
                <a:spcPts val="0"/>
              </a:spcBef>
              <a:spcAft>
                <a:spcPts val="0"/>
              </a:spcAft>
              <a:buClr>
                <a:schemeClr val="dk1"/>
              </a:buClr>
              <a:buSzPts val="3000"/>
              <a:buFont typeface="Bebas Neue"/>
              <a:buNone/>
              <a:defRPr sz="3000">
                <a:solidFill>
                  <a:schemeClr val="dk1"/>
                </a:solidFill>
                <a:latin typeface="Bebas Neue"/>
                <a:ea typeface="Bebas Neue"/>
                <a:cs typeface="Bebas Neue"/>
                <a:sym typeface="Bebas Neue"/>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Libre Franklin Medium"/>
              <a:buChar char="●"/>
              <a:defRPr>
                <a:solidFill>
                  <a:schemeClr val="dk1"/>
                </a:solidFill>
                <a:latin typeface="Libre Franklin Medium"/>
                <a:ea typeface="Libre Franklin Medium"/>
                <a:cs typeface="Libre Franklin Medium"/>
                <a:sym typeface="Libre Franklin Medium"/>
              </a:defRPr>
            </a:lvl1pPr>
            <a:lvl2pPr marL="914400" lvl="1" indent="-317500">
              <a:lnSpc>
                <a:spcPct val="115000"/>
              </a:lnSpc>
              <a:spcBef>
                <a:spcPts val="1600"/>
              </a:spcBef>
              <a:spcAft>
                <a:spcPts val="0"/>
              </a:spcAft>
              <a:buClr>
                <a:schemeClr val="dk1"/>
              </a:buClr>
              <a:buSzPts val="1400"/>
              <a:buFont typeface="Libre Franklin Medium"/>
              <a:buChar char="○"/>
              <a:defRPr>
                <a:solidFill>
                  <a:schemeClr val="dk1"/>
                </a:solidFill>
                <a:latin typeface="Libre Franklin Medium"/>
                <a:ea typeface="Libre Franklin Medium"/>
                <a:cs typeface="Libre Franklin Medium"/>
                <a:sym typeface="Libre Franklin Medium"/>
              </a:defRPr>
            </a:lvl2pPr>
            <a:lvl3pPr marL="1371600" lvl="2" indent="-317500">
              <a:lnSpc>
                <a:spcPct val="115000"/>
              </a:lnSpc>
              <a:spcBef>
                <a:spcPts val="1600"/>
              </a:spcBef>
              <a:spcAft>
                <a:spcPts val="0"/>
              </a:spcAft>
              <a:buClr>
                <a:schemeClr val="dk1"/>
              </a:buClr>
              <a:buSzPts val="1400"/>
              <a:buFont typeface="Libre Franklin Medium"/>
              <a:buChar char="■"/>
              <a:defRPr>
                <a:solidFill>
                  <a:schemeClr val="dk1"/>
                </a:solidFill>
                <a:latin typeface="Libre Franklin Medium"/>
                <a:ea typeface="Libre Franklin Medium"/>
                <a:cs typeface="Libre Franklin Medium"/>
                <a:sym typeface="Libre Franklin Medium"/>
              </a:defRPr>
            </a:lvl3pPr>
            <a:lvl4pPr marL="1828800" lvl="3" indent="-317500">
              <a:lnSpc>
                <a:spcPct val="115000"/>
              </a:lnSpc>
              <a:spcBef>
                <a:spcPts val="1600"/>
              </a:spcBef>
              <a:spcAft>
                <a:spcPts val="0"/>
              </a:spcAft>
              <a:buClr>
                <a:schemeClr val="dk1"/>
              </a:buClr>
              <a:buSzPts val="1400"/>
              <a:buFont typeface="Libre Franklin Medium"/>
              <a:buChar char="●"/>
              <a:defRPr>
                <a:solidFill>
                  <a:schemeClr val="dk1"/>
                </a:solidFill>
                <a:latin typeface="Libre Franklin Medium"/>
                <a:ea typeface="Libre Franklin Medium"/>
                <a:cs typeface="Libre Franklin Medium"/>
                <a:sym typeface="Libre Franklin Medium"/>
              </a:defRPr>
            </a:lvl4pPr>
            <a:lvl5pPr marL="2286000" lvl="4" indent="-317500">
              <a:lnSpc>
                <a:spcPct val="115000"/>
              </a:lnSpc>
              <a:spcBef>
                <a:spcPts val="1600"/>
              </a:spcBef>
              <a:spcAft>
                <a:spcPts val="0"/>
              </a:spcAft>
              <a:buClr>
                <a:schemeClr val="dk1"/>
              </a:buClr>
              <a:buSzPts val="1400"/>
              <a:buFont typeface="Libre Franklin Medium"/>
              <a:buChar char="○"/>
              <a:defRPr>
                <a:solidFill>
                  <a:schemeClr val="dk1"/>
                </a:solidFill>
                <a:latin typeface="Libre Franklin Medium"/>
                <a:ea typeface="Libre Franklin Medium"/>
                <a:cs typeface="Libre Franklin Medium"/>
                <a:sym typeface="Libre Franklin Medium"/>
              </a:defRPr>
            </a:lvl5pPr>
            <a:lvl6pPr marL="2743200" lvl="5" indent="-317500">
              <a:lnSpc>
                <a:spcPct val="115000"/>
              </a:lnSpc>
              <a:spcBef>
                <a:spcPts val="1600"/>
              </a:spcBef>
              <a:spcAft>
                <a:spcPts val="0"/>
              </a:spcAft>
              <a:buClr>
                <a:schemeClr val="dk1"/>
              </a:buClr>
              <a:buSzPts val="1400"/>
              <a:buFont typeface="Libre Franklin Medium"/>
              <a:buChar char="■"/>
              <a:defRPr>
                <a:solidFill>
                  <a:schemeClr val="dk1"/>
                </a:solidFill>
                <a:latin typeface="Libre Franklin Medium"/>
                <a:ea typeface="Libre Franklin Medium"/>
                <a:cs typeface="Libre Franklin Medium"/>
                <a:sym typeface="Libre Franklin Medium"/>
              </a:defRPr>
            </a:lvl6pPr>
            <a:lvl7pPr marL="3200400" lvl="6" indent="-317500">
              <a:lnSpc>
                <a:spcPct val="115000"/>
              </a:lnSpc>
              <a:spcBef>
                <a:spcPts val="1600"/>
              </a:spcBef>
              <a:spcAft>
                <a:spcPts val="0"/>
              </a:spcAft>
              <a:buClr>
                <a:schemeClr val="dk1"/>
              </a:buClr>
              <a:buSzPts val="1400"/>
              <a:buFont typeface="Libre Franklin Medium"/>
              <a:buChar char="●"/>
              <a:defRPr>
                <a:solidFill>
                  <a:schemeClr val="dk1"/>
                </a:solidFill>
                <a:latin typeface="Libre Franklin Medium"/>
                <a:ea typeface="Libre Franklin Medium"/>
                <a:cs typeface="Libre Franklin Medium"/>
                <a:sym typeface="Libre Franklin Medium"/>
              </a:defRPr>
            </a:lvl7pPr>
            <a:lvl8pPr marL="3657600" lvl="7" indent="-317500">
              <a:lnSpc>
                <a:spcPct val="115000"/>
              </a:lnSpc>
              <a:spcBef>
                <a:spcPts val="1600"/>
              </a:spcBef>
              <a:spcAft>
                <a:spcPts val="0"/>
              </a:spcAft>
              <a:buClr>
                <a:schemeClr val="dk1"/>
              </a:buClr>
              <a:buSzPts val="1400"/>
              <a:buFont typeface="Libre Franklin Medium"/>
              <a:buChar char="○"/>
              <a:defRPr>
                <a:solidFill>
                  <a:schemeClr val="dk1"/>
                </a:solidFill>
                <a:latin typeface="Libre Franklin Medium"/>
                <a:ea typeface="Libre Franklin Medium"/>
                <a:cs typeface="Libre Franklin Medium"/>
                <a:sym typeface="Libre Franklin Medium"/>
              </a:defRPr>
            </a:lvl8pPr>
            <a:lvl9pPr marL="4114800" lvl="8" indent="-317500">
              <a:lnSpc>
                <a:spcPct val="115000"/>
              </a:lnSpc>
              <a:spcBef>
                <a:spcPts val="1600"/>
              </a:spcBef>
              <a:spcAft>
                <a:spcPts val="1600"/>
              </a:spcAft>
              <a:buClr>
                <a:schemeClr val="dk1"/>
              </a:buClr>
              <a:buSzPts val="1400"/>
              <a:buFont typeface="Libre Franklin Medium"/>
              <a:buChar char="■"/>
              <a:defRPr>
                <a:solidFill>
                  <a:schemeClr val="dk1"/>
                </a:solidFill>
                <a:latin typeface="Libre Franklin Medium"/>
                <a:ea typeface="Libre Franklin Medium"/>
                <a:cs typeface="Libre Franklin Medium"/>
                <a:sym typeface="Libre Franklin Medium"/>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5" r:id="rId6"/>
    <p:sldLayoutId id="2147483656" r:id="rId7"/>
    <p:sldLayoutId id="2147483657" r:id="rId8"/>
    <p:sldLayoutId id="2147483658" r:id="rId9"/>
    <p:sldLayoutId id="2147483659" r:id="rId10"/>
    <p:sldLayoutId id="2147483660" r:id="rId11"/>
    <p:sldLayoutId id="2147483661" r:id="rId12"/>
    <p:sldLayoutId id="2147483665" r:id="rId13"/>
    <p:sldLayoutId id="2147483666" r:id="rId14"/>
    <p:sldLayoutId id="2147483667" r:id="rId15"/>
    <p:sldLayoutId id="2147483668" r:id="rId16"/>
    <p:sldLayoutId id="2147483669" r:id="rId17"/>
    <p:sldLayoutId id="2147483670" r:id="rId18"/>
    <p:sldLayoutId id="2147483674" r:id="rId19"/>
    <p:sldLayoutId id="2147483675" r:id="rId20"/>
    <p:sldLayoutId id="2147483676" r:id="rId21"/>
    <p:sldLayoutId id="2147483678" r:id="rId22"/>
    <p:sldLayoutId id="2147483679" r:id="rId23"/>
    <p:sldLayoutId id="2147483680" r:id="rId24"/>
    <p:sldLayoutId id="2147483681" r:id="rId25"/>
    <p:sldLayoutId id="2147483682" r:id="rId26"/>
    <p:sldLayoutId id="2147483683" r:id="rId27"/>
    <p:sldLayoutId id="2147483684" r:id="rId28"/>
    <p:sldLayoutId id="2147483685" r:id="rId2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340">
          <p15:clr>
            <a:srgbClr val="EA4335"/>
          </p15:clr>
        </p15:guide>
        <p15:guide id="2" orient="horz" pos="2900">
          <p15:clr>
            <a:srgbClr val="EA4335"/>
          </p15:clr>
        </p15:guide>
        <p15:guide id="3" pos="449">
          <p15:clr>
            <a:srgbClr val="EA4335"/>
          </p15:clr>
        </p15:guide>
        <p15:guide id="4" pos="5311">
          <p15:clr>
            <a:srgbClr val="EA4335"/>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hyperlink" Target="https://slidesgo.com/slidesgo-school/presentation-tips/how-to-modify-a-graph-in-our-templates?utm_source=slidesgo_template&amp;utm_medium=referral-link&amp;utm_campaign=how-to-modify-a-graph-in-our-templates&amp;utm_term=slidesgo-school&amp;utm_content=how-to-modify-a-graph-in-our-templates"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28"/>
        <p:cNvGrpSpPr/>
        <p:nvPr/>
      </p:nvGrpSpPr>
      <p:grpSpPr>
        <a:xfrm>
          <a:off x="0" y="0"/>
          <a:ext cx="0" cy="0"/>
          <a:chOff x="0" y="0"/>
          <a:chExt cx="0" cy="0"/>
        </a:xfrm>
      </p:grpSpPr>
      <p:pic>
        <p:nvPicPr>
          <p:cNvPr id="1026" name="Picture 2" descr="billete de 1 dólar estadounidense">
            <a:extLst>
              <a:ext uri="{FF2B5EF4-FFF2-40B4-BE49-F238E27FC236}">
                <a16:creationId xmlns:a16="http://schemas.microsoft.com/office/drawing/2014/main" id="{DED4189A-E82A-4A60-8928-78A1C1855A1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8011"/>
          <a:stretch/>
        </p:blipFill>
        <p:spPr bwMode="auto">
          <a:xfrm>
            <a:off x="0" y="0"/>
            <a:ext cx="9144000" cy="5154150"/>
          </a:xfrm>
          <a:prstGeom prst="rect">
            <a:avLst/>
          </a:prstGeom>
          <a:solidFill>
            <a:srgbClr val="FFFFFF"/>
          </a:solidFill>
        </p:spPr>
      </p:pic>
      <p:sp>
        <p:nvSpPr>
          <p:cNvPr id="2" name="Rectángulo 1">
            <a:extLst>
              <a:ext uri="{FF2B5EF4-FFF2-40B4-BE49-F238E27FC236}">
                <a16:creationId xmlns:a16="http://schemas.microsoft.com/office/drawing/2014/main" id="{D6A7BAA5-2C1A-46E9-8859-6AE44EE0C6F2}"/>
              </a:ext>
            </a:extLst>
          </p:cNvPr>
          <p:cNvSpPr/>
          <p:nvPr/>
        </p:nvSpPr>
        <p:spPr>
          <a:xfrm>
            <a:off x="100208" y="100208"/>
            <a:ext cx="8943584" cy="4922729"/>
          </a:xfrm>
          <a:prstGeom prst="rect">
            <a:avLst/>
          </a:prstGeom>
          <a:solidFill>
            <a:srgbClr val="FFC000">
              <a:alpha val="0"/>
            </a:srgbClr>
          </a:solidFill>
          <a:ln w="76200">
            <a:solidFill>
              <a:srgbClr val="3069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329" name="Google Shape;2329;p28"/>
          <p:cNvSpPr txBox="1">
            <a:spLocks noGrp="1"/>
          </p:cNvSpPr>
          <p:nvPr>
            <p:ph type="ctrTitle"/>
          </p:nvPr>
        </p:nvSpPr>
        <p:spPr>
          <a:xfrm>
            <a:off x="2013642" y="2671958"/>
            <a:ext cx="5542200" cy="2582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9600" dirty="0"/>
              <a:t>Dollar</a:t>
            </a:r>
            <a:r>
              <a:rPr lang="en" sz="6800" dirty="0"/>
              <a:t/>
            </a:r>
            <a:br>
              <a:rPr lang="en" sz="6800" dirty="0"/>
            </a:br>
            <a:r>
              <a:rPr lang="en" sz="2800" dirty="0">
                <a:solidFill>
                  <a:srgbClr val="000000"/>
                </a:solidFill>
              </a:rPr>
              <a:t>Free Template</a:t>
            </a:r>
            <a:endParaRPr sz="4600" dirty="0">
              <a:solidFill>
                <a:srgbClr val="000000"/>
              </a:solidFill>
            </a:endParaRPr>
          </a:p>
        </p:txBody>
      </p:sp>
      <p:sp>
        <p:nvSpPr>
          <p:cNvPr id="2330" name="Google Shape;2330;p28"/>
          <p:cNvSpPr txBox="1">
            <a:spLocks noGrp="1"/>
          </p:cNvSpPr>
          <p:nvPr>
            <p:ph type="subTitle" idx="1"/>
          </p:nvPr>
        </p:nvSpPr>
        <p:spPr>
          <a:xfrm>
            <a:off x="1913434" y="4456290"/>
            <a:ext cx="5542200" cy="393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Here is where your presentation begins</a:t>
            </a:r>
            <a:endParaRPr dirty="0"/>
          </a:p>
        </p:txBody>
      </p:sp>
      <p:grpSp>
        <p:nvGrpSpPr>
          <p:cNvPr id="14" name="Grupo 13">
            <a:extLst>
              <a:ext uri="{FF2B5EF4-FFF2-40B4-BE49-F238E27FC236}">
                <a16:creationId xmlns:a16="http://schemas.microsoft.com/office/drawing/2014/main" id="{ABBF4FAD-E7DB-4C82-9FA4-0903287C9299}"/>
              </a:ext>
            </a:extLst>
          </p:cNvPr>
          <p:cNvGrpSpPr/>
          <p:nvPr/>
        </p:nvGrpSpPr>
        <p:grpSpPr>
          <a:xfrm>
            <a:off x="1193800" y="2595563"/>
            <a:ext cx="1603376" cy="2122488"/>
            <a:chOff x="1193800" y="2595563"/>
            <a:chExt cx="1603376" cy="2122488"/>
          </a:xfrm>
        </p:grpSpPr>
        <p:sp>
          <p:nvSpPr>
            <p:cNvPr id="7" name="Freeform 5">
              <a:extLst>
                <a:ext uri="{FF2B5EF4-FFF2-40B4-BE49-F238E27FC236}">
                  <a16:creationId xmlns:a16="http://schemas.microsoft.com/office/drawing/2014/main" id="{1321F3FC-6B48-4CB7-A2C7-671369A7EEE2}"/>
                </a:ext>
              </a:extLst>
            </p:cNvPr>
            <p:cNvSpPr>
              <a:spLocks noEditPoints="1"/>
            </p:cNvSpPr>
            <p:nvPr/>
          </p:nvSpPr>
          <p:spPr bwMode="auto">
            <a:xfrm>
              <a:off x="1193800" y="3176588"/>
              <a:ext cx="1603376" cy="1541463"/>
            </a:xfrm>
            <a:custGeom>
              <a:avLst/>
              <a:gdLst>
                <a:gd name="T0" fmla="*/ 155 w 319"/>
                <a:gd name="T1" fmla="*/ 7 h 308"/>
                <a:gd name="T2" fmla="*/ 225 w 319"/>
                <a:gd name="T3" fmla="*/ 38 h 308"/>
                <a:gd name="T4" fmla="*/ 292 w 319"/>
                <a:gd name="T5" fmla="*/ 130 h 308"/>
                <a:gd name="T6" fmla="*/ 236 w 319"/>
                <a:gd name="T7" fmla="*/ 290 h 308"/>
                <a:gd name="T8" fmla="*/ 125 w 319"/>
                <a:gd name="T9" fmla="*/ 304 h 308"/>
                <a:gd name="T10" fmla="*/ 70 w 319"/>
                <a:gd name="T11" fmla="*/ 292 h 308"/>
                <a:gd name="T12" fmla="*/ 2 w 319"/>
                <a:gd name="T13" fmla="*/ 185 h 308"/>
                <a:gd name="T14" fmla="*/ 63 w 319"/>
                <a:gd name="T15" fmla="*/ 55 h 308"/>
                <a:gd name="T16" fmla="*/ 104 w 319"/>
                <a:gd name="T17" fmla="*/ 12 h 308"/>
                <a:gd name="T18" fmla="*/ 124 w 319"/>
                <a:gd name="T19" fmla="*/ 6 h 308"/>
                <a:gd name="T20" fmla="*/ 155 w 319"/>
                <a:gd name="T21" fmla="*/ 7 h 308"/>
                <a:gd name="T22" fmla="*/ 167 w 319"/>
                <a:gd name="T23" fmla="*/ 88 h 308"/>
                <a:gd name="T24" fmla="*/ 214 w 319"/>
                <a:gd name="T25" fmla="*/ 110 h 308"/>
                <a:gd name="T26" fmla="*/ 239 w 319"/>
                <a:gd name="T27" fmla="*/ 111 h 308"/>
                <a:gd name="T28" fmla="*/ 239 w 319"/>
                <a:gd name="T29" fmla="*/ 88 h 308"/>
                <a:gd name="T30" fmla="*/ 207 w 319"/>
                <a:gd name="T31" fmla="*/ 66 h 308"/>
                <a:gd name="T32" fmla="*/ 167 w 319"/>
                <a:gd name="T33" fmla="*/ 55 h 308"/>
                <a:gd name="T34" fmla="*/ 153 w 319"/>
                <a:gd name="T35" fmla="*/ 35 h 308"/>
                <a:gd name="T36" fmla="*/ 140 w 319"/>
                <a:gd name="T37" fmla="*/ 53 h 308"/>
                <a:gd name="T38" fmla="*/ 89 w 319"/>
                <a:gd name="T39" fmla="*/ 74 h 308"/>
                <a:gd name="T40" fmla="*/ 73 w 319"/>
                <a:gd name="T41" fmla="*/ 141 h 308"/>
                <a:gd name="T42" fmla="*/ 111 w 319"/>
                <a:gd name="T43" fmla="*/ 166 h 308"/>
                <a:gd name="T44" fmla="*/ 140 w 319"/>
                <a:gd name="T45" fmla="*/ 172 h 308"/>
                <a:gd name="T46" fmla="*/ 140 w 319"/>
                <a:gd name="T47" fmla="*/ 225 h 308"/>
                <a:gd name="T48" fmla="*/ 97 w 319"/>
                <a:gd name="T49" fmla="*/ 204 h 308"/>
                <a:gd name="T50" fmla="*/ 70 w 319"/>
                <a:gd name="T51" fmla="*/ 203 h 308"/>
                <a:gd name="T52" fmla="*/ 72 w 319"/>
                <a:gd name="T53" fmla="*/ 226 h 308"/>
                <a:gd name="T54" fmla="*/ 97 w 319"/>
                <a:gd name="T55" fmla="*/ 245 h 308"/>
                <a:gd name="T56" fmla="*/ 140 w 319"/>
                <a:gd name="T57" fmla="*/ 259 h 308"/>
                <a:gd name="T58" fmla="*/ 140 w 319"/>
                <a:gd name="T59" fmla="*/ 263 h 308"/>
                <a:gd name="T60" fmla="*/ 152 w 319"/>
                <a:gd name="T61" fmla="*/ 278 h 308"/>
                <a:gd name="T62" fmla="*/ 167 w 319"/>
                <a:gd name="T63" fmla="*/ 263 h 308"/>
                <a:gd name="T64" fmla="*/ 175 w 319"/>
                <a:gd name="T65" fmla="*/ 256 h 308"/>
                <a:gd name="T66" fmla="*/ 212 w 319"/>
                <a:gd name="T67" fmla="*/ 245 h 308"/>
                <a:gd name="T68" fmla="*/ 245 w 319"/>
                <a:gd name="T69" fmla="*/ 194 h 308"/>
                <a:gd name="T70" fmla="*/ 205 w 319"/>
                <a:gd name="T71" fmla="*/ 148 h 308"/>
                <a:gd name="T72" fmla="*/ 167 w 319"/>
                <a:gd name="T73" fmla="*/ 140 h 308"/>
                <a:gd name="T74" fmla="*/ 167 w 319"/>
                <a:gd name="T75" fmla="*/ 8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9" h="308">
                  <a:moveTo>
                    <a:pt x="155" y="7"/>
                  </a:moveTo>
                  <a:cubicBezTo>
                    <a:pt x="183" y="0"/>
                    <a:pt x="204" y="17"/>
                    <a:pt x="225" y="38"/>
                  </a:cubicBezTo>
                  <a:cubicBezTo>
                    <a:pt x="252" y="66"/>
                    <a:pt x="276" y="94"/>
                    <a:pt x="292" y="130"/>
                  </a:cubicBezTo>
                  <a:cubicBezTo>
                    <a:pt x="319" y="191"/>
                    <a:pt x="293" y="265"/>
                    <a:pt x="236" y="290"/>
                  </a:cubicBezTo>
                  <a:cubicBezTo>
                    <a:pt x="201" y="305"/>
                    <a:pt x="163" y="308"/>
                    <a:pt x="125" y="304"/>
                  </a:cubicBezTo>
                  <a:cubicBezTo>
                    <a:pt x="107" y="302"/>
                    <a:pt x="88" y="297"/>
                    <a:pt x="70" y="292"/>
                  </a:cubicBezTo>
                  <a:cubicBezTo>
                    <a:pt x="19" y="276"/>
                    <a:pt x="0" y="234"/>
                    <a:pt x="2" y="185"/>
                  </a:cubicBezTo>
                  <a:cubicBezTo>
                    <a:pt x="5" y="133"/>
                    <a:pt x="30" y="92"/>
                    <a:pt x="63" y="55"/>
                  </a:cubicBezTo>
                  <a:cubicBezTo>
                    <a:pt x="76" y="40"/>
                    <a:pt x="91" y="27"/>
                    <a:pt x="104" y="12"/>
                  </a:cubicBezTo>
                  <a:cubicBezTo>
                    <a:pt x="110" y="6"/>
                    <a:pt x="116" y="5"/>
                    <a:pt x="124" y="6"/>
                  </a:cubicBezTo>
                  <a:cubicBezTo>
                    <a:pt x="133" y="7"/>
                    <a:pt x="142" y="7"/>
                    <a:pt x="155" y="7"/>
                  </a:cubicBezTo>
                  <a:close/>
                  <a:moveTo>
                    <a:pt x="167" y="88"/>
                  </a:moveTo>
                  <a:cubicBezTo>
                    <a:pt x="186" y="91"/>
                    <a:pt x="202" y="94"/>
                    <a:pt x="214" y="110"/>
                  </a:cubicBezTo>
                  <a:cubicBezTo>
                    <a:pt x="220" y="117"/>
                    <a:pt x="232" y="117"/>
                    <a:pt x="239" y="111"/>
                  </a:cubicBezTo>
                  <a:cubicBezTo>
                    <a:pt x="246" y="105"/>
                    <a:pt x="247" y="96"/>
                    <a:pt x="239" y="88"/>
                  </a:cubicBezTo>
                  <a:cubicBezTo>
                    <a:pt x="230" y="80"/>
                    <a:pt x="219" y="71"/>
                    <a:pt x="207" y="66"/>
                  </a:cubicBezTo>
                  <a:cubicBezTo>
                    <a:pt x="194" y="60"/>
                    <a:pt x="180" y="59"/>
                    <a:pt x="167" y="55"/>
                  </a:cubicBezTo>
                  <a:cubicBezTo>
                    <a:pt x="166" y="46"/>
                    <a:pt x="166" y="34"/>
                    <a:pt x="153" y="35"/>
                  </a:cubicBezTo>
                  <a:cubicBezTo>
                    <a:pt x="140" y="35"/>
                    <a:pt x="140" y="46"/>
                    <a:pt x="140" y="53"/>
                  </a:cubicBezTo>
                  <a:cubicBezTo>
                    <a:pt x="122" y="60"/>
                    <a:pt x="104" y="65"/>
                    <a:pt x="89" y="74"/>
                  </a:cubicBezTo>
                  <a:cubicBezTo>
                    <a:pt x="64" y="89"/>
                    <a:pt x="58" y="120"/>
                    <a:pt x="73" y="141"/>
                  </a:cubicBezTo>
                  <a:cubicBezTo>
                    <a:pt x="82" y="154"/>
                    <a:pt x="96" y="162"/>
                    <a:pt x="111" y="166"/>
                  </a:cubicBezTo>
                  <a:cubicBezTo>
                    <a:pt x="121" y="169"/>
                    <a:pt x="130" y="170"/>
                    <a:pt x="140" y="172"/>
                  </a:cubicBezTo>
                  <a:cubicBezTo>
                    <a:pt x="140" y="190"/>
                    <a:pt x="140" y="207"/>
                    <a:pt x="140" y="225"/>
                  </a:cubicBezTo>
                  <a:cubicBezTo>
                    <a:pt x="123" y="221"/>
                    <a:pt x="108" y="218"/>
                    <a:pt x="97" y="204"/>
                  </a:cubicBezTo>
                  <a:cubicBezTo>
                    <a:pt x="90" y="196"/>
                    <a:pt x="78" y="196"/>
                    <a:pt x="70" y="203"/>
                  </a:cubicBezTo>
                  <a:cubicBezTo>
                    <a:pt x="63" y="210"/>
                    <a:pt x="63" y="218"/>
                    <a:pt x="72" y="226"/>
                  </a:cubicBezTo>
                  <a:cubicBezTo>
                    <a:pt x="79" y="234"/>
                    <a:pt x="88" y="240"/>
                    <a:pt x="97" y="245"/>
                  </a:cubicBezTo>
                  <a:cubicBezTo>
                    <a:pt x="110" y="251"/>
                    <a:pt x="125" y="254"/>
                    <a:pt x="140" y="259"/>
                  </a:cubicBezTo>
                  <a:cubicBezTo>
                    <a:pt x="140" y="259"/>
                    <a:pt x="140" y="261"/>
                    <a:pt x="140" y="263"/>
                  </a:cubicBezTo>
                  <a:cubicBezTo>
                    <a:pt x="140" y="271"/>
                    <a:pt x="143" y="278"/>
                    <a:pt x="152" y="278"/>
                  </a:cubicBezTo>
                  <a:cubicBezTo>
                    <a:pt x="162" y="279"/>
                    <a:pt x="166" y="273"/>
                    <a:pt x="167" y="263"/>
                  </a:cubicBezTo>
                  <a:cubicBezTo>
                    <a:pt x="167" y="261"/>
                    <a:pt x="171" y="257"/>
                    <a:pt x="175" y="256"/>
                  </a:cubicBezTo>
                  <a:cubicBezTo>
                    <a:pt x="187" y="252"/>
                    <a:pt x="200" y="250"/>
                    <a:pt x="212" y="245"/>
                  </a:cubicBezTo>
                  <a:cubicBezTo>
                    <a:pt x="233" y="235"/>
                    <a:pt x="246" y="218"/>
                    <a:pt x="245" y="194"/>
                  </a:cubicBezTo>
                  <a:cubicBezTo>
                    <a:pt x="244" y="169"/>
                    <a:pt x="227" y="155"/>
                    <a:pt x="205" y="148"/>
                  </a:cubicBezTo>
                  <a:cubicBezTo>
                    <a:pt x="193" y="144"/>
                    <a:pt x="180" y="143"/>
                    <a:pt x="167" y="140"/>
                  </a:cubicBezTo>
                  <a:cubicBezTo>
                    <a:pt x="167" y="123"/>
                    <a:pt x="167" y="106"/>
                    <a:pt x="167" y="88"/>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8" name="Freeform 6">
              <a:extLst>
                <a:ext uri="{FF2B5EF4-FFF2-40B4-BE49-F238E27FC236}">
                  <a16:creationId xmlns:a16="http://schemas.microsoft.com/office/drawing/2014/main" id="{630C10DA-8C9D-4144-BA39-9AD942196554}"/>
                </a:ext>
              </a:extLst>
            </p:cNvPr>
            <p:cNvSpPr>
              <a:spLocks/>
            </p:cNvSpPr>
            <p:nvPr/>
          </p:nvSpPr>
          <p:spPr bwMode="auto">
            <a:xfrm>
              <a:off x="1676400" y="2595563"/>
              <a:ext cx="633413" cy="430213"/>
            </a:xfrm>
            <a:custGeom>
              <a:avLst/>
              <a:gdLst>
                <a:gd name="T0" fmla="*/ 126 w 126"/>
                <a:gd name="T1" fmla="*/ 20 h 86"/>
                <a:gd name="T2" fmla="*/ 101 w 126"/>
                <a:gd name="T3" fmla="*/ 82 h 86"/>
                <a:gd name="T4" fmla="*/ 93 w 126"/>
                <a:gd name="T5" fmla="*/ 86 h 86"/>
                <a:gd name="T6" fmla="*/ 27 w 126"/>
                <a:gd name="T7" fmla="*/ 85 h 86"/>
                <a:gd name="T8" fmla="*/ 17 w 126"/>
                <a:gd name="T9" fmla="*/ 78 h 86"/>
                <a:gd name="T10" fmla="*/ 1 w 126"/>
                <a:gd name="T11" fmla="*/ 34 h 86"/>
                <a:gd name="T12" fmla="*/ 3 w 126"/>
                <a:gd name="T13" fmla="*/ 22 h 86"/>
                <a:gd name="T14" fmla="*/ 56 w 126"/>
                <a:gd name="T15" fmla="*/ 0 h 86"/>
                <a:gd name="T16" fmla="*/ 126 w 126"/>
                <a:gd name="T17" fmla="*/ 2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86">
                  <a:moveTo>
                    <a:pt x="126" y="20"/>
                  </a:moveTo>
                  <a:cubicBezTo>
                    <a:pt x="118" y="41"/>
                    <a:pt x="110" y="61"/>
                    <a:pt x="101" y="82"/>
                  </a:cubicBezTo>
                  <a:cubicBezTo>
                    <a:pt x="101" y="84"/>
                    <a:pt x="96" y="86"/>
                    <a:pt x="93" y="86"/>
                  </a:cubicBezTo>
                  <a:cubicBezTo>
                    <a:pt x="71" y="86"/>
                    <a:pt x="49" y="85"/>
                    <a:pt x="27" y="85"/>
                  </a:cubicBezTo>
                  <a:cubicBezTo>
                    <a:pt x="21" y="85"/>
                    <a:pt x="19" y="83"/>
                    <a:pt x="17" y="78"/>
                  </a:cubicBezTo>
                  <a:cubicBezTo>
                    <a:pt x="12" y="63"/>
                    <a:pt x="6" y="48"/>
                    <a:pt x="1" y="34"/>
                  </a:cubicBezTo>
                  <a:cubicBezTo>
                    <a:pt x="0" y="30"/>
                    <a:pt x="1" y="25"/>
                    <a:pt x="3" y="22"/>
                  </a:cubicBezTo>
                  <a:cubicBezTo>
                    <a:pt x="16" y="5"/>
                    <a:pt x="35" y="0"/>
                    <a:pt x="56" y="0"/>
                  </a:cubicBezTo>
                  <a:cubicBezTo>
                    <a:pt x="80" y="1"/>
                    <a:pt x="103" y="8"/>
                    <a:pt x="126" y="20"/>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9" name="Freeform 7">
              <a:extLst>
                <a:ext uri="{FF2B5EF4-FFF2-40B4-BE49-F238E27FC236}">
                  <a16:creationId xmlns:a16="http://schemas.microsoft.com/office/drawing/2014/main" id="{EC2552FB-78F9-4EDF-9E8A-CE8530094004}"/>
                </a:ext>
              </a:extLst>
            </p:cNvPr>
            <p:cNvSpPr>
              <a:spLocks/>
            </p:cNvSpPr>
            <p:nvPr/>
          </p:nvSpPr>
          <p:spPr bwMode="auto">
            <a:xfrm>
              <a:off x="1681163" y="3051176"/>
              <a:ext cx="542925" cy="139700"/>
            </a:xfrm>
            <a:custGeom>
              <a:avLst/>
              <a:gdLst>
                <a:gd name="T0" fmla="*/ 0 w 108"/>
                <a:gd name="T1" fmla="*/ 13 h 28"/>
                <a:gd name="T2" fmla="*/ 46 w 108"/>
                <a:gd name="T3" fmla="*/ 3 h 28"/>
                <a:gd name="T4" fmla="*/ 83 w 108"/>
                <a:gd name="T5" fmla="*/ 4 h 28"/>
                <a:gd name="T6" fmla="*/ 108 w 108"/>
                <a:gd name="T7" fmla="*/ 15 h 28"/>
                <a:gd name="T8" fmla="*/ 85 w 108"/>
                <a:gd name="T9" fmla="*/ 27 h 28"/>
                <a:gd name="T10" fmla="*/ 30 w 108"/>
                <a:gd name="T11" fmla="*/ 26 h 28"/>
                <a:gd name="T12" fmla="*/ 0 w 108"/>
                <a:gd name="T13" fmla="*/ 12 h 28"/>
                <a:gd name="T14" fmla="*/ 0 w 108"/>
                <a:gd name="T15" fmla="*/ 13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8" h="28">
                  <a:moveTo>
                    <a:pt x="0" y="13"/>
                  </a:moveTo>
                  <a:cubicBezTo>
                    <a:pt x="13" y="0"/>
                    <a:pt x="30" y="3"/>
                    <a:pt x="46" y="3"/>
                  </a:cubicBezTo>
                  <a:cubicBezTo>
                    <a:pt x="58" y="4"/>
                    <a:pt x="70" y="5"/>
                    <a:pt x="83" y="4"/>
                  </a:cubicBezTo>
                  <a:cubicBezTo>
                    <a:pt x="93" y="4"/>
                    <a:pt x="101" y="7"/>
                    <a:pt x="108" y="15"/>
                  </a:cubicBezTo>
                  <a:cubicBezTo>
                    <a:pt x="103" y="25"/>
                    <a:pt x="96" y="28"/>
                    <a:pt x="85" y="27"/>
                  </a:cubicBezTo>
                  <a:cubicBezTo>
                    <a:pt x="67" y="26"/>
                    <a:pt x="49" y="25"/>
                    <a:pt x="30" y="26"/>
                  </a:cubicBezTo>
                  <a:cubicBezTo>
                    <a:pt x="17" y="27"/>
                    <a:pt x="7" y="24"/>
                    <a:pt x="0" y="12"/>
                  </a:cubicBezTo>
                  <a:lnTo>
                    <a:pt x="0" y="13"/>
                  </a:ln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10" name="Freeform 8">
              <a:extLst>
                <a:ext uri="{FF2B5EF4-FFF2-40B4-BE49-F238E27FC236}">
                  <a16:creationId xmlns:a16="http://schemas.microsoft.com/office/drawing/2014/main" id="{154E7C06-A5A9-446A-B0CE-8A627E9A6E44}"/>
                </a:ext>
              </a:extLst>
            </p:cNvPr>
            <p:cNvSpPr>
              <a:spLocks/>
            </p:cNvSpPr>
            <p:nvPr/>
          </p:nvSpPr>
          <p:spPr bwMode="auto">
            <a:xfrm>
              <a:off x="1365250" y="2841626"/>
              <a:ext cx="320675" cy="274638"/>
            </a:xfrm>
            <a:custGeom>
              <a:avLst/>
              <a:gdLst>
                <a:gd name="T0" fmla="*/ 63 w 64"/>
                <a:gd name="T1" fmla="*/ 54 h 55"/>
                <a:gd name="T2" fmla="*/ 0 w 64"/>
                <a:gd name="T3" fmla="*/ 17 h 55"/>
                <a:gd name="T4" fmla="*/ 10 w 64"/>
                <a:gd name="T5" fmla="*/ 0 h 55"/>
                <a:gd name="T6" fmla="*/ 62 w 64"/>
                <a:gd name="T7" fmla="*/ 42 h 55"/>
                <a:gd name="T8" fmla="*/ 63 w 64"/>
                <a:gd name="T9" fmla="*/ 55 h 55"/>
                <a:gd name="T10" fmla="*/ 63 w 64"/>
                <a:gd name="T11" fmla="*/ 54 h 55"/>
              </a:gdLst>
              <a:ahLst/>
              <a:cxnLst>
                <a:cxn ang="0">
                  <a:pos x="T0" y="T1"/>
                </a:cxn>
                <a:cxn ang="0">
                  <a:pos x="T2" y="T3"/>
                </a:cxn>
                <a:cxn ang="0">
                  <a:pos x="T4" y="T5"/>
                </a:cxn>
                <a:cxn ang="0">
                  <a:pos x="T6" y="T7"/>
                </a:cxn>
                <a:cxn ang="0">
                  <a:pos x="T8" y="T9"/>
                </a:cxn>
                <a:cxn ang="0">
                  <a:pos x="T10" y="T11"/>
                </a:cxn>
              </a:cxnLst>
              <a:rect l="0" t="0" r="r" b="b"/>
              <a:pathLst>
                <a:path w="64" h="55">
                  <a:moveTo>
                    <a:pt x="63" y="54"/>
                  </a:moveTo>
                  <a:cubicBezTo>
                    <a:pt x="43" y="42"/>
                    <a:pt x="22" y="30"/>
                    <a:pt x="0" y="17"/>
                  </a:cubicBezTo>
                  <a:cubicBezTo>
                    <a:pt x="3" y="11"/>
                    <a:pt x="6" y="6"/>
                    <a:pt x="10" y="0"/>
                  </a:cubicBezTo>
                  <a:cubicBezTo>
                    <a:pt x="28" y="14"/>
                    <a:pt x="45" y="28"/>
                    <a:pt x="62" y="42"/>
                  </a:cubicBezTo>
                  <a:cubicBezTo>
                    <a:pt x="64" y="44"/>
                    <a:pt x="63" y="50"/>
                    <a:pt x="63" y="55"/>
                  </a:cubicBezTo>
                  <a:cubicBezTo>
                    <a:pt x="63" y="55"/>
                    <a:pt x="63" y="54"/>
                    <a:pt x="63" y="54"/>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11" name="Freeform 9">
              <a:extLst>
                <a:ext uri="{FF2B5EF4-FFF2-40B4-BE49-F238E27FC236}">
                  <a16:creationId xmlns:a16="http://schemas.microsoft.com/office/drawing/2014/main" id="{8F7F0A1E-6E34-414D-A3EC-E99D960E99E4}"/>
                </a:ext>
              </a:extLst>
            </p:cNvPr>
            <p:cNvSpPr>
              <a:spLocks/>
            </p:cNvSpPr>
            <p:nvPr/>
          </p:nvSpPr>
          <p:spPr bwMode="auto">
            <a:xfrm>
              <a:off x="1360488" y="3136901"/>
              <a:ext cx="331788" cy="104775"/>
            </a:xfrm>
            <a:custGeom>
              <a:avLst/>
              <a:gdLst>
                <a:gd name="T0" fmla="*/ 4 w 66"/>
                <a:gd name="T1" fmla="*/ 0 h 21"/>
                <a:gd name="T2" fmla="*/ 55 w 66"/>
                <a:gd name="T3" fmla="*/ 3 h 21"/>
                <a:gd name="T4" fmla="*/ 66 w 66"/>
                <a:gd name="T5" fmla="*/ 11 h 21"/>
                <a:gd name="T6" fmla="*/ 65 w 66"/>
                <a:gd name="T7" fmla="*/ 14 h 21"/>
                <a:gd name="T8" fmla="*/ 0 w 66"/>
                <a:gd name="T9" fmla="*/ 21 h 21"/>
                <a:gd name="T10" fmla="*/ 4 w 66"/>
                <a:gd name="T11" fmla="*/ 0 h 21"/>
              </a:gdLst>
              <a:ahLst/>
              <a:cxnLst>
                <a:cxn ang="0">
                  <a:pos x="T0" y="T1"/>
                </a:cxn>
                <a:cxn ang="0">
                  <a:pos x="T2" y="T3"/>
                </a:cxn>
                <a:cxn ang="0">
                  <a:pos x="T4" y="T5"/>
                </a:cxn>
                <a:cxn ang="0">
                  <a:pos x="T6" y="T7"/>
                </a:cxn>
                <a:cxn ang="0">
                  <a:pos x="T8" y="T9"/>
                </a:cxn>
                <a:cxn ang="0">
                  <a:pos x="T10" y="T11"/>
                </a:cxn>
              </a:cxnLst>
              <a:rect l="0" t="0" r="r" b="b"/>
              <a:pathLst>
                <a:path w="66" h="21">
                  <a:moveTo>
                    <a:pt x="4" y="0"/>
                  </a:moveTo>
                  <a:cubicBezTo>
                    <a:pt x="22" y="1"/>
                    <a:pt x="39" y="1"/>
                    <a:pt x="55" y="3"/>
                  </a:cubicBezTo>
                  <a:cubicBezTo>
                    <a:pt x="59" y="3"/>
                    <a:pt x="63" y="8"/>
                    <a:pt x="66" y="11"/>
                  </a:cubicBezTo>
                  <a:cubicBezTo>
                    <a:pt x="66" y="12"/>
                    <a:pt x="65" y="13"/>
                    <a:pt x="65" y="14"/>
                  </a:cubicBezTo>
                  <a:cubicBezTo>
                    <a:pt x="44" y="16"/>
                    <a:pt x="22" y="18"/>
                    <a:pt x="0" y="21"/>
                  </a:cubicBezTo>
                  <a:cubicBezTo>
                    <a:pt x="1" y="13"/>
                    <a:pt x="3" y="7"/>
                    <a:pt x="4" y="0"/>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12" name="Freeform 10">
              <a:extLst>
                <a:ext uri="{FF2B5EF4-FFF2-40B4-BE49-F238E27FC236}">
                  <a16:creationId xmlns:a16="http://schemas.microsoft.com/office/drawing/2014/main" id="{851FBC54-F58D-4DAF-BBEA-ABE8FF8979F0}"/>
                </a:ext>
              </a:extLst>
            </p:cNvPr>
            <p:cNvSpPr>
              <a:spLocks/>
            </p:cNvSpPr>
            <p:nvPr/>
          </p:nvSpPr>
          <p:spPr bwMode="auto">
            <a:xfrm>
              <a:off x="2033588" y="4037013"/>
              <a:ext cx="234950" cy="276225"/>
            </a:xfrm>
            <a:custGeom>
              <a:avLst/>
              <a:gdLst>
                <a:gd name="T0" fmla="*/ 0 w 47"/>
                <a:gd name="T1" fmla="*/ 55 h 55"/>
                <a:gd name="T2" fmla="*/ 0 w 47"/>
                <a:gd name="T3" fmla="*/ 0 h 55"/>
                <a:gd name="T4" fmla="*/ 32 w 47"/>
                <a:gd name="T5" fmla="*/ 8 h 55"/>
                <a:gd name="T6" fmla="*/ 32 w 47"/>
                <a:gd name="T7" fmla="*/ 44 h 55"/>
                <a:gd name="T8" fmla="*/ 0 w 47"/>
                <a:gd name="T9" fmla="*/ 55 h 55"/>
              </a:gdLst>
              <a:ahLst/>
              <a:cxnLst>
                <a:cxn ang="0">
                  <a:pos x="T0" y="T1"/>
                </a:cxn>
                <a:cxn ang="0">
                  <a:pos x="T2" y="T3"/>
                </a:cxn>
                <a:cxn ang="0">
                  <a:pos x="T4" y="T5"/>
                </a:cxn>
                <a:cxn ang="0">
                  <a:pos x="T6" y="T7"/>
                </a:cxn>
                <a:cxn ang="0">
                  <a:pos x="T8" y="T9"/>
                </a:cxn>
              </a:cxnLst>
              <a:rect l="0" t="0" r="r" b="b"/>
              <a:pathLst>
                <a:path w="47" h="55">
                  <a:moveTo>
                    <a:pt x="0" y="55"/>
                  </a:moveTo>
                  <a:cubicBezTo>
                    <a:pt x="0" y="35"/>
                    <a:pt x="0" y="19"/>
                    <a:pt x="0" y="0"/>
                  </a:cubicBezTo>
                  <a:cubicBezTo>
                    <a:pt x="11" y="3"/>
                    <a:pt x="22" y="4"/>
                    <a:pt x="32" y="8"/>
                  </a:cubicBezTo>
                  <a:cubicBezTo>
                    <a:pt x="47" y="15"/>
                    <a:pt x="47" y="35"/>
                    <a:pt x="32" y="44"/>
                  </a:cubicBezTo>
                  <a:cubicBezTo>
                    <a:pt x="22" y="49"/>
                    <a:pt x="12" y="51"/>
                    <a:pt x="0" y="55"/>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13" name="Freeform 11">
              <a:extLst>
                <a:ext uri="{FF2B5EF4-FFF2-40B4-BE49-F238E27FC236}">
                  <a16:creationId xmlns:a16="http://schemas.microsoft.com/office/drawing/2014/main" id="{D2E1D7AE-1459-43BF-98FE-FD5B19326C65}"/>
                </a:ext>
              </a:extLst>
            </p:cNvPr>
            <p:cNvSpPr>
              <a:spLocks/>
            </p:cNvSpPr>
            <p:nvPr/>
          </p:nvSpPr>
          <p:spPr bwMode="auto">
            <a:xfrm>
              <a:off x="1671638" y="3606801"/>
              <a:ext cx="225425" cy="269875"/>
            </a:xfrm>
            <a:custGeom>
              <a:avLst/>
              <a:gdLst>
                <a:gd name="T0" fmla="*/ 45 w 45"/>
                <a:gd name="T1" fmla="*/ 0 h 54"/>
                <a:gd name="T2" fmla="*/ 45 w 45"/>
                <a:gd name="T3" fmla="*/ 53 h 54"/>
                <a:gd name="T4" fmla="*/ 11 w 45"/>
                <a:gd name="T5" fmla="*/ 44 h 54"/>
                <a:gd name="T6" fmla="*/ 13 w 45"/>
                <a:gd name="T7" fmla="*/ 12 h 54"/>
                <a:gd name="T8" fmla="*/ 45 w 45"/>
                <a:gd name="T9" fmla="*/ 0 h 54"/>
              </a:gdLst>
              <a:ahLst/>
              <a:cxnLst>
                <a:cxn ang="0">
                  <a:pos x="T0" y="T1"/>
                </a:cxn>
                <a:cxn ang="0">
                  <a:pos x="T2" y="T3"/>
                </a:cxn>
                <a:cxn ang="0">
                  <a:pos x="T4" y="T5"/>
                </a:cxn>
                <a:cxn ang="0">
                  <a:pos x="T6" y="T7"/>
                </a:cxn>
                <a:cxn ang="0">
                  <a:pos x="T8" y="T9"/>
                </a:cxn>
              </a:cxnLst>
              <a:rect l="0" t="0" r="r" b="b"/>
              <a:pathLst>
                <a:path w="45" h="54">
                  <a:moveTo>
                    <a:pt x="45" y="0"/>
                  </a:moveTo>
                  <a:cubicBezTo>
                    <a:pt x="45" y="20"/>
                    <a:pt x="45" y="36"/>
                    <a:pt x="45" y="53"/>
                  </a:cubicBezTo>
                  <a:cubicBezTo>
                    <a:pt x="32" y="54"/>
                    <a:pt x="21" y="51"/>
                    <a:pt x="11" y="44"/>
                  </a:cubicBezTo>
                  <a:cubicBezTo>
                    <a:pt x="0" y="37"/>
                    <a:pt x="1" y="20"/>
                    <a:pt x="13" y="12"/>
                  </a:cubicBezTo>
                  <a:cubicBezTo>
                    <a:pt x="22" y="7"/>
                    <a:pt x="33" y="5"/>
                    <a:pt x="45" y="0"/>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grpSp>
      <p:grpSp>
        <p:nvGrpSpPr>
          <p:cNvPr id="61" name="Grupo 60">
            <a:extLst>
              <a:ext uri="{FF2B5EF4-FFF2-40B4-BE49-F238E27FC236}">
                <a16:creationId xmlns:a16="http://schemas.microsoft.com/office/drawing/2014/main" id="{81FB64FF-2F11-4265-B7FA-E9BBE06C4FF6}"/>
              </a:ext>
            </a:extLst>
          </p:cNvPr>
          <p:cNvGrpSpPr/>
          <p:nvPr/>
        </p:nvGrpSpPr>
        <p:grpSpPr>
          <a:xfrm>
            <a:off x="6571892" y="2592458"/>
            <a:ext cx="1603376" cy="2122488"/>
            <a:chOff x="1193800" y="2595563"/>
            <a:chExt cx="1603376" cy="2122488"/>
          </a:xfrm>
        </p:grpSpPr>
        <p:sp>
          <p:nvSpPr>
            <p:cNvPr id="62" name="Freeform 5">
              <a:extLst>
                <a:ext uri="{FF2B5EF4-FFF2-40B4-BE49-F238E27FC236}">
                  <a16:creationId xmlns:a16="http://schemas.microsoft.com/office/drawing/2014/main" id="{61DF5C98-B36C-4FC0-9CF0-AFFF508B9208}"/>
                </a:ext>
              </a:extLst>
            </p:cNvPr>
            <p:cNvSpPr>
              <a:spLocks noEditPoints="1"/>
            </p:cNvSpPr>
            <p:nvPr/>
          </p:nvSpPr>
          <p:spPr bwMode="auto">
            <a:xfrm>
              <a:off x="1193800" y="3176588"/>
              <a:ext cx="1603376" cy="1541463"/>
            </a:xfrm>
            <a:custGeom>
              <a:avLst/>
              <a:gdLst>
                <a:gd name="T0" fmla="*/ 155 w 319"/>
                <a:gd name="T1" fmla="*/ 7 h 308"/>
                <a:gd name="T2" fmla="*/ 225 w 319"/>
                <a:gd name="T3" fmla="*/ 38 h 308"/>
                <a:gd name="T4" fmla="*/ 292 w 319"/>
                <a:gd name="T5" fmla="*/ 130 h 308"/>
                <a:gd name="T6" fmla="*/ 236 w 319"/>
                <a:gd name="T7" fmla="*/ 290 h 308"/>
                <a:gd name="T8" fmla="*/ 125 w 319"/>
                <a:gd name="T9" fmla="*/ 304 h 308"/>
                <a:gd name="T10" fmla="*/ 70 w 319"/>
                <a:gd name="T11" fmla="*/ 292 h 308"/>
                <a:gd name="T12" fmla="*/ 2 w 319"/>
                <a:gd name="T13" fmla="*/ 185 h 308"/>
                <a:gd name="T14" fmla="*/ 63 w 319"/>
                <a:gd name="T15" fmla="*/ 55 h 308"/>
                <a:gd name="T16" fmla="*/ 104 w 319"/>
                <a:gd name="T17" fmla="*/ 12 h 308"/>
                <a:gd name="T18" fmla="*/ 124 w 319"/>
                <a:gd name="T19" fmla="*/ 6 h 308"/>
                <a:gd name="T20" fmla="*/ 155 w 319"/>
                <a:gd name="T21" fmla="*/ 7 h 308"/>
                <a:gd name="T22" fmla="*/ 167 w 319"/>
                <a:gd name="T23" fmla="*/ 88 h 308"/>
                <a:gd name="T24" fmla="*/ 214 w 319"/>
                <a:gd name="T25" fmla="*/ 110 h 308"/>
                <a:gd name="T26" fmla="*/ 239 w 319"/>
                <a:gd name="T27" fmla="*/ 111 h 308"/>
                <a:gd name="T28" fmla="*/ 239 w 319"/>
                <a:gd name="T29" fmla="*/ 88 h 308"/>
                <a:gd name="T30" fmla="*/ 207 w 319"/>
                <a:gd name="T31" fmla="*/ 66 h 308"/>
                <a:gd name="T32" fmla="*/ 167 w 319"/>
                <a:gd name="T33" fmla="*/ 55 h 308"/>
                <a:gd name="T34" fmla="*/ 153 w 319"/>
                <a:gd name="T35" fmla="*/ 35 h 308"/>
                <a:gd name="T36" fmla="*/ 140 w 319"/>
                <a:gd name="T37" fmla="*/ 53 h 308"/>
                <a:gd name="T38" fmla="*/ 89 w 319"/>
                <a:gd name="T39" fmla="*/ 74 h 308"/>
                <a:gd name="T40" fmla="*/ 73 w 319"/>
                <a:gd name="T41" fmla="*/ 141 h 308"/>
                <a:gd name="T42" fmla="*/ 111 w 319"/>
                <a:gd name="T43" fmla="*/ 166 h 308"/>
                <a:gd name="T44" fmla="*/ 140 w 319"/>
                <a:gd name="T45" fmla="*/ 172 h 308"/>
                <a:gd name="T46" fmla="*/ 140 w 319"/>
                <a:gd name="T47" fmla="*/ 225 h 308"/>
                <a:gd name="T48" fmla="*/ 97 w 319"/>
                <a:gd name="T49" fmla="*/ 204 h 308"/>
                <a:gd name="T50" fmla="*/ 70 w 319"/>
                <a:gd name="T51" fmla="*/ 203 h 308"/>
                <a:gd name="T52" fmla="*/ 72 w 319"/>
                <a:gd name="T53" fmla="*/ 226 h 308"/>
                <a:gd name="T54" fmla="*/ 97 w 319"/>
                <a:gd name="T55" fmla="*/ 245 h 308"/>
                <a:gd name="T56" fmla="*/ 140 w 319"/>
                <a:gd name="T57" fmla="*/ 259 h 308"/>
                <a:gd name="T58" fmla="*/ 140 w 319"/>
                <a:gd name="T59" fmla="*/ 263 h 308"/>
                <a:gd name="T60" fmla="*/ 152 w 319"/>
                <a:gd name="T61" fmla="*/ 278 h 308"/>
                <a:gd name="T62" fmla="*/ 167 w 319"/>
                <a:gd name="T63" fmla="*/ 263 h 308"/>
                <a:gd name="T64" fmla="*/ 175 w 319"/>
                <a:gd name="T65" fmla="*/ 256 h 308"/>
                <a:gd name="T66" fmla="*/ 212 w 319"/>
                <a:gd name="T67" fmla="*/ 245 h 308"/>
                <a:gd name="T68" fmla="*/ 245 w 319"/>
                <a:gd name="T69" fmla="*/ 194 h 308"/>
                <a:gd name="T70" fmla="*/ 205 w 319"/>
                <a:gd name="T71" fmla="*/ 148 h 308"/>
                <a:gd name="T72" fmla="*/ 167 w 319"/>
                <a:gd name="T73" fmla="*/ 140 h 308"/>
                <a:gd name="T74" fmla="*/ 167 w 319"/>
                <a:gd name="T75" fmla="*/ 8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9" h="308">
                  <a:moveTo>
                    <a:pt x="155" y="7"/>
                  </a:moveTo>
                  <a:cubicBezTo>
                    <a:pt x="183" y="0"/>
                    <a:pt x="204" y="17"/>
                    <a:pt x="225" y="38"/>
                  </a:cubicBezTo>
                  <a:cubicBezTo>
                    <a:pt x="252" y="66"/>
                    <a:pt x="276" y="94"/>
                    <a:pt x="292" y="130"/>
                  </a:cubicBezTo>
                  <a:cubicBezTo>
                    <a:pt x="319" y="191"/>
                    <a:pt x="293" y="265"/>
                    <a:pt x="236" y="290"/>
                  </a:cubicBezTo>
                  <a:cubicBezTo>
                    <a:pt x="201" y="305"/>
                    <a:pt x="163" y="308"/>
                    <a:pt x="125" y="304"/>
                  </a:cubicBezTo>
                  <a:cubicBezTo>
                    <a:pt x="107" y="302"/>
                    <a:pt x="88" y="297"/>
                    <a:pt x="70" y="292"/>
                  </a:cubicBezTo>
                  <a:cubicBezTo>
                    <a:pt x="19" y="276"/>
                    <a:pt x="0" y="234"/>
                    <a:pt x="2" y="185"/>
                  </a:cubicBezTo>
                  <a:cubicBezTo>
                    <a:pt x="5" y="133"/>
                    <a:pt x="30" y="92"/>
                    <a:pt x="63" y="55"/>
                  </a:cubicBezTo>
                  <a:cubicBezTo>
                    <a:pt x="76" y="40"/>
                    <a:pt x="91" y="27"/>
                    <a:pt x="104" y="12"/>
                  </a:cubicBezTo>
                  <a:cubicBezTo>
                    <a:pt x="110" y="6"/>
                    <a:pt x="116" y="5"/>
                    <a:pt x="124" y="6"/>
                  </a:cubicBezTo>
                  <a:cubicBezTo>
                    <a:pt x="133" y="7"/>
                    <a:pt x="142" y="7"/>
                    <a:pt x="155" y="7"/>
                  </a:cubicBezTo>
                  <a:close/>
                  <a:moveTo>
                    <a:pt x="167" y="88"/>
                  </a:moveTo>
                  <a:cubicBezTo>
                    <a:pt x="186" y="91"/>
                    <a:pt x="202" y="94"/>
                    <a:pt x="214" y="110"/>
                  </a:cubicBezTo>
                  <a:cubicBezTo>
                    <a:pt x="220" y="117"/>
                    <a:pt x="232" y="117"/>
                    <a:pt x="239" y="111"/>
                  </a:cubicBezTo>
                  <a:cubicBezTo>
                    <a:pt x="246" y="105"/>
                    <a:pt x="247" y="96"/>
                    <a:pt x="239" y="88"/>
                  </a:cubicBezTo>
                  <a:cubicBezTo>
                    <a:pt x="230" y="80"/>
                    <a:pt x="219" y="71"/>
                    <a:pt x="207" y="66"/>
                  </a:cubicBezTo>
                  <a:cubicBezTo>
                    <a:pt x="194" y="60"/>
                    <a:pt x="180" y="59"/>
                    <a:pt x="167" y="55"/>
                  </a:cubicBezTo>
                  <a:cubicBezTo>
                    <a:pt x="166" y="46"/>
                    <a:pt x="166" y="34"/>
                    <a:pt x="153" y="35"/>
                  </a:cubicBezTo>
                  <a:cubicBezTo>
                    <a:pt x="140" y="35"/>
                    <a:pt x="140" y="46"/>
                    <a:pt x="140" y="53"/>
                  </a:cubicBezTo>
                  <a:cubicBezTo>
                    <a:pt x="122" y="60"/>
                    <a:pt x="104" y="65"/>
                    <a:pt x="89" y="74"/>
                  </a:cubicBezTo>
                  <a:cubicBezTo>
                    <a:pt x="64" y="89"/>
                    <a:pt x="58" y="120"/>
                    <a:pt x="73" y="141"/>
                  </a:cubicBezTo>
                  <a:cubicBezTo>
                    <a:pt x="82" y="154"/>
                    <a:pt x="96" y="162"/>
                    <a:pt x="111" y="166"/>
                  </a:cubicBezTo>
                  <a:cubicBezTo>
                    <a:pt x="121" y="169"/>
                    <a:pt x="130" y="170"/>
                    <a:pt x="140" y="172"/>
                  </a:cubicBezTo>
                  <a:cubicBezTo>
                    <a:pt x="140" y="190"/>
                    <a:pt x="140" y="207"/>
                    <a:pt x="140" y="225"/>
                  </a:cubicBezTo>
                  <a:cubicBezTo>
                    <a:pt x="123" y="221"/>
                    <a:pt x="108" y="218"/>
                    <a:pt x="97" y="204"/>
                  </a:cubicBezTo>
                  <a:cubicBezTo>
                    <a:pt x="90" y="196"/>
                    <a:pt x="78" y="196"/>
                    <a:pt x="70" y="203"/>
                  </a:cubicBezTo>
                  <a:cubicBezTo>
                    <a:pt x="63" y="210"/>
                    <a:pt x="63" y="218"/>
                    <a:pt x="72" y="226"/>
                  </a:cubicBezTo>
                  <a:cubicBezTo>
                    <a:pt x="79" y="234"/>
                    <a:pt x="88" y="240"/>
                    <a:pt x="97" y="245"/>
                  </a:cubicBezTo>
                  <a:cubicBezTo>
                    <a:pt x="110" y="251"/>
                    <a:pt x="125" y="254"/>
                    <a:pt x="140" y="259"/>
                  </a:cubicBezTo>
                  <a:cubicBezTo>
                    <a:pt x="140" y="259"/>
                    <a:pt x="140" y="261"/>
                    <a:pt x="140" y="263"/>
                  </a:cubicBezTo>
                  <a:cubicBezTo>
                    <a:pt x="140" y="271"/>
                    <a:pt x="143" y="278"/>
                    <a:pt x="152" y="278"/>
                  </a:cubicBezTo>
                  <a:cubicBezTo>
                    <a:pt x="162" y="279"/>
                    <a:pt x="166" y="273"/>
                    <a:pt x="167" y="263"/>
                  </a:cubicBezTo>
                  <a:cubicBezTo>
                    <a:pt x="167" y="261"/>
                    <a:pt x="171" y="257"/>
                    <a:pt x="175" y="256"/>
                  </a:cubicBezTo>
                  <a:cubicBezTo>
                    <a:pt x="187" y="252"/>
                    <a:pt x="200" y="250"/>
                    <a:pt x="212" y="245"/>
                  </a:cubicBezTo>
                  <a:cubicBezTo>
                    <a:pt x="233" y="235"/>
                    <a:pt x="246" y="218"/>
                    <a:pt x="245" y="194"/>
                  </a:cubicBezTo>
                  <a:cubicBezTo>
                    <a:pt x="244" y="169"/>
                    <a:pt x="227" y="155"/>
                    <a:pt x="205" y="148"/>
                  </a:cubicBezTo>
                  <a:cubicBezTo>
                    <a:pt x="193" y="144"/>
                    <a:pt x="180" y="143"/>
                    <a:pt x="167" y="140"/>
                  </a:cubicBezTo>
                  <a:cubicBezTo>
                    <a:pt x="167" y="123"/>
                    <a:pt x="167" y="106"/>
                    <a:pt x="167" y="88"/>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63" name="Freeform 6">
              <a:extLst>
                <a:ext uri="{FF2B5EF4-FFF2-40B4-BE49-F238E27FC236}">
                  <a16:creationId xmlns:a16="http://schemas.microsoft.com/office/drawing/2014/main" id="{3ED54D4F-FC71-4A1E-8482-7E6A12165FC9}"/>
                </a:ext>
              </a:extLst>
            </p:cNvPr>
            <p:cNvSpPr>
              <a:spLocks/>
            </p:cNvSpPr>
            <p:nvPr/>
          </p:nvSpPr>
          <p:spPr bwMode="auto">
            <a:xfrm>
              <a:off x="1676400" y="2595563"/>
              <a:ext cx="633413" cy="430213"/>
            </a:xfrm>
            <a:custGeom>
              <a:avLst/>
              <a:gdLst>
                <a:gd name="T0" fmla="*/ 126 w 126"/>
                <a:gd name="T1" fmla="*/ 20 h 86"/>
                <a:gd name="T2" fmla="*/ 101 w 126"/>
                <a:gd name="T3" fmla="*/ 82 h 86"/>
                <a:gd name="T4" fmla="*/ 93 w 126"/>
                <a:gd name="T5" fmla="*/ 86 h 86"/>
                <a:gd name="T6" fmla="*/ 27 w 126"/>
                <a:gd name="T7" fmla="*/ 85 h 86"/>
                <a:gd name="T8" fmla="*/ 17 w 126"/>
                <a:gd name="T9" fmla="*/ 78 h 86"/>
                <a:gd name="T10" fmla="*/ 1 w 126"/>
                <a:gd name="T11" fmla="*/ 34 h 86"/>
                <a:gd name="T12" fmla="*/ 3 w 126"/>
                <a:gd name="T13" fmla="*/ 22 h 86"/>
                <a:gd name="T14" fmla="*/ 56 w 126"/>
                <a:gd name="T15" fmla="*/ 0 h 86"/>
                <a:gd name="T16" fmla="*/ 126 w 126"/>
                <a:gd name="T17" fmla="*/ 2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86">
                  <a:moveTo>
                    <a:pt x="126" y="20"/>
                  </a:moveTo>
                  <a:cubicBezTo>
                    <a:pt x="118" y="41"/>
                    <a:pt x="110" y="61"/>
                    <a:pt x="101" y="82"/>
                  </a:cubicBezTo>
                  <a:cubicBezTo>
                    <a:pt x="101" y="84"/>
                    <a:pt x="96" y="86"/>
                    <a:pt x="93" y="86"/>
                  </a:cubicBezTo>
                  <a:cubicBezTo>
                    <a:pt x="71" y="86"/>
                    <a:pt x="49" y="85"/>
                    <a:pt x="27" y="85"/>
                  </a:cubicBezTo>
                  <a:cubicBezTo>
                    <a:pt x="21" y="85"/>
                    <a:pt x="19" y="83"/>
                    <a:pt x="17" y="78"/>
                  </a:cubicBezTo>
                  <a:cubicBezTo>
                    <a:pt x="12" y="63"/>
                    <a:pt x="6" y="48"/>
                    <a:pt x="1" y="34"/>
                  </a:cubicBezTo>
                  <a:cubicBezTo>
                    <a:pt x="0" y="30"/>
                    <a:pt x="1" y="25"/>
                    <a:pt x="3" y="22"/>
                  </a:cubicBezTo>
                  <a:cubicBezTo>
                    <a:pt x="16" y="5"/>
                    <a:pt x="35" y="0"/>
                    <a:pt x="56" y="0"/>
                  </a:cubicBezTo>
                  <a:cubicBezTo>
                    <a:pt x="80" y="1"/>
                    <a:pt x="103" y="8"/>
                    <a:pt x="126" y="20"/>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64" name="Freeform 7">
              <a:extLst>
                <a:ext uri="{FF2B5EF4-FFF2-40B4-BE49-F238E27FC236}">
                  <a16:creationId xmlns:a16="http://schemas.microsoft.com/office/drawing/2014/main" id="{18F79EBD-B002-48F4-A817-4912BE7FF20E}"/>
                </a:ext>
              </a:extLst>
            </p:cNvPr>
            <p:cNvSpPr>
              <a:spLocks/>
            </p:cNvSpPr>
            <p:nvPr/>
          </p:nvSpPr>
          <p:spPr bwMode="auto">
            <a:xfrm>
              <a:off x="1681163" y="3051176"/>
              <a:ext cx="542925" cy="139700"/>
            </a:xfrm>
            <a:custGeom>
              <a:avLst/>
              <a:gdLst>
                <a:gd name="T0" fmla="*/ 0 w 108"/>
                <a:gd name="T1" fmla="*/ 13 h 28"/>
                <a:gd name="T2" fmla="*/ 46 w 108"/>
                <a:gd name="T3" fmla="*/ 3 h 28"/>
                <a:gd name="T4" fmla="*/ 83 w 108"/>
                <a:gd name="T5" fmla="*/ 4 h 28"/>
                <a:gd name="T6" fmla="*/ 108 w 108"/>
                <a:gd name="T7" fmla="*/ 15 h 28"/>
                <a:gd name="T8" fmla="*/ 85 w 108"/>
                <a:gd name="T9" fmla="*/ 27 h 28"/>
                <a:gd name="T10" fmla="*/ 30 w 108"/>
                <a:gd name="T11" fmla="*/ 26 h 28"/>
                <a:gd name="T12" fmla="*/ 0 w 108"/>
                <a:gd name="T13" fmla="*/ 12 h 28"/>
                <a:gd name="T14" fmla="*/ 0 w 108"/>
                <a:gd name="T15" fmla="*/ 13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8" h="28">
                  <a:moveTo>
                    <a:pt x="0" y="13"/>
                  </a:moveTo>
                  <a:cubicBezTo>
                    <a:pt x="13" y="0"/>
                    <a:pt x="30" y="3"/>
                    <a:pt x="46" y="3"/>
                  </a:cubicBezTo>
                  <a:cubicBezTo>
                    <a:pt x="58" y="4"/>
                    <a:pt x="70" y="5"/>
                    <a:pt x="83" y="4"/>
                  </a:cubicBezTo>
                  <a:cubicBezTo>
                    <a:pt x="93" y="4"/>
                    <a:pt x="101" y="7"/>
                    <a:pt x="108" y="15"/>
                  </a:cubicBezTo>
                  <a:cubicBezTo>
                    <a:pt x="103" y="25"/>
                    <a:pt x="96" y="28"/>
                    <a:pt x="85" y="27"/>
                  </a:cubicBezTo>
                  <a:cubicBezTo>
                    <a:pt x="67" y="26"/>
                    <a:pt x="49" y="25"/>
                    <a:pt x="30" y="26"/>
                  </a:cubicBezTo>
                  <a:cubicBezTo>
                    <a:pt x="17" y="27"/>
                    <a:pt x="7" y="24"/>
                    <a:pt x="0" y="12"/>
                  </a:cubicBezTo>
                  <a:lnTo>
                    <a:pt x="0" y="13"/>
                  </a:ln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65" name="Freeform 8">
              <a:extLst>
                <a:ext uri="{FF2B5EF4-FFF2-40B4-BE49-F238E27FC236}">
                  <a16:creationId xmlns:a16="http://schemas.microsoft.com/office/drawing/2014/main" id="{163A410E-F19A-4510-A7C8-F2090196101B}"/>
                </a:ext>
              </a:extLst>
            </p:cNvPr>
            <p:cNvSpPr>
              <a:spLocks/>
            </p:cNvSpPr>
            <p:nvPr/>
          </p:nvSpPr>
          <p:spPr bwMode="auto">
            <a:xfrm>
              <a:off x="1365250" y="2841626"/>
              <a:ext cx="320675" cy="274638"/>
            </a:xfrm>
            <a:custGeom>
              <a:avLst/>
              <a:gdLst>
                <a:gd name="T0" fmla="*/ 63 w 64"/>
                <a:gd name="T1" fmla="*/ 54 h 55"/>
                <a:gd name="T2" fmla="*/ 0 w 64"/>
                <a:gd name="T3" fmla="*/ 17 h 55"/>
                <a:gd name="T4" fmla="*/ 10 w 64"/>
                <a:gd name="T5" fmla="*/ 0 h 55"/>
                <a:gd name="T6" fmla="*/ 62 w 64"/>
                <a:gd name="T7" fmla="*/ 42 h 55"/>
                <a:gd name="T8" fmla="*/ 63 w 64"/>
                <a:gd name="T9" fmla="*/ 55 h 55"/>
                <a:gd name="T10" fmla="*/ 63 w 64"/>
                <a:gd name="T11" fmla="*/ 54 h 55"/>
              </a:gdLst>
              <a:ahLst/>
              <a:cxnLst>
                <a:cxn ang="0">
                  <a:pos x="T0" y="T1"/>
                </a:cxn>
                <a:cxn ang="0">
                  <a:pos x="T2" y="T3"/>
                </a:cxn>
                <a:cxn ang="0">
                  <a:pos x="T4" y="T5"/>
                </a:cxn>
                <a:cxn ang="0">
                  <a:pos x="T6" y="T7"/>
                </a:cxn>
                <a:cxn ang="0">
                  <a:pos x="T8" y="T9"/>
                </a:cxn>
                <a:cxn ang="0">
                  <a:pos x="T10" y="T11"/>
                </a:cxn>
              </a:cxnLst>
              <a:rect l="0" t="0" r="r" b="b"/>
              <a:pathLst>
                <a:path w="64" h="55">
                  <a:moveTo>
                    <a:pt x="63" y="54"/>
                  </a:moveTo>
                  <a:cubicBezTo>
                    <a:pt x="43" y="42"/>
                    <a:pt x="22" y="30"/>
                    <a:pt x="0" y="17"/>
                  </a:cubicBezTo>
                  <a:cubicBezTo>
                    <a:pt x="3" y="11"/>
                    <a:pt x="6" y="6"/>
                    <a:pt x="10" y="0"/>
                  </a:cubicBezTo>
                  <a:cubicBezTo>
                    <a:pt x="28" y="14"/>
                    <a:pt x="45" y="28"/>
                    <a:pt x="62" y="42"/>
                  </a:cubicBezTo>
                  <a:cubicBezTo>
                    <a:pt x="64" y="44"/>
                    <a:pt x="63" y="50"/>
                    <a:pt x="63" y="55"/>
                  </a:cubicBezTo>
                  <a:cubicBezTo>
                    <a:pt x="63" y="55"/>
                    <a:pt x="63" y="54"/>
                    <a:pt x="63" y="54"/>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66" name="Freeform 9">
              <a:extLst>
                <a:ext uri="{FF2B5EF4-FFF2-40B4-BE49-F238E27FC236}">
                  <a16:creationId xmlns:a16="http://schemas.microsoft.com/office/drawing/2014/main" id="{D6583B7F-355E-4266-9ADB-A644C20BE6AD}"/>
                </a:ext>
              </a:extLst>
            </p:cNvPr>
            <p:cNvSpPr>
              <a:spLocks/>
            </p:cNvSpPr>
            <p:nvPr/>
          </p:nvSpPr>
          <p:spPr bwMode="auto">
            <a:xfrm>
              <a:off x="1360488" y="3136901"/>
              <a:ext cx="331788" cy="104775"/>
            </a:xfrm>
            <a:custGeom>
              <a:avLst/>
              <a:gdLst>
                <a:gd name="T0" fmla="*/ 4 w 66"/>
                <a:gd name="T1" fmla="*/ 0 h 21"/>
                <a:gd name="T2" fmla="*/ 55 w 66"/>
                <a:gd name="T3" fmla="*/ 3 h 21"/>
                <a:gd name="T4" fmla="*/ 66 w 66"/>
                <a:gd name="T5" fmla="*/ 11 h 21"/>
                <a:gd name="T6" fmla="*/ 65 w 66"/>
                <a:gd name="T7" fmla="*/ 14 h 21"/>
                <a:gd name="T8" fmla="*/ 0 w 66"/>
                <a:gd name="T9" fmla="*/ 21 h 21"/>
                <a:gd name="T10" fmla="*/ 4 w 66"/>
                <a:gd name="T11" fmla="*/ 0 h 21"/>
              </a:gdLst>
              <a:ahLst/>
              <a:cxnLst>
                <a:cxn ang="0">
                  <a:pos x="T0" y="T1"/>
                </a:cxn>
                <a:cxn ang="0">
                  <a:pos x="T2" y="T3"/>
                </a:cxn>
                <a:cxn ang="0">
                  <a:pos x="T4" y="T5"/>
                </a:cxn>
                <a:cxn ang="0">
                  <a:pos x="T6" y="T7"/>
                </a:cxn>
                <a:cxn ang="0">
                  <a:pos x="T8" y="T9"/>
                </a:cxn>
                <a:cxn ang="0">
                  <a:pos x="T10" y="T11"/>
                </a:cxn>
              </a:cxnLst>
              <a:rect l="0" t="0" r="r" b="b"/>
              <a:pathLst>
                <a:path w="66" h="21">
                  <a:moveTo>
                    <a:pt x="4" y="0"/>
                  </a:moveTo>
                  <a:cubicBezTo>
                    <a:pt x="22" y="1"/>
                    <a:pt x="39" y="1"/>
                    <a:pt x="55" y="3"/>
                  </a:cubicBezTo>
                  <a:cubicBezTo>
                    <a:pt x="59" y="3"/>
                    <a:pt x="63" y="8"/>
                    <a:pt x="66" y="11"/>
                  </a:cubicBezTo>
                  <a:cubicBezTo>
                    <a:pt x="66" y="12"/>
                    <a:pt x="65" y="13"/>
                    <a:pt x="65" y="14"/>
                  </a:cubicBezTo>
                  <a:cubicBezTo>
                    <a:pt x="44" y="16"/>
                    <a:pt x="22" y="18"/>
                    <a:pt x="0" y="21"/>
                  </a:cubicBezTo>
                  <a:cubicBezTo>
                    <a:pt x="1" y="13"/>
                    <a:pt x="3" y="7"/>
                    <a:pt x="4" y="0"/>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67" name="Freeform 10">
              <a:extLst>
                <a:ext uri="{FF2B5EF4-FFF2-40B4-BE49-F238E27FC236}">
                  <a16:creationId xmlns:a16="http://schemas.microsoft.com/office/drawing/2014/main" id="{D8E4AEFF-7763-4229-91BC-B19EF9D21FED}"/>
                </a:ext>
              </a:extLst>
            </p:cNvPr>
            <p:cNvSpPr>
              <a:spLocks/>
            </p:cNvSpPr>
            <p:nvPr/>
          </p:nvSpPr>
          <p:spPr bwMode="auto">
            <a:xfrm>
              <a:off x="2033588" y="4037013"/>
              <a:ext cx="234950" cy="276225"/>
            </a:xfrm>
            <a:custGeom>
              <a:avLst/>
              <a:gdLst>
                <a:gd name="T0" fmla="*/ 0 w 47"/>
                <a:gd name="T1" fmla="*/ 55 h 55"/>
                <a:gd name="T2" fmla="*/ 0 w 47"/>
                <a:gd name="T3" fmla="*/ 0 h 55"/>
                <a:gd name="T4" fmla="*/ 32 w 47"/>
                <a:gd name="T5" fmla="*/ 8 h 55"/>
                <a:gd name="T6" fmla="*/ 32 w 47"/>
                <a:gd name="T7" fmla="*/ 44 h 55"/>
                <a:gd name="T8" fmla="*/ 0 w 47"/>
                <a:gd name="T9" fmla="*/ 55 h 55"/>
              </a:gdLst>
              <a:ahLst/>
              <a:cxnLst>
                <a:cxn ang="0">
                  <a:pos x="T0" y="T1"/>
                </a:cxn>
                <a:cxn ang="0">
                  <a:pos x="T2" y="T3"/>
                </a:cxn>
                <a:cxn ang="0">
                  <a:pos x="T4" y="T5"/>
                </a:cxn>
                <a:cxn ang="0">
                  <a:pos x="T6" y="T7"/>
                </a:cxn>
                <a:cxn ang="0">
                  <a:pos x="T8" y="T9"/>
                </a:cxn>
              </a:cxnLst>
              <a:rect l="0" t="0" r="r" b="b"/>
              <a:pathLst>
                <a:path w="47" h="55">
                  <a:moveTo>
                    <a:pt x="0" y="55"/>
                  </a:moveTo>
                  <a:cubicBezTo>
                    <a:pt x="0" y="35"/>
                    <a:pt x="0" y="19"/>
                    <a:pt x="0" y="0"/>
                  </a:cubicBezTo>
                  <a:cubicBezTo>
                    <a:pt x="11" y="3"/>
                    <a:pt x="22" y="4"/>
                    <a:pt x="32" y="8"/>
                  </a:cubicBezTo>
                  <a:cubicBezTo>
                    <a:pt x="47" y="15"/>
                    <a:pt x="47" y="35"/>
                    <a:pt x="32" y="44"/>
                  </a:cubicBezTo>
                  <a:cubicBezTo>
                    <a:pt x="22" y="49"/>
                    <a:pt x="12" y="51"/>
                    <a:pt x="0" y="55"/>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68" name="Freeform 11">
              <a:extLst>
                <a:ext uri="{FF2B5EF4-FFF2-40B4-BE49-F238E27FC236}">
                  <a16:creationId xmlns:a16="http://schemas.microsoft.com/office/drawing/2014/main" id="{CF1B704F-8215-41D5-A95B-0FE999CFD6FE}"/>
                </a:ext>
              </a:extLst>
            </p:cNvPr>
            <p:cNvSpPr>
              <a:spLocks/>
            </p:cNvSpPr>
            <p:nvPr/>
          </p:nvSpPr>
          <p:spPr bwMode="auto">
            <a:xfrm>
              <a:off x="1671638" y="3606801"/>
              <a:ext cx="225425" cy="269875"/>
            </a:xfrm>
            <a:custGeom>
              <a:avLst/>
              <a:gdLst>
                <a:gd name="T0" fmla="*/ 45 w 45"/>
                <a:gd name="T1" fmla="*/ 0 h 54"/>
                <a:gd name="T2" fmla="*/ 45 w 45"/>
                <a:gd name="T3" fmla="*/ 53 h 54"/>
                <a:gd name="T4" fmla="*/ 11 w 45"/>
                <a:gd name="T5" fmla="*/ 44 h 54"/>
                <a:gd name="T6" fmla="*/ 13 w 45"/>
                <a:gd name="T7" fmla="*/ 12 h 54"/>
                <a:gd name="T8" fmla="*/ 45 w 45"/>
                <a:gd name="T9" fmla="*/ 0 h 54"/>
              </a:gdLst>
              <a:ahLst/>
              <a:cxnLst>
                <a:cxn ang="0">
                  <a:pos x="T0" y="T1"/>
                </a:cxn>
                <a:cxn ang="0">
                  <a:pos x="T2" y="T3"/>
                </a:cxn>
                <a:cxn ang="0">
                  <a:pos x="T4" y="T5"/>
                </a:cxn>
                <a:cxn ang="0">
                  <a:pos x="T6" y="T7"/>
                </a:cxn>
                <a:cxn ang="0">
                  <a:pos x="T8" y="T9"/>
                </a:cxn>
              </a:cxnLst>
              <a:rect l="0" t="0" r="r" b="b"/>
              <a:pathLst>
                <a:path w="45" h="54">
                  <a:moveTo>
                    <a:pt x="45" y="0"/>
                  </a:moveTo>
                  <a:cubicBezTo>
                    <a:pt x="45" y="20"/>
                    <a:pt x="45" y="36"/>
                    <a:pt x="45" y="53"/>
                  </a:cubicBezTo>
                  <a:cubicBezTo>
                    <a:pt x="32" y="54"/>
                    <a:pt x="21" y="51"/>
                    <a:pt x="11" y="44"/>
                  </a:cubicBezTo>
                  <a:cubicBezTo>
                    <a:pt x="0" y="37"/>
                    <a:pt x="1" y="20"/>
                    <a:pt x="13" y="12"/>
                  </a:cubicBezTo>
                  <a:cubicBezTo>
                    <a:pt x="22" y="7"/>
                    <a:pt x="33" y="5"/>
                    <a:pt x="45" y="0"/>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grpSp>
      <p:sp>
        <p:nvSpPr>
          <p:cNvPr id="69" name="Freeform: Shape 8">
            <a:extLst>
              <a:ext uri="{FF2B5EF4-FFF2-40B4-BE49-F238E27FC236}">
                <a16:creationId xmlns:a16="http://schemas.microsoft.com/office/drawing/2014/main" id="{8BB42B8E-D145-4913-8D2D-A4AC10935DAB}"/>
              </a:ext>
            </a:extLst>
          </p:cNvPr>
          <p:cNvSpPr/>
          <p:nvPr/>
        </p:nvSpPr>
        <p:spPr>
          <a:xfrm>
            <a:off x="8466729" y="3904"/>
            <a:ext cx="677272" cy="769529"/>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solidFill>
            <a:srgbClr val="3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70" name="Freeform 15">
            <a:extLst>
              <a:ext uri="{FF2B5EF4-FFF2-40B4-BE49-F238E27FC236}">
                <a16:creationId xmlns:a16="http://schemas.microsoft.com/office/drawing/2014/main" id="{31A4A0AE-A28D-4067-9628-B528327BDDBB}"/>
              </a:ext>
            </a:extLst>
          </p:cNvPr>
          <p:cNvSpPr>
            <a:spLocks noEditPoints="1"/>
          </p:cNvSpPr>
          <p:nvPr/>
        </p:nvSpPr>
        <p:spPr bwMode="auto">
          <a:xfrm>
            <a:off x="8624119" y="112647"/>
            <a:ext cx="362491" cy="552041"/>
          </a:xfrm>
          <a:custGeom>
            <a:avLst/>
            <a:gdLst>
              <a:gd name="T0" fmla="*/ 0 w 190"/>
              <a:gd name="T1" fmla="*/ 186 h 291"/>
              <a:gd name="T2" fmla="*/ 42 w 190"/>
              <a:gd name="T3" fmla="*/ 182 h 291"/>
              <a:gd name="T4" fmla="*/ 79 w 190"/>
              <a:gd name="T5" fmla="*/ 222 h 291"/>
              <a:gd name="T6" fmla="*/ 79 w 190"/>
              <a:gd name="T7" fmla="*/ 160 h 291"/>
              <a:gd name="T8" fmla="*/ 50 w 190"/>
              <a:gd name="T9" fmla="*/ 149 h 291"/>
              <a:gd name="T10" fmla="*/ 7 w 190"/>
              <a:gd name="T11" fmla="*/ 84 h 291"/>
              <a:gd name="T12" fmla="*/ 59 w 190"/>
              <a:gd name="T13" fmla="*/ 28 h 291"/>
              <a:gd name="T14" fmla="*/ 80 w 190"/>
              <a:gd name="T15" fmla="*/ 0 h 291"/>
              <a:gd name="T16" fmla="*/ 105 w 190"/>
              <a:gd name="T17" fmla="*/ 0 h 291"/>
              <a:gd name="T18" fmla="*/ 131 w 190"/>
              <a:gd name="T19" fmla="*/ 30 h 291"/>
              <a:gd name="T20" fmla="*/ 180 w 190"/>
              <a:gd name="T21" fmla="*/ 94 h 291"/>
              <a:gd name="T22" fmla="*/ 143 w 190"/>
              <a:gd name="T23" fmla="*/ 96 h 291"/>
              <a:gd name="T24" fmla="*/ 131 w 190"/>
              <a:gd name="T25" fmla="*/ 86 h 291"/>
              <a:gd name="T26" fmla="*/ 112 w 190"/>
              <a:gd name="T27" fmla="*/ 64 h 291"/>
              <a:gd name="T28" fmla="*/ 106 w 190"/>
              <a:gd name="T29" fmla="*/ 67 h 291"/>
              <a:gd name="T30" fmla="*/ 106 w 190"/>
              <a:gd name="T31" fmla="*/ 110 h 291"/>
              <a:gd name="T32" fmla="*/ 115 w 190"/>
              <a:gd name="T33" fmla="*/ 119 h 291"/>
              <a:gd name="T34" fmla="*/ 141 w 190"/>
              <a:gd name="T35" fmla="*/ 127 h 291"/>
              <a:gd name="T36" fmla="*/ 188 w 190"/>
              <a:gd name="T37" fmla="*/ 198 h 291"/>
              <a:gd name="T38" fmla="*/ 133 w 190"/>
              <a:gd name="T39" fmla="*/ 262 h 291"/>
              <a:gd name="T40" fmla="*/ 107 w 190"/>
              <a:gd name="T41" fmla="*/ 267 h 291"/>
              <a:gd name="T42" fmla="*/ 105 w 190"/>
              <a:gd name="T43" fmla="*/ 291 h 291"/>
              <a:gd name="T44" fmla="*/ 82 w 190"/>
              <a:gd name="T45" fmla="*/ 291 h 291"/>
              <a:gd name="T46" fmla="*/ 79 w 190"/>
              <a:gd name="T47" fmla="*/ 268 h 291"/>
              <a:gd name="T48" fmla="*/ 0 w 190"/>
              <a:gd name="T49" fmla="*/ 186 h 291"/>
              <a:gd name="T50" fmla="*/ 107 w 190"/>
              <a:gd name="T51" fmla="*/ 224 h 291"/>
              <a:gd name="T52" fmla="*/ 140 w 190"/>
              <a:gd name="T53" fmla="*/ 193 h 291"/>
              <a:gd name="T54" fmla="*/ 107 w 190"/>
              <a:gd name="T55" fmla="*/ 167 h 291"/>
              <a:gd name="T56" fmla="*/ 107 w 190"/>
              <a:gd name="T57" fmla="*/ 224 h 291"/>
              <a:gd name="T58" fmla="*/ 79 w 190"/>
              <a:gd name="T59" fmla="*/ 109 h 291"/>
              <a:gd name="T60" fmla="*/ 79 w 190"/>
              <a:gd name="T61" fmla="*/ 66 h 291"/>
              <a:gd name="T62" fmla="*/ 73 w 190"/>
              <a:gd name="T63" fmla="*/ 62 h 291"/>
              <a:gd name="T64" fmla="*/ 53 w 190"/>
              <a:gd name="T65" fmla="*/ 84 h 291"/>
              <a:gd name="T66" fmla="*/ 79 w 190"/>
              <a:gd name="T67" fmla="*/ 109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0" h="291">
                <a:moveTo>
                  <a:pt x="0" y="186"/>
                </a:moveTo>
                <a:cubicBezTo>
                  <a:pt x="15" y="185"/>
                  <a:pt x="28" y="183"/>
                  <a:pt x="42" y="182"/>
                </a:cubicBezTo>
                <a:cubicBezTo>
                  <a:pt x="58" y="216"/>
                  <a:pt x="58" y="216"/>
                  <a:pt x="79" y="222"/>
                </a:cubicBezTo>
                <a:cubicBezTo>
                  <a:pt x="79" y="202"/>
                  <a:pt x="79" y="182"/>
                  <a:pt x="79" y="160"/>
                </a:cubicBezTo>
                <a:cubicBezTo>
                  <a:pt x="70" y="157"/>
                  <a:pt x="60" y="154"/>
                  <a:pt x="50" y="149"/>
                </a:cubicBezTo>
                <a:cubicBezTo>
                  <a:pt x="20" y="137"/>
                  <a:pt x="6" y="114"/>
                  <a:pt x="7" y="84"/>
                </a:cubicBezTo>
                <a:cubicBezTo>
                  <a:pt x="9" y="57"/>
                  <a:pt x="28" y="34"/>
                  <a:pt x="59" y="28"/>
                </a:cubicBezTo>
                <a:cubicBezTo>
                  <a:pt x="76" y="25"/>
                  <a:pt x="84" y="19"/>
                  <a:pt x="80" y="0"/>
                </a:cubicBezTo>
                <a:cubicBezTo>
                  <a:pt x="89" y="0"/>
                  <a:pt x="96" y="0"/>
                  <a:pt x="105" y="0"/>
                </a:cubicBezTo>
                <a:cubicBezTo>
                  <a:pt x="101" y="21"/>
                  <a:pt x="114" y="25"/>
                  <a:pt x="131" y="30"/>
                </a:cubicBezTo>
                <a:cubicBezTo>
                  <a:pt x="163" y="38"/>
                  <a:pt x="178" y="60"/>
                  <a:pt x="180" y="94"/>
                </a:cubicBezTo>
                <a:cubicBezTo>
                  <a:pt x="168" y="95"/>
                  <a:pt x="155" y="97"/>
                  <a:pt x="143" y="96"/>
                </a:cubicBezTo>
                <a:cubicBezTo>
                  <a:pt x="139" y="96"/>
                  <a:pt x="135" y="90"/>
                  <a:pt x="131" y="86"/>
                </a:cubicBezTo>
                <a:cubicBezTo>
                  <a:pt x="124" y="79"/>
                  <a:pt x="118" y="71"/>
                  <a:pt x="112" y="64"/>
                </a:cubicBezTo>
                <a:cubicBezTo>
                  <a:pt x="110" y="65"/>
                  <a:pt x="108" y="66"/>
                  <a:pt x="106" y="67"/>
                </a:cubicBezTo>
                <a:cubicBezTo>
                  <a:pt x="106" y="81"/>
                  <a:pt x="105" y="95"/>
                  <a:pt x="106" y="110"/>
                </a:cubicBezTo>
                <a:cubicBezTo>
                  <a:pt x="107" y="113"/>
                  <a:pt x="111" y="117"/>
                  <a:pt x="115" y="119"/>
                </a:cubicBezTo>
                <a:cubicBezTo>
                  <a:pt x="123" y="122"/>
                  <a:pt x="132" y="124"/>
                  <a:pt x="141" y="127"/>
                </a:cubicBezTo>
                <a:cubicBezTo>
                  <a:pt x="173" y="139"/>
                  <a:pt x="190" y="165"/>
                  <a:pt x="188" y="198"/>
                </a:cubicBezTo>
                <a:cubicBezTo>
                  <a:pt x="186" y="229"/>
                  <a:pt x="165" y="254"/>
                  <a:pt x="133" y="262"/>
                </a:cubicBezTo>
                <a:cubicBezTo>
                  <a:pt x="125" y="264"/>
                  <a:pt x="116" y="265"/>
                  <a:pt x="107" y="267"/>
                </a:cubicBezTo>
                <a:cubicBezTo>
                  <a:pt x="106" y="275"/>
                  <a:pt x="106" y="282"/>
                  <a:pt x="105" y="291"/>
                </a:cubicBezTo>
                <a:cubicBezTo>
                  <a:pt x="97" y="291"/>
                  <a:pt x="90" y="291"/>
                  <a:pt x="82" y="291"/>
                </a:cubicBezTo>
                <a:cubicBezTo>
                  <a:pt x="81" y="283"/>
                  <a:pt x="80" y="275"/>
                  <a:pt x="79" y="268"/>
                </a:cubicBezTo>
                <a:cubicBezTo>
                  <a:pt x="22" y="251"/>
                  <a:pt x="3" y="232"/>
                  <a:pt x="0" y="186"/>
                </a:cubicBezTo>
                <a:close/>
                <a:moveTo>
                  <a:pt x="107" y="224"/>
                </a:moveTo>
                <a:cubicBezTo>
                  <a:pt x="130" y="219"/>
                  <a:pt x="142" y="208"/>
                  <a:pt x="140" y="193"/>
                </a:cubicBezTo>
                <a:cubicBezTo>
                  <a:pt x="138" y="174"/>
                  <a:pt x="123" y="171"/>
                  <a:pt x="107" y="167"/>
                </a:cubicBezTo>
                <a:cubicBezTo>
                  <a:pt x="107" y="188"/>
                  <a:pt x="107" y="206"/>
                  <a:pt x="107" y="224"/>
                </a:cubicBezTo>
                <a:close/>
                <a:moveTo>
                  <a:pt x="79" y="109"/>
                </a:moveTo>
                <a:cubicBezTo>
                  <a:pt x="79" y="93"/>
                  <a:pt x="79" y="80"/>
                  <a:pt x="79" y="66"/>
                </a:cubicBezTo>
                <a:cubicBezTo>
                  <a:pt x="77" y="65"/>
                  <a:pt x="75" y="64"/>
                  <a:pt x="73" y="62"/>
                </a:cubicBezTo>
                <a:cubicBezTo>
                  <a:pt x="66" y="70"/>
                  <a:pt x="55" y="76"/>
                  <a:pt x="53" y="84"/>
                </a:cubicBezTo>
                <a:cubicBezTo>
                  <a:pt x="50" y="100"/>
                  <a:pt x="65" y="104"/>
                  <a:pt x="79" y="109"/>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94" name="Freeform: Shape 8">
            <a:extLst>
              <a:ext uri="{FF2B5EF4-FFF2-40B4-BE49-F238E27FC236}">
                <a16:creationId xmlns:a16="http://schemas.microsoft.com/office/drawing/2014/main" id="{497DBA44-74E7-4B16-9DA0-88C8FA1A67B6}"/>
              </a:ext>
            </a:extLst>
          </p:cNvPr>
          <p:cNvSpPr/>
          <p:nvPr/>
        </p:nvSpPr>
        <p:spPr>
          <a:xfrm flipH="1">
            <a:off x="1" y="-32048"/>
            <a:ext cx="680603" cy="773315"/>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solidFill>
            <a:srgbClr val="3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5" name="Freeform 15">
            <a:extLst>
              <a:ext uri="{FF2B5EF4-FFF2-40B4-BE49-F238E27FC236}">
                <a16:creationId xmlns:a16="http://schemas.microsoft.com/office/drawing/2014/main" id="{E58C0519-FC2F-485F-8896-CB87571347BB}"/>
              </a:ext>
            </a:extLst>
          </p:cNvPr>
          <p:cNvSpPr>
            <a:spLocks noEditPoints="1"/>
          </p:cNvSpPr>
          <p:nvPr/>
        </p:nvSpPr>
        <p:spPr bwMode="auto">
          <a:xfrm>
            <a:off x="130146" y="78589"/>
            <a:ext cx="362491" cy="552041"/>
          </a:xfrm>
          <a:custGeom>
            <a:avLst/>
            <a:gdLst>
              <a:gd name="T0" fmla="*/ 0 w 190"/>
              <a:gd name="T1" fmla="*/ 186 h 291"/>
              <a:gd name="T2" fmla="*/ 42 w 190"/>
              <a:gd name="T3" fmla="*/ 182 h 291"/>
              <a:gd name="T4" fmla="*/ 79 w 190"/>
              <a:gd name="T5" fmla="*/ 222 h 291"/>
              <a:gd name="T6" fmla="*/ 79 w 190"/>
              <a:gd name="T7" fmla="*/ 160 h 291"/>
              <a:gd name="T8" fmla="*/ 50 w 190"/>
              <a:gd name="T9" fmla="*/ 149 h 291"/>
              <a:gd name="T10" fmla="*/ 7 w 190"/>
              <a:gd name="T11" fmla="*/ 84 h 291"/>
              <a:gd name="T12" fmla="*/ 59 w 190"/>
              <a:gd name="T13" fmla="*/ 28 h 291"/>
              <a:gd name="T14" fmla="*/ 80 w 190"/>
              <a:gd name="T15" fmla="*/ 0 h 291"/>
              <a:gd name="T16" fmla="*/ 105 w 190"/>
              <a:gd name="T17" fmla="*/ 0 h 291"/>
              <a:gd name="T18" fmla="*/ 131 w 190"/>
              <a:gd name="T19" fmla="*/ 30 h 291"/>
              <a:gd name="T20" fmla="*/ 180 w 190"/>
              <a:gd name="T21" fmla="*/ 94 h 291"/>
              <a:gd name="T22" fmla="*/ 143 w 190"/>
              <a:gd name="T23" fmla="*/ 96 h 291"/>
              <a:gd name="T24" fmla="*/ 131 w 190"/>
              <a:gd name="T25" fmla="*/ 86 h 291"/>
              <a:gd name="T26" fmla="*/ 112 w 190"/>
              <a:gd name="T27" fmla="*/ 64 h 291"/>
              <a:gd name="T28" fmla="*/ 106 w 190"/>
              <a:gd name="T29" fmla="*/ 67 h 291"/>
              <a:gd name="T30" fmla="*/ 106 w 190"/>
              <a:gd name="T31" fmla="*/ 110 h 291"/>
              <a:gd name="T32" fmla="*/ 115 w 190"/>
              <a:gd name="T33" fmla="*/ 119 h 291"/>
              <a:gd name="T34" fmla="*/ 141 w 190"/>
              <a:gd name="T35" fmla="*/ 127 h 291"/>
              <a:gd name="T36" fmla="*/ 188 w 190"/>
              <a:gd name="T37" fmla="*/ 198 h 291"/>
              <a:gd name="T38" fmla="*/ 133 w 190"/>
              <a:gd name="T39" fmla="*/ 262 h 291"/>
              <a:gd name="T40" fmla="*/ 107 w 190"/>
              <a:gd name="T41" fmla="*/ 267 h 291"/>
              <a:gd name="T42" fmla="*/ 105 w 190"/>
              <a:gd name="T43" fmla="*/ 291 h 291"/>
              <a:gd name="T44" fmla="*/ 82 w 190"/>
              <a:gd name="T45" fmla="*/ 291 h 291"/>
              <a:gd name="T46" fmla="*/ 79 w 190"/>
              <a:gd name="T47" fmla="*/ 268 h 291"/>
              <a:gd name="T48" fmla="*/ 0 w 190"/>
              <a:gd name="T49" fmla="*/ 186 h 291"/>
              <a:gd name="T50" fmla="*/ 107 w 190"/>
              <a:gd name="T51" fmla="*/ 224 h 291"/>
              <a:gd name="T52" fmla="*/ 140 w 190"/>
              <a:gd name="T53" fmla="*/ 193 h 291"/>
              <a:gd name="T54" fmla="*/ 107 w 190"/>
              <a:gd name="T55" fmla="*/ 167 h 291"/>
              <a:gd name="T56" fmla="*/ 107 w 190"/>
              <a:gd name="T57" fmla="*/ 224 h 291"/>
              <a:gd name="T58" fmla="*/ 79 w 190"/>
              <a:gd name="T59" fmla="*/ 109 h 291"/>
              <a:gd name="T60" fmla="*/ 79 w 190"/>
              <a:gd name="T61" fmla="*/ 66 h 291"/>
              <a:gd name="T62" fmla="*/ 73 w 190"/>
              <a:gd name="T63" fmla="*/ 62 h 291"/>
              <a:gd name="T64" fmla="*/ 53 w 190"/>
              <a:gd name="T65" fmla="*/ 84 h 291"/>
              <a:gd name="T66" fmla="*/ 79 w 190"/>
              <a:gd name="T67" fmla="*/ 109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0" h="291">
                <a:moveTo>
                  <a:pt x="0" y="186"/>
                </a:moveTo>
                <a:cubicBezTo>
                  <a:pt x="15" y="185"/>
                  <a:pt x="28" y="183"/>
                  <a:pt x="42" y="182"/>
                </a:cubicBezTo>
                <a:cubicBezTo>
                  <a:pt x="58" y="216"/>
                  <a:pt x="58" y="216"/>
                  <a:pt x="79" y="222"/>
                </a:cubicBezTo>
                <a:cubicBezTo>
                  <a:pt x="79" y="202"/>
                  <a:pt x="79" y="182"/>
                  <a:pt x="79" y="160"/>
                </a:cubicBezTo>
                <a:cubicBezTo>
                  <a:pt x="70" y="157"/>
                  <a:pt x="60" y="154"/>
                  <a:pt x="50" y="149"/>
                </a:cubicBezTo>
                <a:cubicBezTo>
                  <a:pt x="20" y="137"/>
                  <a:pt x="6" y="114"/>
                  <a:pt x="7" y="84"/>
                </a:cubicBezTo>
                <a:cubicBezTo>
                  <a:pt x="9" y="57"/>
                  <a:pt x="28" y="34"/>
                  <a:pt x="59" y="28"/>
                </a:cubicBezTo>
                <a:cubicBezTo>
                  <a:pt x="76" y="25"/>
                  <a:pt x="84" y="19"/>
                  <a:pt x="80" y="0"/>
                </a:cubicBezTo>
                <a:cubicBezTo>
                  <a:pt x="89" y="0"/>
                  <a:pt x="96" y="0"/>
                  <a:pt x="105" y="0"/>
                </a:cubicBezTo>
                <a:cubicBezTo>
                  <a:pt x="101" y="21"/>
                  <a:pt x="114" y="25"/>
                  <a:pt x="131" y="30"/>
                </a:cubicBezTo>
                <a:cubicBezTo>
                  <a:pt x="163" y="38"/>
                  <a:pt x="178" y="60"/>
                  <a:pt x="180" y="94"/>
                </a:cubicBezTo>
                <a:cubicBezTo>
                  <a:pt x="168" y="95"/>
                  <a:pt x="155" y="97"/>
                  <a:pt x="143" y="96"/>
                </a:cubicBezTo>
                <a:cubicBezTo>
                  <a:pt x="139" y="96"/>
                  <a:pt x="135" y="90"/>
                  <a:pt x="131" y="86"/>
                </a:cubicBezTo>
                <a:cubicBezTo>
                  <a:pt x="124" y="79"/>
                  <a:pt x="118" y="71"/>
                  <a:pt x="112" y="64"/>
                </a:cubicBezTo>
                <a:cubicBezTo>
                  <a:pt x="110" y="65"/>
                  <a:pt x="108" y="66"/>
                  <a:pt x="106" y="67"/>
                </a:cubicBezTo>
                <a:cubicBezTo>
                  <a:pt x="106" y="81"/>
                  <a:pt x="105" y="95"/>
                  <a:pt x="106" y="110"/>
                </a:cubicBezTo>
                <a:cubicBezTo>
                  <a:pt x="107" y="113"/>
                  <a:pt x="111" y="117"/>
                  <a:pt x="115" y="119"/>
                </a:cubicBezTo>
                <a:cubicBezTo>
                  <a:pt x="123" y="122"/>
                  <a:pt x="132" y="124"/>
                  <a:pt x="141" y="127"/>
                </a:cubicBezTo>
                <a:cubicBezTo>
                  <a:pt x="173" y="139"/>
                  <a:pt x="190" y="165"/>
                  <a:pt x="188" y="198"/>
                </a:cubicBezTo>
                <a:cubicBezTo>
                  <a:pt x="186" y="229"/>
                  <a:pt x="165" y="254"/>
                  <a:pt x="133" y="262"/>
                </a:cubicBezTo>
                <a:cubicBezTo>
                  <a:pt x="125" y="264"/>
                  <a:pt x="116" y="265"/>
                  <a:pt x="107" y="267"/>
                </a:cubicBezTo>
                <a:cubicBezTo>
                  <a:pt x="106" y="275"/>
                  <a:pt x="106" y="282"/>
                  <a:pt x="105" y="291"/>
                </a:cubicBezTo>
                <a:cubicBezTo>
                  <a:pt x="97" y="291"/>
                  <a:pt x="90" y="291"/>
                  <a:pt x="82" y="291"/>
                </a:cubicBezTo>
                <a:cubicBezTo>
                  <a:pt x="81" y="283"/>
                  <a:pt x="80" y="275"/>
                  <a:pt x="79" y="268"/>
                </a:cubicBezTo>
                <a:cubicBezTo>
                  <a:pt x="22" y="251"/>
                  <a:pt x="3" y="232"/>
                  <a:pt x="0" y="186"/>
                </a:cubicBezTo>
                <a:close/>
                <a:moveTo>
                  <a:pt x="107" y="224"/>
                </a:moveTo>
                <a:cubicBezTo>
                  <a:pt x="130" y="219"/>
                  <a:pt x="142" y="208"/>
                  <a:pt x="140" y="193"/>
                </a:cubicBezTo>
                <a:cubicBezTo>
                  <a:pt x="138" y="174"/>
                  <a:pt x="123" y="171"/>
                  <a:pt x="107" y="167"/>
                </a:cubicBezTo>
                <a:cubicBezTo>
                  <a:pt x="107" y="188"/>
                  <a:pt x="107" y="206"/>
                  <a:pt x="107" y="224"/>
                </a:cubicBezTo>
                <a:close/>
                <a:moveTo>
                  <a:pt x="79" y="109"/>
                </a:moveTo>
                <a:cubicBezTo>
                  <a:pt x="79" y="93"/>
                  <a:pt x="79" y="80"/>
                  <a:pt x="79" y="66"/>
                </a:cubicBezTo>
                <a:cubicBezTo>
                  <a:pt x="77" y="65"/>
                  <a:pt x="75" y="64"/>
                  <a:pt x="73" y="62"/>
                </a:cubicBezTo>
                <a:cubicBezTo>
                  <a:pt x="66" y="70"/>
                  <a:pt x="55" y="76"/>
                  <a:pt x="53" y="84"/>
                </a:cubicBezTo>
                <a:cubicBezTo>
                  <a:pt x="50" y="100"/>
                  <a:pt x="65" y="104"/>
                  <a:pt x="79" y="109"/>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97" name="Freeform: Shape 8">
            <a:extLst>
              <a:ext uri="{FF2B5EF4-FFF2-40B4-BE49-F238E27FC236}">
                <a16:creationId xmlns:a16="http://schemas.microsoft.com/office/drawing/2014/main" id="{85675B2F-BA5D-4344-B176-A19DE85B2F08}"/>
              </a:ext>
            </a:extLst>
          </p:cNvPr>
          <p:cNvSpPr/>
          <p:nvPr/>
        </p:nvSpPr>
        <p:spPr>
          <a:xfrm>
            <a:off x="8466728" y="4414237"/>
            <a:ext cx="677272" cy="769529"/>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solidFill>
            <a:srgbClr val="3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8" name="Freeform 15">
            <a:extLst>
              <a:ext uri="{FF2B5EF4-FFF2-40B4-BE49-F238E27FC236}">
                <a16:creationId xmlns:a16="http://schemas.microsoft.com/office/drawing/2014/main" id="{388B3F7A-714C-42C5-8A8E-7D17177E5F0F}"/>
              </a:ext>
            </a:extLst>
          </p:cNvPr>
          <p:cNvSpPr>
            <a:spLocks noEditPoints="1"/>
          </p:cNvSpPr>
          <p:nvPr/>
        </p:nvSpPr>
        <p:spPr bwMode="auto">
          <a:xfrm>
            <a:off x="8624118" y="4522980"/>
            <a:ext cx="362491" cy="552041"/>
          </a:xfrm>
          <a:custGeom>
            <a:avLst/>
            <a:gdLst>
              <a:gd name="T0" fmla="*/ 0 w 190"/>
              <a:gd name="T1" fmla="*/ 186 h 291"/>
              <a:gd name="T2" fmla="*/ 42 w 190"/>
              <a:gd name="T3" fmla="*/ 182 h 291"/>
              <a:gd name="T4" fmla="*/ 79 w 190"/>
              <a:gd name="T5" fmla="*/ 222 h 291"/>
              <a:gd name="T6" fmla="*/ 79 w 190"/>
              <a:gd name="T7" fmla="*/ 160 h 291"/>
              <a:gd name="T8" fmla="*/ 50 w 190"/>
              <a:gd name="T9" fmla="*/ 149 h 291"/>
              <a:gd name="T10" fmla="*/ 7 w 190"/>
              <a:gd name="T11" fmla="*/ 84 h 291"/>
              <a:gd name="T12" fmla="*/ 59 w 190"/>
              <a:gd name="T13" fmla="*/ 28 h 291"/>
              <a:gd name="T14" fmla="*/ 80 w 190"/>
              <a:gd name="T15" fmla="*/ 0 h 291"/>
              <a:gd name="T16" fmla="*/ 105 w 190"/>
              <a:gd name="T17" fmla="*/ 0 h 291"/>
              <a:gd name="T18" fmla="*/ 131 w 190"/>
              <a:gd name="T19" fmla="*/ 30 h 291"/>
              <a:gd name="T20" fmla="*/ 180 w 190"/>
              <a:gd name="T21" fmla="*/ 94 h 291"/>
              <a:gd name="T22" fmla="*/ 143 w 190"/>
              <a:gd name="T23" fmla="*/ 96 h 291"/>
              <a:gd name="T24" fmla="*/ 131 w 190"/>
              <a:gd name="T25" fmla="*/ 86 h 291"/>
              <a:gd name="T26" fmla="*/ 112 w 190"/>
              <a:gd name="T27" fmla="*/ 64 h 291"/>
              <a:gd name="T28" fmla="*/ 106 w 190"/>
              <a:gd name="T29" fmla="*/ 67 h 291"/>
              <a:gd name="T30" fmla="*/ 106 w 190"/>
              <a:gd name="T31" fmla="*/ 110 h 291"/>
              <a:gd name="T32" fmla="*/ 115 w 190"/>
              <a:gd name="T33" fmla="*/ 119 h 291"/>
              <a:gd name="T34" fmla="*/ 141 w 190"/>
              <a:gd name="T35" fmla="*/ 127 h 291"/>
              <a:gd name="T36" fmla="*/ 188 w 190"/>
              <a:gd name="T37" fmla="*/ 198 h 291"/>
              <a:gd name="T38" fmla="*/ 133 w 190"/>
              <a:gd name="T39" fmla="*/ 262 h 291"/>
              <a:gd name="T40" fmla="*/ 107 w 190"/>
              <a:gd name="T41" fmla="*/ 267 h 291"/>
              <a:gd name="T42" fmla="*/ 105 w 190"/>
              <a:gd name="T43" fmla="*/ 291 h 291"/>
              <a:gd name="T44" fmla="*/ 82 w 190"/>
              <a:gd name="T45" fmla="*/ 291 h 291"/>
              <a:gd name="T46" fmla="*/ 79 w 190"/>
              <a:gd name="T47" fmla="*/ 268 h 291"/>
              <a:gd name="T48" fmla="*/ 0 w 190"/>
              <a:gd name="T49" fmla="*/ 186 h 291"/>
              <a:gd name="T50" fmla="*/ 107 w 190"/>
              <a:gd name="T51" fmla="*/ 224 h 291"/>
              <a:gd name="T52" fmla="*/ 140 w 190"/>
              <a:gd name="T53" fmla="*/ 193 h 291"/>
              <a:gd name="T54" fmla="*/ 107 w 190"/>
              <a:gd name="T55" fmla="*/ 167 h 291"/>
              <a:gd name="T56" fmla="*/ 107 w 190"/>
              <a:gd name="T57" fmla="*/ 224 h 291"/>
              <a:gd name="T58" fmla="*/ 79 w 190"/>
              <a:gd name="T59" fmla="*/ 109 h 291"/>
              <a:gd name="T60" fmla="*/ 79 w 190"/>
              <a:gd name="T61" fmla="*/ 66 h 291"/>
              <a:gd name="T62" fmla="*/ 73 w 190"/>
              <a:gd name="T63" fmla="*/ 62 h 291"/>
              <a:gd name="T64" fmla="*/ 53 w 190"/>
              <a:gd name="T65" fmla="*/ 84 h 291"/>
              <a:gd name="T66" fmla="*/ 79 w 190"/>
              <a:gd name="T67" fmla="*/ 109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0" h="291">
                <a:moveTo>
                  <a:pt x="0" y="186"/>
                </a:moveTo>
                <a:cubicBezTo>
                  <a:pt x="15" y="185"/>
                  <a:pt x="28" y="183"/>
                  <a:pt x="42" y="182"/>
                </a:cubicBezTo>
                <a:cubicBezTo>
                  <a:pt x="58" y="216"/>
                  <a:pt x="58" y="216"/>
                  <a:pt x="79" y="222"/>
                </a:cubicBezTo>
                <a:cubicBezTo>
                  <a:pt x="79" y="202"/>
                  <a:pt x="79" y="182"/>
                  <a:pt x="79" y="160"/>
                </a:cubicBezTo>
                <a:cubicBezTo>
                  <a:pt x="70" y="157"/>
                  <a:pt x="60" y="154"/>
                  <a:pt x="50" y="149"/>
                </a:cubicBezTo>
                <a:cubicBezTo>
                  <a:pt x="20" y="137"/>
                  <a:pt x="6" y="114"/>
                  <a:pt x="7" y="84"/>
                </a:cubicBezTo>
                <a:cubicBezTo>
                  <a:pt x="9" y="57"/>
                  <a:pt x="28" y="34"/>
                  <a:pt x="59" y="28"/>
                </a:cubicBezTo>
                <a:cubicBezTo>
                  <a:pt x="76" y="25"/>
                  <a:pt x="84" y="19"/>
                  <a:pt x="80" y="0"/>
                </a:cubicBezTo>
                <a:cubicBezTo>
                  <a:pt x="89" y="0"/>
                  <a:pt x="96" y="0"/>
                  <a:pt x="105" y="0"/>
                </a:cubicBezTo>
                <a:cubicBezTo>
                  <a:pt x="101" y="21"/>
                  <a:pt x="114" y="25"/>
                  <a:pt x="131" y="30"/>
                </a:cubicBezTo>
                <a:cubicBezTo>
                  <a:pt x="163" y="38"/>
                  <a:pt x="178" y="60"/>
                  <a:pt x="180" y="94"/>
                </a:cubicBezTo>
                <a:cubicBezTo>
                  <a:pt x="168" y="95"/>
                  <a:pt x="155" y="97"/>
                  <a:pt x="143" y="96"/>
                </a:cubicBezTo>
                <a:cubicBezTo>
                  <a:pt x="139" y="96"/>
                  <a:pt x="135" y="90"/>
                  <a:pt x="131" y="86"/>
                </a:cubicBezTo>
                <a:cubicBezTo>
                  <a:pt x="124" y="79"/>
                  <a:pt x="118" y="71"/>
                  <a:pt x="112" y="64"/>
                </a:cubicBezTo>
                <a:cubicBezTo>
                  <a:pt x="110" y="65"/>
                  <a:pt x="108" y="66"/>
                  <a:pt x="106" y="67"/>
                </a:cubicBezTo>
                <a:cubicBezTo>
                  <a:pt x="106" y="81"/>
                  <a:pt x="105" y="95"/>
                  <a:pt x="106" y="110"/>
                </a:cubicBezTo>
                <a:cubicBezTo>
                  <a:pt x="107" y="113"/>
                  <a:pt x="111" y="117"/>
                  <a:pt x="115" y="119"/>
                </a:cubicBezTo>
                <a:cubicBezTo>
                  <a:pt x="123" y="122"/>
                  <a:pt x="132" y="124"/>
                  <a:pt x="141" y="127"/>
                </a:cubicBezTo>
                <a:cubicBezTo>
                  <a:pt x="173" y="139"/>
                  <a:pt x="190" y="165"/>
                  <a:pt x="188" y="198"/>
                </a:cubicBezTo>
                <a:cubicBezTo>
                  <a:pt x="186" y="229"/>
                  <a:pt x="165" y="254"/>
                  <a:pt x="133" y="262"/>
                </a:cubicBezTo>
                <a:cubicBezTo>
                  <a:pt x="125" y="264"/>
                  <a:pt x="116" y="265"/>
                  <a:pt x="107" y="267"/>
                </a:cubicBezTo>
                <a:cubicBezTo>
                  <a:pt x="106" y="275"/>
                  <a:pt x="106" y="282"/>
                  <a:pt x="105" y="291"/>
                </a:cubicBezTo>
                <a:cubicBezTo>
                  <a:pt x="97" y="291"/>
                  <a:pt x="90" y="291"/>
                  <a:pt x="82" y="291"/>
                </a:cubicBezTo>
                <a:cubicBezTo>
                  <a:pt x="81" y="283"/>
                  <a:pt x="80" y="275"/>
                  <a:pt x="79" y="268"/>
                </a:cubicBezTo>
                <a:cubicBezTo>
                  <a:pt x="22" y="251"/>
                  <a:pt x="3" y="232"/>
                  <a:pt x="0" y="186"/>
                </a:cubicBezTo>
                <a:close/>
                <a:moveTo>
                  <a:pt x="107" y="224"/>
                </a:moveTo>
                <a:cubicBezTo>
                  <a:pt x="130" y="219"/>
                  <a:pt x="142" y="208"/>
                  <a:pt x="140" y="193"/>
                </a:cubicBezTo>
                <a:cubicBezTo>
                  <a:pt x="138" y="174"/>
                  <a:pt x="123" y="171"/>
                  <a:pt x="107" y="167"/>
                </a:cubicBezTo>
                <a:cubicBezTo>
                  <a:pt x="107" y="188"/>
                  <a:pt x="107" y="206"/>
                  <a:pt x="107" y="224"/>
                </a:cubicBezTo>
                <a:close/>
                <a:moveTo>
                  <a:pt x="79" y="109"/>
                </a:moveTo>
                <a:cubicBezTo>
                  <a:pt x="79" y="93"/>
                  <a:pt x="79" y="80"/>
                  <a:pt x="79" y="66"/>
                </a:cubicBezTo>
                <a:cubicBezTo>
                  <a:pt x="77" y="65"/>
                  <a:pt x="75" y="64"/>
                  <a:pt x="73" y="62"/>
                </a:cubicBezTo>
                <a:cubicBezTo>
                  <a:pt x="66" y="70"/>
                  <a:pt x="55" y="76"/>
                  <a:pt x="53" y="84"/>
                </a:cubicBezTo>
                <a:cubicBezTo>
                  <a:pt x="50" y="100"/>
                  <a:pt x="65" y="104"/>
                  <a:pt x="79" y="109"/>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99" name="Freeform: Shape 8">
            <a:extLst>
              <a:ext uri="{FF2B5EF4-FFF2-40B4-BE49-F238E27FC236}">
                <a16:creationId xmlns:a16="http://schemas.microsoft.com/office/drawing/2014/main" id="{11D145E2-5B0D-4846-ACA6-46375DC93723}"/>
              </a:ext>
            </a:extLst>
          </p:cNvPr>
          <p:cNvSpPr/>
          <p:nvPr/>
        </p:nvSpPr>
        <p:spPr>
          <a:xfrm flipH="1">
            <a:off x="0" y="4378285"/>
            <a:ext cx="680603" cy="773315"/>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solidFill>
            <a:srgbClr val="3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00" name="Freeform 15">
            <a:extLst>
              <a:ext uri="{FF2B5EF4-FFF2-40B4-BE49-F238E27FC236}">
                <a16:creationId xmlns:a16="http://schemas.microsoft.com/office/drawing/2014/main" id="{ADFE4961-147F-4573-A5C2-7D7C045F4D7D}"/>
              </a:ext>
            </a:extLst>
          </p:cNvPr>
          <p:cNvSpPr>
            <a:spLocks noEditPoints="1"/>
          </p:cNvSpPr>
          <p:nvPr/>
        </p:nvSpPr>
        <p:spPr bwMode="auto">
          <a:xfrm>
            <a:off x="130145" y="4488922"/>
            <a:ext cx="362491" cy="552041"/>
          </a:xfrm>
          <a:custGeom>
            <a:avLst/>
            <a:gdLst>
              <a:gd name="T0" fmla="*/ 0 w 190"/>
              <a:gd name="T1" fmla="*/ 186 h 291"/>
              <a:gd name="T2" fmla="*/ 42 w 190"/>
              <a:gd name="T3" fmla="*/ 182 h 291"/>
              <a:gd name="T4" fmla="*/ 79 w 190"/>
              <a:gd name="T5" fmla="*/ 222 h 291"/>
              <a:gd name="T6" fmla="*/ 79 w 190"/>
              <a:gd name="T7" fmla="*/ 160 h 291"/>
              <a:gd name="T8" fmla="*/ 50 w 190"/>
              <a:gd name="T9" fmla="*/ 149 h 291"/>
              <a:gd name="T10" fmla="*/ 7 w 190"/>
              <a:gd name="T11" fmla="*/ 84 h 291"/>
              <a:gd name="T12" fmla="*/ 59 w 190"/>
              <a:gd name="T13" fmla="*/ 28 h 291"/>
              <a:gd name="T14" fmla="*/ 80 w 190"/>
              <a:gd name="T15" fmla="*/ 0 h 291"/>
              <a:gd name="T16" fmla="*/ 105 w 190"/>
              <a:gd name="T17" fmla="*/ 0 h 291"/>
              <a:gd name="T18" fmla="*/ 131 w 190"/>
              <a:gd name="T19" fmla="*/ 30 h 291"/>
              <a:gd name="T20" fmla="*/ 180 w 190"/>
              <a:gd name="T21" fmla="*/ 94 h 291"/>
              <a:gd name="T22" fmla="*/ 143 w 190"/>
              <a:gd name="T23" fmla="*/ 96 h 291"/>
              <a:gd name="T24" fmla="*/ 131 w 190"/>
              <a:gd name="T25" fmla="*/ 86 h 291"/>
              <a:gd name="T26" fmla="*/ 112 w 190"/>
              <a:gd name="T27" fmla="*/ 64 h 291"/>
              <a:gd name="T28" fmla="*/ 106 w 190"/>
              <a:gd name="T29" fmla="*/ 67 h 291"/>
              <a:gd name="T30" fmla="*/ 106 w 190"/>
              <a:gd name="T31" fmla="*/ 110 h 291"/>
              <a:gd name="T32" fmla="*/ 115 w 190"/>
              <a:gd name="T33" fmla="*/ 119 h 291"/>
              <a:gd name="T34" fmla="*/ 141 w 190"/>
              <a:gd name="T35" fmla="*/ 127 h 291"/>
              <a:gd name="T36" fmla="*/ 188 w 190"/>
              <a:gd name="T37" fmla="*/ 198 h 291"/>
              <a:gd name="T38" fmla="*/ 133 w 190"/>
              <a:gd name="T39" fmla="*/ 262 h 291"/>
              <a:gd name="T40" fmla="*/ 107 w 190"/>
              <a:gd name="T41" fmla="*/ 267 h 291"/>
              <a:gd name="T42" fmla="*/ 105 w 190"/>
              <a:gd name="T43" fmla="*/ 291 h 291"/>
              <a:gd name="T44" fmla="*/ 82 w 190"/>
              <a:gd name="T45" fmla="*/ 291 h 291"/>
              <a:gd name="T46" fmla="*/ 79 w 190"/>
              <a:gd name="T47" fmla="*/ 268 h 291"/>
              <a:gd name="T48" fmla="*/ 0 w 190"/>
              <a:gd name="T49" fmla="*/ 186 h 291"/>
              <a:gd name="T50" fmla="*/ 107 w 190"/>
              <a:gd name="T51" fmla="*/ 224 h 291"/>
              <a:gd name="T52" fmla="*/ 140 w 190"/>
              <a:gd name="T53" fmla="*/ 193 h 291"/>
              <a:gd name="T54" fmla="*/ 107 w 190"/>
              <a:gd name="T55" fmla="*/ 167 h 291"/>
              <a:gd name="T56" fmla="*/ 107 w 190"/>
              <a:gd name="T57" fmla="*/ 224 h 291"/>
              <a:gd name="T58" fmla="*/ 79 w 190"/>
              <a:gd name="T59" fmla="*/ 109 h 291"/>
              <a:gd name="T60" fmla="*/ 79 w 190"/>
              <a:gd name="T61" fmla="*/ 66 h 291"/>
              <a:gd name="T62" fmla="*/ 73 w 190"/>
              <a:gd name="T63" fmla="*/ 62 h 291"/>
              <a:gd name="T64" fmla="*/ 53 w 190"/>
              <a:gd name="T65" fmla="*/ 84 h 291"/>
              <a:gd name="T66" fmla="*/ 79 w 190"/>
              <a:gd name="T67" fmla="*/ 109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0" h="291">
                <a:moveTo>
                  <a:pt x="0" y="186"/>
                </a:moveTo>
                <a:cubicBezTo>
                  <a:pt x="15" y="185"/>
                  <a:pt x="28" y="183"/>
                  <a:pt x="42" y="182"/>
                </a:cubicBezTo>
                <a:cubicBezTo>
                  <a:pt x="58" y="216"/>
                  <a:pt x="58" y="216"/>
                  <a:pt x="79" y="222"/>
                </a:cubicBezTo>
                <a:cubicBezTo>
                  <a:pt x="79" y="202"/>
                  <a:pt x="79" y="182"/>
                  <a:pt x="79" y="160"/>
                </a:cubicBezTo>
                <a:cubicBezTo>
                  <a:pt x="70" y="157"/>
                  <a:pt x="60" y="154"/>
                  <a:pt x="50" y="149"/>
                </a:cubicBezTo>
                <a:cubicBezTo>
                  <a:pt x="20" y="137"/>
                  <a:pt x="6" y="114"/>
                  <a:pt x="7" y="84"/>
                </a:cubicBezTo>
                <a:cubicBezTo>
                  <a:pt x="9" y="57"/>
                  <a:pt x="28" y="34"/>
                  <a:pt x="59" y="28"/>
                </a:cubicBezTo>
                <a:cubicBezTo>
                  <a:pt x="76" y="25"/>
                  <a:pt x="84" y="19"/>
                  <a:pt x="80" y="0"/>
                </a:cubicBezTo>
                <a:cubicBezTo>
                  <a:pt x="89" y="0"/>
                  <a:pt x="96" y="0"/>
                  <a:pt x="105" y="0"/>
                </a:cubicBezTo>
                <a:cubicBezTo>
                  <a:pt x="101" y="21"/>
                  <a:pt x="114" y="25"/>
                  <a:pt x="131" y="30"/>
                </a:cubicBezTo>
                <a:cubicBezTo>
                  <a:pt x="163" y="38"/>
                  <a:pt x="178" y="60"/>
                  <a:pt x="180" y="94"/>
                </a:cubicBezTo>
                <a:cubicBezTo>
                  <a:pt x="168" y="95"/>
                  <a:pt x="155" y="97"/>
                  <a:pt x="143" y="96"/>
                </a:cubicBezTo>
                <a:cubicBezTo>
                  <a:pt x="139" y="96"/>
                  <a:pt x="135" y="90"/>
                  <a:pt x="131" y="86"/>
                </a:cubicBezTo>
                <a:cubicBezTo>
                  <a:pt x="124" y="79"/>
                  <a:pt x="118" y="71"/>
                  <a:pt x="112" y="64"/>
                </a:cubicBezTo>
                <a:cubicBezTo>
                  <a:pt x="110" y="65"/>
                  <a:pt x="108" y="66"/>
                  <a:pt x="106" y="67"/>
                </a:cubicBezTo>
                <a:cubicBezTo>
                  <a:pt x="106" y="81"/>
                  <a:pt x="105" y="95"/>
                  <a:pt x="106" y="110"/>
                </a:cubicBezTo>
                <a:cubicBezTo>
                  <a:pt x="107" y="113"/>
                  <a:pt x="111" y="117"/>
                  <a:pt x="115" y="119"/>
                </a:cubicBezTo>
                <a:cubicBezTo>
                  <a:pt x="123" y="122"/>
                  <a:pt x="132" y="124"/>
                  <a:pt x="141" y="127"/>
                </a:cubicBezTo>
                <a:cubicBezTo>
                  <a:pt x="173" y="139"/>
                  <a:pt x="190" y="165"/>
                  <a:pt x="188" y="198"/>
                </a:cubicBezTo>
                <a:cubicBezTo>
                  <a:pt x="186" y="229"/>
                  <a:pt x="165" y="254"/>
                  <a:pt x="133" y="262"/>
                </a:cubicBezTo>
                <a:cubicBezTo>
                  <a:pt x="125" y="264"/>
                  <a:pt x="116" y="265"/>
                  <a:pt x="107" y="267"/>
                </a:cubicBezTo>
                <a:cubicBezTo>
                  <a:pt x="106" y="275"/>
                  <a:pt x="106" y="282"/>
                  <a:pt x="105" y="291"/>
                </a:cubicBezTo>
                <a:cubicBezTo>
                  <a:pt x="97" y="291"/>
                  <a:pt x="90" y="291"/>
                  <a:pt x="82" y="291"/>
                </a:cubicBezTo>
                <a:cubicBezTo>
                  <a:pt x="81" y="283"/>
                  <a:pt x="80" y="275"/>
                  <a:pt x="79" y="268"/>
                </a:cubicBezTo>
                <a:cubicBezTo>
                  <a:pt x="22" y="251"/>
                  <a:pt x="3" y="232"/>
                  <a:pt x="0" y="186"/>
                </a:cubicBezTo>
                <a:close/>
                <a:moveTo>
                  <a:pt x="107" y="224"/>
                </a:moveTo>
                <a:cubicBezTo>
                  <a:pt x="130" y="219"/>
                  <a:pt x="142" y="208"/>
                  <a:pt x="140" y="193"/>
                </a:cubicBezTo>
                <a:cubicBezTo>
                  <a:pt x="138" y="174"/>
                  <a:pt x="123" y="171"/>
                  <a:pt x="107" y="167"/>
                </a:cubicBezTo>
                <a:cubicBezTo>
                  <a:pt x="107" y="188"/>
                  <a:pt x="107" y="206"/>
                  <a:pt x="107" y="224"/>
                </a:cubicBezTo>
                <a:close/>
                <a:moveTo>
                  <a:pt x="79" y="109"/>
                </a:moveTo>
                <a:cubicBezTo>
                  <a:pt x="79" y="93"/>
                  <a:pt x="79" y="80"/>
                  <a:pt x="79" y="66"/>
                </a:cubicBezTo>
                <a:cubicBezTo>
                  <a:pt x="77" y="65"/>
                  <a:pt x="75" y="64"/>
                  <a:pt x="73" y="62"/>
                </a:cubicBezTo>
                <a:cubicBezTo>
                  <a:pt x="66" y="70"/>
                  <a:pt x="55" y="76"/>
                  <a:pt x="53" y="84"/>
                </a:cubicBezTo>
                <a:cubicBezTo>
                  <a:pt x="50" y="100"/>
                  <a:pt x="65" y="104"/>
                  <a:pt x="79" y="109"/>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s-ES" sz="105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EAD527F9-CB38-D7C4-82FB-00068ABF5104}"/>
              </a:ext>
            </a:extLst>
          </p:cNvPr>
          <p:cNvGrpSpPr/>
          <p:nvPr/>
        </p:nvGrpSpPr>
        <p:grpSpPr>
          <a:xfrm>
            <a:off x="1" y="-32048"/>
            <a:ext cx="9144000" cy="805481"/>
            <a:chOff x="1" y="-32048"/>
            <a:chExt cx="9144000" cy="805481"/>
          </a:xfrm>
        </p:grpSpPr>
        <p:sp>
          <p:nvSpPr>
            <p:cNvPr id="98" name="Freeform: Shape 8">
              <a:extLst>
                <a:ext uri="{FF2B5EF4-FFF2-40B4-BE49-F238E27FC236}">
                  <a16:creationId xmlns:a16="http://schemas.microsoft.com/office/drawing/2014/main" id="{71D80BEB-1106-4634-BA7F-C9C018A039D0}"/>
                </a:ext>
              </a:extLst>
            </p:cNvPr>
            <p:cNvSpPr/>
            <p:nvPr/>
          </p:nvSpPr>
          <p:spPr>
            <a:xfrm>
              <a:off x="8466729" y="3904"/>
              <a:ext cx="677272" cy="769529"/>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solidFill>
              <a:srgbClr val="3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00" name="Freeform: Shape 8">
              <a:extLst>
                <a:ext uri="{FF2B5EF4-FFF2-40B4-BE49-F238E27FC236}">
                  <a16:creationId xmlns:a16="http://schemas.microsoft.com/office/drawing/2014/main" id="{BAAF7EA2-871B-4CE1-9EBB-48E2229D0CF5}"/>
                </a:ext>
              </a:extLst>
            </p:cNvPr>
            <p:cNvSpPr/>
            <p:nvPr/>
          </p:nvSpPr>
          <p:spPr>
            <a:xfrm flipH="1">
              <a:off x="1" y="-32048"/>
              <a:ext cx="680603" cy="773315"/>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solidFill>
              <a:srgbClr val="3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sp>
        <p:nvSpPr>
          <p:cNvPr id="3" name="Title 2"/>
          <p:cNvSpPr txBox="1">
            <a:spLocks/>
          </p:cNvSpPr>
          <p:nvPr/>
        </p:nvSpPr>
        <p:spPr>
          <a:xfrm>
            <a:off x="1215687" y="168375"/>
            <a:ext cx="6732748" cy="576064"/>
          </a:xfrm>
          <a:prstGeom prst="rect">
            <a:avLst/>
          </a:prstGeom>
        </p:spPr>
        <p:txBody>
          <a:bodyPr anchor="ctr"/>
          <a:lstStyle>
            <a:lvl1pPr algn="ctr" defTabSz="914400" rtl="0" eaLnBrk="1" latinLnBrk="1" hangingPunct="1">
              <a:spcBef>
                <a:spcPct val="0"/>
              </a:spcBef>
              <a:buNone/>
              <a:defRPr sz="4400" kern="1200">
                <a:solidFill>
                  <a:schemeClr val="tx1"/>
                </a:solidFill>
                <a:latin typeface="+mj-lt"/>
                <a:ea typeface="+mj-ea"/>
                <a:cs typeface="+mj-cs"/>
              </a:defRPr>
            </a:lvl1pPr>
          </a:lstStyle>
          <a:p>
            <a:r>
              <a:rPr lang="en-US" sz="3600" dirty="0">
                <a:solidFill>
                  <a:srgbClr val="30693E"/>
                </a:solidFill>
                <a:cs typeface="Arial" pitchFamily="34" charset="0"/>
              </a:rPr>
              <a:t>Agenda Style</a:t>
            </a:r>
          </a:p>
        </p:txBody>
      </p:sp>
      <p:sp>
        <p:nvSpPr>
          <p:cNvPr id="19" name="TextBox 18"/>
          <p:cNvSpPr txBox="1"/>
          <p:nvPr/>
        </p:nvSpPr>
        <p:spPr>
          <a:xfrm>
            <a:off x="4731733" y="1747017"/>
            <a:ext cx="2808312" cy="461665"/>
          </a:xfrm>
          <a:prstGeom prst="rect">
            <a:avLst/>
          </a:prstGeom>
          <a:noFill/>
        </p:spPr>
        <p:txBody>
          <a:bodyPr wrap="square" rtlCol="0">
            <a:spAutoFit/>
          </a:bodyPr>
          <a:lstStyle/>
          <a:p>
            <a:r>
              <a:rPr lang="en-US" altLang="ko-KR" sz="1200" dirty="0">
                <a:solidFill>
                  <a:schemeClr val="tx1">
                    <a:lumMod val="50000"/>
                    <a:lumOff val="50000"/>
                  </a:schemeClr>
                </a:solidFill>
                <a:cs typeface="Arial" pitchFamily="34" charset="0"/>
              </a:rPr>
              <a:t>You can simply impress your audience and add a unique zing.</a:t>
            </a:r>
            <a:endParaRPr lang="ko-KR" altLang="en-US" sz="1200" dirty="0">
              <a:solidFill>
                <a:schemeClr val="tx1">
                  <a:lumMod val="50000"/>
                  <a:lumOff val="50000"/>
                </a:schemeClr>
              </a:solidFill>
              <a:cs typeface="Arial" pitchFamily="34" charset="0"/>
            </a:endParaRPr>
          </a:p>
        </p:txBody>
      </p:sp>
      <p:sp>
        <p:nvSpPr>
          <p:cNvPr id="17" name="Pentagon 16"/>
          <p:cNvSpPr/>
          <p:nvPr/>
        </p:nvSpPr>
        <p:spPr>
          <a:xfrm>
            <a:off x="3044994" y="1839349"/>
            <a:ext cx="1656184" cy="277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16" name="Oval 15"/>
          <p:cNvSpPr/>
          <p:nvPr/>
        </p:nvSpPr>
        <p:spPr>
          <a:xfrm>
            <a:off x="2673534" y="1757277"/>
            <a:ext cx="441146" cy="441146"/>
          </a:xfrm>
          <a:prstGeom prst="ellipse">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21" name="TextBox 20"/>
          <p:cNvSpPr txBox="1"/>
          <p:nvPr/>
        </p:nvSpPr>
        <p:spPr>
          <a:xfrm>
            <a:off x="2685409" y="1810997"/>
            <a:ext cx="412292" cy="338554"/>
          </a:xfrm>
          <a:prstGeom prst="rect">
            <a:avLst/>
          </a:prstGeom>
          <a:noFill/>
        </p:spPr>
        <p:txBody>
          <a:bodyPr wrap="none" rtlCol="0" anchor="ctr">
            <a:spAutoFit/>
          </a:bodyPr>
          <a:lstStyle/>
          <a:p>
            <a:pPr algn="ctr"/>
            <a:r>
              <a:rPr lang="en-US" altLang="ko-KR" sz="1600" b="1" dirty="0">
                <a:solidFill>
                  <a:srgbClr val="FFFFFF"/>
                </a:solidFill>
                <a:cs typeface="Arial" pitchFamily="34" charset="0"/>
              </a:rPr>
              <a:t>01</a:t>
            </a:r>
            <a:endParaRPr lang="ko-KR" altLang="en-US" sz="1600" b="1" dirty="0">
              <a:solidFill>
                <a:srgbClr val="FFFFFF"/>
              </a:solidFill>
              <a:cs typeface="Arial" pitchFamily="34" charset="0"/>
            </a:endParaRPr>
          </a:p>
        </p:txBody>
      </p:sp>
      <p:sp>
        <p:nvSpPr>
          <p:cNvPr id="20" name="TextBox 19"/>
          <p:cNvSpPr txBox="1"/>
          <p:nvPr/>
        </p:nvSpPr>
        <p:spPr>
          <a:xfrm>
            <a:off x="3254440" y="1839350"/>
            <a:ext cx="1302722" cy="261610"/>
          </a:xfrm>
          <a:prstGeom prst="rect">
            <a:avLst/>
          </a:prstGeom>
          <a:noFill/>
        </p:spPr>
        <p:txBody>
          <a:bodyPr wrap="square" rtlCol="0">
            <a:spAutoFit/>
          </a:bodyPr>
          <a:lstStyle/>
          <a:p>
            <a:r>
              <a:rPr lang="en-US" altLang="ko-KR" sz="1100" b="1" dirty="0">
                <a:solidFill>
                  <a:srgbClr val="FFFFFF"/>
                </a:solidFill>
                <a:cs typeface="Arial" pitchFamily="34" charset="0"/>
              </a:rPr>
              <a:t>Your Text  Here</a:t>
            </a:r>
            <a:endParaRPr lang="ko-KR" altLang="en-US" sz="1100" b="1" dirty="0">
              <a:solidFill>
                <a:srgbClr val="FFFFFF"/>
              </a:solidFill>
              <a:cs typeface="Arial" pitchFamily="34" charset="0"/>
            </a:endParaRPr>
          </a:p>
        </p:txBody>
      </p:sp>
      <p:sp>
        <p:nvSpPr>
          <p:cNvPr id="23" name="TextBox 22"/>
          <p:cNvSpPr txBox="1"/>
          <p:nvPr/>
        </p:nvSpPr>
        <p:spPr>
          <a:xfrm>
            <a:off x="5069863" y="2454918"/>
            <a:ext cx="2808312" cy="461665"/>
          </a:xfrm>
          <a:prstGeom prst="rect">
            <a:avLst/>
          </a:prstGeom>
          <a:noFill/>
        </p:spPr>
        <p:txBody>
          <a:bodyPr wrap="square" rtlCol="0">
            <a:spAutoFit/>
          </a:bodyPr>
          <a:lstStyle/>
          <a:p>
            <a:r>
              <a:rPr lang="en-US" altLang="ko-KR" sz="1200" dirty="0">
                <a:solidFill>
                  <a:schemeClr val="tx1">
                    <a:lumMod val="50000"/>
                    <a:lumOff val="50000"/>
                  </a:schemeClr>
                </a:solidFill>
                <a:cs typeface="Arial" pitchFamily="34" charset="0"/>
              </a:rPr>
              <a:t>You can simply impress your audience and add a unique zing.</a:t>
            </a:r>
            <a:endParaRPr lang="ko-KR" altLang="en-US" sz="1200" dirty="0">
              <a:solidFill>
                <a:schemeClr val="tx1">
                  <a:lumMod val="50000"/>
                  <a:lumOff val="50000"/>
                </a:schemeClr>
              </a:solidFill>
              <a:cs typeface="Arial" pitchFamily="34" charset="0"/>
            </a:endParaRPr>
          </a:p>
        </p:txBody>
      </p:sp>
      <p:sp>
        <p:nvSpPr>
          <p:cNvPr id="25" name="Pentagon 24"/>
          <p:cNvSpPr/>
          <p:nvPr/>
        </p:nvSpPr>
        <p:spPr>
          <a:xfrm>
            <a:off x="3383124" y="2547250"/>
            <a:ext cx="1656184" cy="277000"/>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26" name="Oval 25"/>
          <p:cNvSpPr/>
          <p:nvPr/>
        </p:nvSpPr>
        <p:spPr>
          <a:xfrm>
            <a:off x="3011664" y="2465178"/>
            <a:ext cx="441146" cy="441146"/>
          </a:xfrm>
          <a:prstGeom prst="ellipse">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27" name="TextBox 26"/>
          <p:cNvSpPr txBox="1"/>
          <p:nvPr/>
        </p:nvSpPr>
        <p:spPr>
          <a:xfrm>
            <a:off x="3023539" y="2518898"/>
            <a:ext cx="412293" cy="338554"/>
          </a:xfrm>
          <a:prstGeom prst="rect">
            <a:avLst/>
          </a:prstGeom>
          <a:noFill/>
        </p:spPr>
        <p:txBody>
          <a:bodyPr wrap="none" rtlCol="0" anchor="ctr">
            <a:spAutoFit/>
          </a:bodyPr>
          <a:lstStyle/>
          <a:p>
            <a:pPr algn="ctr"/>
            <a:r>
              <a:rPr lang="en-US" altLang="ko-KR" sz="1600" b="1" dirty="0">
                <a:solidFill>
                  <a:srgbClr val="FFFFFF"/>
                </a:solidFill>
                <a:cs typeface="Arial" pitchFamily="34" charset="0"/>
              </a:rPr>
              <a:t>02</a:t>
            </a:r>
            <a:endParaRPr lang="ko-KR" altLang="en-US" sz="1600" b="1" dirty="0">
              <a:solidFill>
                <a:srgbClr val="FFFFFF"/>
              </a:solidFill>
              <a:cs typeface="Arial" pitchFamily="34" charset="0"/>
            </a:endParaRPr>
          </a:p>
        </p:txBody>
      </p:sp>
      <p:sp>
        <p:nvSpPr>
          <p:cNvPr id="28" name="TextBox 27"/>
          <p:cNvSpPr txBox="1"/>
          <p:nvPr/>
        </p:nvSpPr>
        <p:spPr>
          <a:xfrm>
            <a:off x="3592570" y="2547251"/>
            <a:ext cx="1302722" cy="261610"/>
          </a:xfrm>
          <a:prstGeom prst="rect">
            <a:avLst/>
          </a:prstGeom>
          <a:noFill/>
        </p:spPr>
        <p:txBody>
          <a:bodyPr wrap="square" rtlCol="0">
            <a:spAutoFit/>
          </a:bodyPr>
          <a:lstStyle/>
          <a:p>
            <a:r>
              <a:rPr lang="en-US" altLang="ko-KR" sz="1100" b="1" dirty="0">
                <a:solidFill>
                  <a:srgbClr val="FFFFFF"/>
                </a:solidFill>
                <a:cs typeface="Arial" pitchFamily="34" charset="0"/>
              </a:rPr>
              <a:t>Your Text  Here</a:t>
            </a:r>
            <a:endParaRPr lang="ko-KR" altLang="en-US" sz="1100" b="1" dirty="0">
              <a:solidFill>
                <a:srgbClr val="FFFFFF"/>
              </a:solidFill>
              <a:cs typeface="Arial" pitchFamily="34" charset="0"/>
            </a:endParaRPr>
          </a:p>
        </p:txBody>
      </p:sp>
      <p:sp>
        <p:nvSpPr>
          <p:cNvPr id="29" name="TextBox 28"/>
          <p:cNvSpPr txBox="1"/>
          <p:nvPr/>
        </p:nvSpPr>
        <p:spPr>
          <a:xfrm>
            <a:off x="5407993" y="3162819"/>
            <a:ext cx="2808312" cy="461665"/>
          </a:xfrm>
          <a:prstGeom prst="rect">
            <a:avLst/>
          </a:prstGeom>
          <a:noFill/>
        </p:spPr>
        <p:txBody>
          <a:bodyPr wrap="square" rtlCol="0">
            <a:spAutoFit/>
          </a:bodyPr>
          <a:lstStyle/>
          <a:p>
            <a:r>
              <a:rPr lang="en-US" altLang="ko-KR" sz="1200" dirty="0">
                <a:solidFill>
                  <a:schemeClr val="tx1">
                    <a:lumMod val="50000"/>
                    <a:lumOff val="50000"/>
                  </a:schemeClr>
                </a:solidFill>
                <a:cs typeface="Arial" pitchFamily="34" charset="0"/>
              </a:rPr>
              <a:t>You can simply impress your audience and add a unique zing.</a:t>
            </a:r>
            <a:endParaRPr lang="ko-KR" altLang="en-US" sz="1200" dirty="0">
              <a:solidFill>
                <a:schemeClr val="tx1">
                  <a:lumMod val="50000"/>
                  <a:lumOff val="50000"/>
                </a:schemeClr>
              </a:solidFill>
              <a:cs typeface="Arial" pitchFamily="34" charset="0"/>
            </a:endParaRPr>
          </a:p>
        </p:txBody>
      </p:sp>
      <p:sp>
        <p:nvSpPr>
          <p:cNvPr id="31" name="Pentagon 30"/>
          <p:cNvSpPr/>
          <p:nvPr/>
        </p:nvSpPr>
        <p:spPr>
          <a:xfrm>
            <a:off x="3721254" y="3255151"/>
            <a:ext cx="1656184" cy="277000"/>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32" name="Oval 31"/>
          <p:cNvSpPr/>
          <p:nvPr/>
        </p:nvSpPr>
        <p:spPr>
          <a:xfrm>
            <a:off x="3349794" y="3173079"/>
            <a:ext cx="441146" cy="441146"/>
          </a:xfrm>
          <a:prstGeom prst="ellipse">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33" name="TextBox 32"/>
          <p:cNvSpPr txBox="1"/>
          <p:nvPr/>
        </p:nvSpPr>
        <p:spPr>
          <a:xfrm>
            <a:off x="3361669" y="3226799"/>
            <a:ext cx="412293" cy="338554"/>
          </a:xfrm>
          <a:prstGeom prst="rect">
            <a:avLst/>
          </a:prstGeom>
          <a:noFill/>
        </p:spPr>
        <p:txBody>
          <a:bodyPr wrap="none" rtlCol="0" anchor="ctr">
            <a:spAutoFit/>
          </a:bodyPr>
          <a:lstStyle/>
          <a:p>
            <a:pPr algn="ctr"/>
            <a:r>
              <a:rPr lang="en-US" altLang="ko-KR" sz="1600" b="1" dirty="0">
                <a:solidFill>
                  <a:srgbClr val="FFFFFF"/>
                </a:solidFill>
                <a:cs typeface="Arial" pitchFamily="34" charset="0"/>
              </a:rPr>
              <a:t>03</a:t>
            </a:r>
            <a:endParaRPr lang="ko-KR" altLang="en-US" sz="1600" b="1" dirty="0">
              <a:solidFill>
                <a:srgbClr val="FFFFFF"/>
              </a:solidFill>
              <a:cs typeface="Arial" pitchFamily="34" charset="0"/>
            </a:endParaRPr>
          </a:p>
        </p:txBody>
      </p:sp>
      <p:sp>
        <p:nvSpPr>
          <p:cNvPr id="34" name="TextBox 33"/>
          <p:cNvSpPr txBox="1"/>
          <p:nvPr/>
        </p:nvSpPr>
        <p:spPr>
          <a:xfrm>
            <a:off x="3930700" y="3255152"/>
            <a:ext cx="1302722" cy="261610"/>
          </a:xfrm>
          <a:prstGeom prst="rect">
            <a:avLst/>
          </a:prstGeom>
          <a:noFill/>
        </p:spPr>
        <p:txBody>
          <a:bodyPr wrap="square" rtlCol="0">
            <a:spAutoFit/>
          </a:bodyPr>
          <a:lstStyle/>
          <a:p>
            <a:r>
              <a:rPr lang="en-US" altLang="ko-KR" sz="1100" b="1" dirty="0">
                <a:solidFill>
                  <a:srgbClr val="FFFFFF"/>
                </a:solidFill>
                <a:cs typeface="Arial" pitchFamily="34" charset="0"/>
              </a:rPr>
              <a:t>Your Text  Here</a:t>
            </a:r>
            <a:endParaRPr lang="ko-KR" altLang="en-US" sz="1100" b="1" dirty="0">
              <a:solidFill>
                <a:srgbClr val="FFFFFF"/>
              </a:solidFill>
              <a:cs typeface="Arial" pitchFamily="34" charset="0"/>
            </a:endParaRPr>
          </a:p>
        </p:txBody>
      </p:sp>
      <p:sp>
        <p:nvSpPr>
          <p:cNvPr id="35" name="TextBox 34"/>
          <p:cNvSpPr txBox="1"/>
          <p:nvPr/>
        </p:nvSpPr>
        <p:spPr>
          <a:xfrm>
            <a:off x="5746123" y="3870720"/>
            <a:ext cx="2808312" cy="461665"/>
          </a:xfrm>
          <a:prstGeom prst="rect">
            <a:avLst/>
          </a:prstGeom>
          <a:noFill/>
        </p:spPr>
        <p:txBody>
          <a:bodyPr wrap="square" rtlCol="0">
            <a:spAutoFit/>
          </a:bodyPr>
          <a:lstStyle/>
          <a:p>
            <a:r>
              <a:rPr lang="en-US" altLang="ko-KR" sz="1200" dirty="0">
                <a:solidFill>
                  <a:schemeClr val="tx1">
                    <a:lumMod val="50000"/>
                    <a:lumOff val="50000"/>
                  </a:schemeClr>
                </a:solidFill>
                <a:cs typeface="Arial" pitchFamily="34" charset="0"/>
              </a:rPr>
              <a:t>You can simply impress your audience and add a unique zing.</a:t>
            </a:r>
            <a:endParaRPr lang="ko-KR" altLang="en-US" sz="1200" dirty="0">
              <a:solidFill>
                <a:schemeClr val="tx1">
                  <a:lumMod val="50000"/>
                  <a:lumOff val="50000"/>
                </a:schemeClr>
              </a:solidFill>
              <a:cs typeface="Arial" pitchFamily="34" charset="0"/>
            </a:endParaRPr>
          </a:p>
        </p:txBody>
      </p:sp>
      <p:sp>
        <p:nvSpPr>
          <p:cNvPr id="37" name="Pentagon 36"/>
          <p:cNvSpPr/>
          <p:nvPr/>
        </p:nvSpPr>
        <p:spPr>
          <a:xfrm>
            <a:off x="4059384" y="3963052"/>
            <a:ext cx="1656184" cy="277000"/>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38" name="Oval 37"/>
          <p:cNvSpPr/>
          <p:nvPr/>
        </p:nvSpPr>
        <p:spPr>
          <a:xfrm>
            <a:off x="3687924" y="3880980"/>
            <a:ext cx="441146" cy="441146"/>
          </a:xfrm>
          <a:prstGeom prst="ellipse">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39" name="TextBox 38"/>
          <p:cNvSpPr txBox="1"/>
          <p:nvPr/>
        </p:nvSpPr>
        <p:spPr>
          <a:xfrm>
            <a:off x="3699799" y="3934700"/>
            <a:ext cx="412293" cy="338554"/>
          </a:xfrm>
          <a:prstGeom prst="rect">
            <a:avLst/>
          </a:prstGeom>
          <a:noFill/>
        </p:spPr>
        <p:txBody>
          <a:bodyPr wrap="none" rtlCol="0" anchor="ctr">
            <a:spAutoFit/>
          </a:bodyPr>
          <a:lstStyle/>
          <a:p>
            <a:pPr algn="ctr"/>
            <a:r>
              <a:rPr lang="en-US" altLang="ko-KR" sz="1600" b="1" dirty="0">
                <a:solidFill>
                  <a:srgbClr val="FFFFFF"/>
                </a:solidFill>
                <a:cs typeface="Arial" pitchFamily="34" charset="0"/>
              </a:rPr>
              <a:t>04</a:t>
            </a:r>
            <a:endParaRPr lang="ko-KR" altLang="en-US" sz="1600" b="1" dirty="0">
              <a:solidFill>
                <a:srgbClr val="FFFFFF"/>
              </a:solidFill>
              <a:cs typeface="Arial" pitchFamily="34" charset="0"/>
            </a:endParaRPr>
          </a:p>
        </p:txBody>
      </p:sp>
      <p:sp>
        <p:nvSpPr>
          <p:cNvPr id="40" name="TextBox 39"/>
          <p:cNvSpPr txBox="1"/>
          <p:nvPr/>
        </p:nvSpPr>
        <p:spPr>
          <a:xfrm>
            <a:off x="4268830" y="3963053"/>
            <a:ext cx="1302722" cy="261610"/>
          </a:xfrm>
          <a:prstGeom prst="rect">
            <a:avLst/>
          </a:prstGeom>
          <a:noFill/>
        </p:spPr>
        <p:txBody>
          <a:bodyPr wrap="square" rtlCol="0">
            <a:spAutoFit/>
          </a:bodyPr>
          <a:lstStyle/>
          <a:p>
            <a:r>
              <a:rPr lang="en-US" altLang="ko-KR" sz="1100" b="1" dirty="0">
                <a:solidFill>
                  <a:srgbClr val="FFFFFF"/>
                </a:solidFill>
                <a:cs typeface="Arial" pitchFamily="34" charset="0"/>
              </a:rPr>
              <a:t>Your Text  Here</a:t>
            </a:r>
            <a:endParaRPr lang="ko-KR" altLang="en-US" sz="1100" b="1" dirty="0">
              <a:solidFill>
                <a:srgbClr val="FFFFFF"/>
              </a:solidFill>
              <a:cs typeface="Arial" pitchFamily="34" charset="0"/>
            </a:endParaRPr>
          </a:p>
        </p:txBody>
      </p:sp>
      <p:cxnSp>
        <p:nvCxnSpPr>
          <p:cNvPr id="42" name="Conector recto 41">
            <a:extLst>
              <a:ext uri="{FF2B5EF4-FFF2-40B4-BE49-F238E27FC236}">
                <a16:creationId xmlns:a16="http://schemas.microsoft.com/office/drawing/2014/main" id="{6A20A098-B1DF-40E4-ADEF-1FA803F60C3A}"/>
              </a:ext>
            </a:extLst>
          </p:cNvPr>
          <p:cNvCxnSpPr/>
          <p:nvPr/>
        </p:nvCxnSpPr>
        <p:spPr>
          <a:xfrm>
            <a:off x="65867" y="1012340"/>
            <a:ext cx="8982590" cy="0"/>
          </a:xfrm>
          <a:prstGeom prst="line">
            <a:avLst/>
          </a:prstGeom>
          <a:ln w="57150">
            <a:prstDash val="dash"/>
          </a:ln>
        </p:spPr>
        <p:style>
          <a:lnRef idx="1">
            <a:schemeClr val="accent1"/>
          </a:lnRef>
          <a:fillRef idx="0">
            <a:schemeClr val="accent1"/>
          </a:fillRef>
          <a:effectRef idx="0">
            <a:schemeClr val="accent1"/>
          </a:effectRef>
          <a:fontRef idx="minor">
            <a:schemeClr val="tx1"/>
          </a:fontRef>
        </p:style>
      </p:cxnSp>
      <p:sp>
        <p:nvSpPr>
          <p:cNvPr id="14" name="Rectángulo 13">
            <a:extLst>
              <a:ext uri="{FF2B5EF4-FFF2-40B4-BE49-F238E27FC236}">
                <a16:creationId xmlns:a16="http://schemas.microsoft.com/office/drawing/2014/main" id="{3C7C2609-85B8-4F27-850F-1D1DE9F7C802}"/>
              </a:ext>
            </a:extLst>
          </p:cNvPr>
          <p:cNvSpPr/>
          <p:nvPr/>
        </p:nvSpPr>
        <p:spPr>
          <a:xfrm>
            <a:off x="0" y="4876006"/>
            <a:ext cx="9144000" cy="283370"/>
          </a:xfrm>
          <a:prstGeom prst="rect">
            <a:avLst/>
          </a:prstGeom>
          <a:solidFill>
            <a:srgbClr val="3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64" name="Google Shape;2503;p32">
            <a:extLst>
              <a:ext uri="{FF2B5EF4-FFF2-40B4-BE49-F238E27FC236}">
                <a16:creationId xmlns:a16="http://schemas.microsoft.com/office/drawing/2014/main" id="{5D79A564-BDED-4DC8-A06B-DA2A1ADCBFDF}"/>
              </a:ext>
            </a:extLst>
          </p:cNvPr>
          <p:cNvGrpSpPr/>
          <p:nvPr/>
        </p:nvGrpSpPr>
        <p:grpSpPr>
          <a:xfrm rot="4164861">
            <a:off x="656288" y="2000944"/>
            <a:ext cx="1561502" cy="2344264"/>
            <a:chOff x="9952181" y="3089866"/>
            <a:chExt cx="1028927" cy="1544620"/>
          </a:xfrm>
        </p:grpSpPr>
        <p:sp>
          <p:nvSpPr>
            <p:cNvPr id="65" name="Google Shape;2504;p32">
              <a:extLst>
                <a:ext uri="{FF2B5EF4-FFF2-40B4-BE49-F238E27FC236}">
                  <a16:creationId xmlns:a16="http://schemas.microsoft.com/office/drawing/2014/main" id="{E6CA26B4-3933-4B11-BEC3-EB465D72C949}"/>
                </a:ext>
              </a:extLst>
            </p:cNvPr>
            <p:cNvSpPr/>
            <p:nvPr/>
          </p:nvSpPr>
          <p:spPr>
            <a:xfrm rot="4346401">
              <a:off x="9694337" y="3347714"/>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6" name="Google Shape;2505;p32">
              <a:extLst>
                <a:ext uri="{FF2B5EF4-FFF2-40B4-BE49-F238E27FC236}">
                  <a16:creationId xmlns:a16="http://schemas.microsoft.com/office/drawing/2014/main" id="{D905B2C4-0BDE-4675-BBD4-5DE322FAACCE}"/>
                </a:ext>
              </a:extLst>
            </p:cNvPr>
            <p:cNvGrpSpPr/>
            <p:nvPr/>
          </p:nvGrpSpPr>
          <p:grpSpPr>
            <a:xfrm rot="4346401">
              <a:off x="9694335" y="3347712"/>
              <a:ext cx="1544618" cy="1028925"/>
              <a:chOff x="2670524" y="1658073"/>
              <a:chExt cx="1301724" cy="867124"/>
            </a:xfrm>
          </p:grpSpPr>
          <p:sp>
            <p:nvSpPr>
              <p:cNvPr id="67" name="Google Shape;2506;p32">
                <a:extLst>
                  <a:ext uri="{FF2B5EF4-FFF2-40B4-BE49-F238E27FC236}">
                    <a16:creationId xmlns:a16="http://schemas.microsoft.com/office/drawing/2014/main" id="{6A73B5EA-B19B-4979-89B2-E44E11A6DA70}"/>
                  </a:ext>
                </a:extLst>
              </p:cNvPr>
              <p:cNvSpPr/>
              <p:nvPr/>
            </p:nvSpPr>
            <p:spPr>
              <a:xfrm>
                <a:off x="2670524" y="1658073"/>
                <a:ext cx="1301724" cy="867124"/>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2507;p32">
                <a:extLst>
                  <a:ext uri="{FF2B5EF4-FFF2-40B4-BE49-F238E27FC236}">
                    <a16:creationId xmlns:a16="http://schemas.microsoft.com/office/drawing/2014/main" id="{C9DDF4EB-D1AB-49DE-9BE8-060A5DF05470}"/>
                  </a:ext>
                </a:extLst>
              </p:cNvPr>
              <p:cNvSpPr/>
              <p:nvPr/>
            </p:nvSpPr>
            <p:spPr>
              <a:xfrm>
                <a:off x="2745749" y="1705447"/>
                <a:ext cx="1153549" cy="771374"/>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2508;p32">
                <a:extLst>
                  <a:ext uri="{FF2B5EF4-FFF2-40B4-BE49-F238E27FC236}">
                    <a16:creationId xmlns:a16="http://schemas.microsoft.com/office/drawing/2014/main" id="{0D9886F4-BB1A-46E1-9EB1-D5F207B623E3}"/>
                  </a:ext>
                </a:extLst>
              </p:cNvPr>
              <p:cNvSpPr/>
              <p:nvPr/>
            </p:nvSpPr>
            <p:spPr>
              <a:xfrm>
                <a:off x="3095299" y="1846498"/>
                <a:ext cx="466600" cy="485399"/>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2509;p32">
                <a:extLst>
                  <a:ext uri="{FF2B5EF4-FFF2-40B4-BE49-F238E27FC236}">
                    <a16:creationId xmlns:a16="http://schemas.microsoft.com/office/drawing/2014/main" id="{305B9F4C-E59C-437A-9D17-01E05F9C3C22}"/>
                  </a:ext>
                </a:extLst>
              </p:cNvPr>
              <p:cNvSpPr/>
              <p:nvPr/>
            </p:nvSpPr>
            <p:spPr>
              <a:xfrm>
                <a:off x="3219173" y="1912172"/>
                <a:ext cx="218100" cy="337424"/>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2510;p32">
                <a:extLst>
                  <a:ext uri="{FF2B5EF4-FFF2-40B4-BE49-F238E27FC236}">
                    <a16:creationId xmlns:a16="http://schemas.microsoft.com/office/drawing/2014/main" id="{D6082B29-780F-4E62-ABC9-52276A75B78A}"/>
                  </a:ext>
                </a:extLst>
              </p:cNvPr>
              <p:cNvSpPr/>
              <p:nvPr/>
            </p:nvSpPr>
            <p:spPr>
              <a:xfrm>
                <a:off x="3710902" y="1696191"/>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2511;p32">
                <a:extLst>
                  <a:ext uri="{FF2B5EF4-FFF2-40B4-BE49-F238E27FC236}">
                    <a16:creationId xmlns:a16="http://schemas.microsoft.com/office/drawing/2014/main" id="{11B16548-950C-4689-AD5E-A3F6657CC2F1}"/>
                  </a:ext>
                </a:extLst>
              </p:cNvPr>
              <p:cNvSpPr/>
              <p:nvPr/>
            </p:nvSpPr>
            <p:spPr>
              <a:xfrm>
                <a:off x="3774097" y="2106604"/>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2512;p32">
                <a:extLst>
                  <a:ext uri="{FF2B5EF4-FFF2-40B4-BE49-F238E27FC236}">
                    <a16:creationId xmlns:a16="http://schemas.microsoft.com/office/drawing/2014/main" id="{7816E2A1-31DF-454F-B37A-85DF386CAE0B}"/>
                  </a:ext>
                </a:extLst>
              </p:cNvPr>
              <p:cNvSpPr/>
              <p:nvPr/>
            </p:nvSpPr>
            <p:spPr>
              <a:xfrm>
                <a:off x="2694981" y="1936309"/>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2513;p32">
                <a:extLst>
                  <a:ext uri="{FF2B5EF4-FFF2-40B4-BE49-F238E27FC236}">
                    <a16:creationId xmlns:a16="http://schemas.microsoft.com/office/drawing/2014/main" id="{CFA6D096-172A-4CB2-83C3-F008CD2C6F58}"/>
                  </a:ext>
                </a:extLst>
              </p:cNvPr>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5" name="Google Shape;2514;p32">
            <a:extLst>
              <a:ext uri="{FF2B5EF4-FFF2-40B4-BE49-F238E27FC236}">
                <a16:creationId xmlns:a16="http://schemas.microsoft.com/office/drawing/2014/main" id="{558ED3B5-1A40-49A9-9011-4AE4EEA5897C}"/>
              </a:ext>
            </a:extLst>
          </p:cNvPr>
          <p:cNvGrpSpPr/>
          <p:nvPr/>
        </p:nvGrpSpPr>
        <p:grpSpPr>
          <a:xfrm rot="5753339">
            <a:off x="1492523" y="2870423"/>
            <a:ext cx="1507623" cy="1857780"/>
            <a:chOff x="9743146" y="2970638"/>
            <a:chExt cx="1446996" cy="1783072"/>
          </a:xfrm>
        </p:grpSpPr>
        <p:sp>
          <p:nvSpPr>
            <p:cNvPr id="76" name="Google Shape;2515;p32">
              <a:extLst>
                <a:ext uri="{FF2B5EF4-FFF2-40B4-BE49-F238E27FC236}">
                  <a16:creationId xmlns:a16="http://schemas.microsoft.com/office/drawing/2014/main" id="{5E72F3B5-5ED3-40A7-8C03-08A774FB5F81}"/>
                </a:ext>
              </a:extLst>
            </p:cNvPr>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7" name="Google Shape;2516;p32">
              <a:extLst>
                <a:ext uri="{FF2B5EF4-FFF2-40B4-BE49-F238E27FC236}">
                  <a16:creationId xmlns:a16="http://schemas.microsoft.com/office/drawing/2014/main" id="{FB9F7CDD-A0D9-4418-804B-6609D74F5435}"/>
                </a:ext>
              </a:extLst>
            </p:cNvPr>
            <p:cNvGrpSpPr/>
            <p:nvPr/>
          </p:nvGrpSpPr>
          <p:grpSpPr>
            <a:xfrm rot="4346401">
              <a:off x="9694335" y="3347712"/>
              <a:ext cx="1544618" cy="1028925"/>
              <a:chOff x="2670525" y="1658075"/>
              <a:chExt cx="1301725" cy="867125"/>
            </a:xfrm>
          </p:grpSpPr>
          <p:sp>
            <p:nvSpPr>
              <p:cNvPr id="78" name="Google Shape;2517;p32">
                <a:extLst>
                  <a:ext uri="{FF2B5EF4-FFF2-40B4-BE49-F238E27FC236}">
                    <a16:creationId xmlns:a16="http://schemas.microsoft.com/office/drawing/2014/main" id="{F9C8ECE7-5D72-4DD8-929E-91B881A7D713}"/>
                  </a:ext>
                </a:extLst>
              </p:cNvPr>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2518;p32">
                <a:extLst>
                  <a:ext uri="{FF2B5EF4-FFF2-40B4-BE49-F238E27FC236}">
                    <a16:creationId xmlns:a16="http://schemas.microsoft.com/office/drawing/2014/main" id="{74E52A2E-B10E-431C-90C4-D9636D74D431}"/>
                  </a:ext>
                </a:extLst>
              </p:cNvPr>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2519;p32">
                <a:extLst>
                  <a:ext uri="{FF2B5EF4-FFF2-40B4-BE49-F238E27FC236}">
                    <a16:creationId xmlns:a16="http://schemas.microsoft.com/office/drawing/2014/main" id="{C845A150-F503-4D71-8F6A-C8291C1A7922}"/>
                  </a:ext>
                </a:extLst>
              </p:cNvPr>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2520;p32">
                <a:extLst>
                  <a:ext uri="{FF2B5EF4-FFF2-40B4-BE49-F238E27FC236}">
                    <a16:creationId xmlns:a16="http://schemas.microsoft.com/office/drawing/2014/main" id="{9A38F00E-AC9D-4B82-851C-CC1E8657C800}"/>
                  </a:ext>
                </a:extLst>
              </p:cNvPr>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2521;p32">
                <a:extLst>
                  <a:ext uri="{FF2B5EF4-FFF2-40B4-BE49-F238E27FC236}">
                    <a16:creationId xmlns:a16="http://schemas.microsoft.com/office/drawing/2014/main" id="{3C50484C-F8AF-4A0D-A25D-A749C3EA60B4}"/>
                  </a:ext>
                </a:extLst>
              </p:cNvPr>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2522;p32">
                <a:extLst>
                  <a:ext uri="{FF2B5EF4-FFF2-40B4-BE49-F238E27FC236}">
                    <a16:creationId xmlns:a16="http://schemas.microsoft.com/office/drawing/2014/main" id="{91DB5447-CF4D-4578-B429-060103E27857}"/>
                  </a:ext>
                </a:extLst>
              </p:cNvPr>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2523;p32">
                <a:extLst>
                  <a:ext uri="{FF2B5EF4-FFF2-40B4-BE49-F238E27FC236}">
                    <a16:creationId xmlns:a16="http://schemas.microsoft.com/office/drawing/2014/main" id="{54CF7A8D-F437-49C0-8271-CCA87A7DFD95}"/>
                  </a:ext>
                </a:extLst>
              </p:cNvPr>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2524;p32">
                <a:extLst>
                  <a:ext uri="{FF2B5EF4-FFF2-40B4-BE49-F238E27FC236}">
                    <a16:creationId xmlns:a16="http://schemas.microsoft.com/office/drawing/2014/main" id="{3C68BF2E-CBF7-4A43-8691-DB019D2ACD22}"/>
                  </a:ext>
                </a:extLst>
              </p:cNvPr>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6" name="Google Shape;2514;p32">
            <a:extLst>
              <a:ext uri="{FF2B5EF4-FFF2-40B4-BE49-F238E27FC236}">
                <a16:creationId xmlns:a16="http://schemas.microsoft.com/office/drawing/2014/main" id="{F604F90C-5428-48D0-B81D-62F6BF3A1AEC}"/>
              </a:ext>
            </a:extLst>
          </p:cNvPr>
          <p:cNvGrpSpPr/>
          <p:nvPr/>
        </p:nvGrpSpPr>
        <p:grpSpPr>
          <a:xfrm rot="5753339">
            <a:off x="604266" y="968483"/>
            <a:ext cx="1507623" cy="1857780"/>
            <a:chOff x="9743146" y="2970638"/>
            <a:chExt cx="1446996" cy="1783072"/>
          </a:xfrm>
        </p:grpSpPr>
        <p:sp>
          <p:nvSpPr>
            <p:cNvPr id="87" name="Google Shape;2515;p32">
              <a:extLst>
                <a:ext uri="{FF2B5EF4-FFF2-40B4-BE49-F238E27FC236}">
                  <a16:creationId xmlns:a16="http://schemas.microsoft.com/office/drawing/2014/main" id="{8C90B449-8BBD-4722-8596-A5D230ADD1E2}"/>
                </a:ext>
              </a:extLst>
            </p:cNvPr>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8" name="Google Shape;2516;p32">
              <a:extLst>
                <a:ext uri="{FF2B5EF4-FFF2-40B4-BE49-F238E27FC236}">
                  <a16:creationId xmlns:a16="http://schemas.microsoft.com/office/drawing/2014/main" id="{1B65B39D-4AAE-4968-B406-4FAFBCBB82BC}"/>
                </a:ext>
              </a:extLst>
            </p:cNvPr>
            <p:cNvGrpSpPr/>
            <p:nvPr/>
          </p:nvGrpSpPr>
          <p:grpSpPr>
            <a:xfrm rot="4346401">
              <a:off x="9694335" y="3347712"/>
              <a:ext cx="1544618" cy="1028925"/>
              <a:chOff x="2670525" y="1658075"/>
              <a:chExt cx="1301725" cy="867125"/>
            </a:xfrm>
          </p:grpSpPr>
          <p:sp>
            <p:nvSpPr>
              <p:cNvPr id="89" name="Google Shape;2517;p32">
                <a:extLst>
                  <a:ext uri="{FF2B5EF4-FFF2-40B4-BE49-F238E27FC236}">
                    <a16:creationId xmlns:a16="http://schemas.microsoft.com/office/drawing/2014/main" id="{9B7045DD-4891-4C55-ABE8-91422CACD616}"/>
                  </a:ext>
                </a:extLst>
              </p:cNvPr>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2518;p32">
                <a:extLst>
                  <a:ext uri="{FF2B5EF4-FFF2-40B4-BE49-F238E27FC236}">
                    <a16:creationId xmlns:a16="http://schemas.microsoft.com/office/drawing/2014/main" id="{EEA3489F-010C-4D2A-874D-7EDA77D26E69}"/>
                  </a:ext>
                </a:extLst>
              </p:cNvPr>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2519;p32">
                <a:extLst>
                  <a:ext uri="{FF2B5EF4-FFF2-40B4-BE49-F238E27FC236}">
                    <a16:creationId xmlns:a16="http://schemas.microsoft.com/office/drawing/2014/main" id="{C048895E-FDB5-4E31-BBA4-EFB634CB6BE0}"/>
                  </a:ext>
                </a:extLst>
              </p:cNvPr>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2520;p32">
                <a:extLst>
                  <a:ext uri="{FF2B5EF4-FFF2-40B4-BE49-F238E27FC236}">
                    <a16:creationId xmlns:a16="http://schemas.microsoft.com/office/drawing/2014/main" id="{D7799BD4-2714-4A3A-ADAC-D72C8DA39D53}"/>
                  </a:ext>
                </a:extLst>
              </p:cNvPr>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2521;p32">
                <a:extLst>
                  <a:ext uri="{FF2B5EF4-FFF2-40B4-BE49-F238E27FC236}">
                    <a16:creationId xmlns:a16="http://schemas.microsoft.com/office/drawing/2014/main" id="{212F98F1-0BF4-401C-8175-DF759C48B197}"/>
                  </a:ext>
                </a:extLst>
              </p:cNvPr>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2522;p32">
                <a:extLst>
                  <a:ext uri="{FF2B5EF4-FFF2-40B4-BE49-F238E27FC236}">
                    <a16:creationId xmlns:a16="http://schemas.microsoft.com/office/drawing/2014/main" id="{0917E9BE-DF0B-449E-B96B-D8E23FE71E22}"/>
                  </a:ext>
                </a:extLst>
              </p:cNvPr>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2523;p32">
                <a:extLst>
                  <a:ext uri="{FF2B5EF4-FFF2-40B4-BE49-F238E27FC236}">
                    <a16:creationId xmlns:a16="http://schemas.microsoft.com/office/drawing/2014/main" id="{4827DF8A-B6A5-4449-9585-C8AF5786CC58}"/>
                  </a:ext>
                </a:extLst>
              </p:cNvPr>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2524;p32">
                <a:extLst>
                  <a:ext uri="{FF2B5EF4-FFF2-40B4-BE49-F238E27FC236}">
                    <a16:creationId xmlns:a16="http://schemas.microsoft.com/office/drawing/2014/main" id="{972C4443-DA27-4E8B-A421-8661FC2A2BF5}"/>
                  </a:ext>
                </a:extLst>
              </p:cNvPr>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99" name="Freeform 15">
            <a:extLst>
              <a:ext uri="{FF2B5EF4-FFF2-40B4-BE49-F238E27FC236}">
                <a16:creationId xmlns:a16="http://schemas.microsoft.com/office/drawing/2014/main" id="{55AF0334-7A13-4CE6-97CD-756F3CE9A0AB}"/>
              </a:ext>
            </a:extLst>
          </p:cNvPr>
          <p:cNvSpPr>
            <a:spLocks noEditPoints="1"/>
          </p:cNvSpPr>
          <p:nvPr/>
        </p:nvSpPr>
        <p:spPr bwMode="auto">
          <a:xfrm>
            <a:off x="8624119" y="112647"/>
            <a:ext cx="362491" cy="552041"/>
          </a:xfrm>
          <a:custGeom>
            <a:avLst/>
            <a:gdLst>
              <a:gd name="T0" fmla="*/ 0 w 190"/>
              <a:gd name="T1" fmla="*/ 186 h 291"/>
              <a:gd name="T2" fmla="*/ 42 w 190"/>
              <a:gd name="T3" fmla="*/ 182 h 291"/>
              <a:gd name="T4" fmla="*/ 79 w 190"/>
              <a:gd name="T5" fmla="*/ 222 h 291"/>
              <a:gd name="T6" fmla="*/ 79 w 190"/>
              <a:gd name="T7" fmla="*/ 160 h 291"/>
              <a:gd name="T8" fmla="*/ 50 w 190"/>
              <a:gd name="T9" fmla="*/ 149 h 291"/>
              <a:gd name="T10" fmla="*/ 7 w 190"/>
              <a:gd name="T11" fmla="*/ 84 h 291"/>
              <a:gd name="T12" fmla="*/ 59 w 190"/>
              <a:gd name="T13" fmla="*/ 28 h 291"/>
              <a:gd name="T14" fmla="*/ 80 w 190"/>
              <a:gd name="T15" fmla="*/ 0 h 291"/>
              <a:gd name="T16" fmla="*/ 105 w 190"/>
              <a:gd name="T17" fmla="*/ 0 h 291"/>
              <a:gd name="T18" fmla="*/ 131 w 190"/>
              <a:gd name="T19" fmla="*/ 30 h 291"/>
              <a:gd name="T20" fmla="*/ 180 w 190"/>
              <a:gd name="T21" fmla="*/ 94 h 291"/>
              <a:gd name="T22" fmla="*/ 143 w 190"/>
              <a:gd name="T23" fmla="*/ 96 h 291"/>
              <a:gd name="T24" fmla="*/ 131 w 190"/>
              <a:gd name="T25" fmla="*/ 86 h 291"/>
              <a:gd name="T26" fmla="*/ 112 w 190"/>
              <a:gd name="T27" fmla="*/ 64 h 291"/>
              <a:gd name="T28" fmla="*/ 106 w 190"/>
              <a:gd name="T29" fmla="*/ 67 h 291"/>
              <a:gd name="T30" fmla="*/ 106 w 190"/>
              <a:gd name="T31" fmla="*/ 110 h 291"/>
              <a:gd name="T32" fmla="*/ 115 w 190"/>
              <a:gd name="T33" fmla="*/ 119 h 291"/>
              <a:gd name="T34" fmla="*/ 141 w 190"/>
              <a:gd name="T35" fmla="*/ 127 h 291"/>
              <a:gd name="T36" fmla="*/ 188 w 190"/>
              <a:gd name="T37" fmla="*/ 198 h 291"/>
              <a:gd name="T38" fmla="*/ 133 w 190"/>
              <a:gd name="T39" fmla="*/ 262 h 291"/>
              <a:gd name="T40" fmla="*/ 107 w 190"/>
              <a:gd name="T41" fmla="*/ 267 h 291"/>
              <a:gd name="T42" fmla="*/ 105 w 190"/>
              <a:gd name="T43" fmla="*/ 291 h 291"/>
              <a:gd name="T44" fmla="*/ 82 w 190"/>
              <a:gd name="T45" fmla="*/ 291 h 291"/>
              <a:gd name="T46" fmla="*/ 79 w 190"/>
              <a:gd name="T47" fmla="*/ 268 h 291"/>
              <a:gd name="T48" fmla="*/ 0 w 190"/>
              <a:gd name="T49" fmla="*/ 186 h 291"/>
              <a:gd name="T50" fmla="*/ 107 w 190"/>
              <a:gd name="T51" fmla="*/ 224 h 291"/>
              <a:gd name="T52" fmla="*/ 140 w 190"/>
              <a:gd name="T53" fmla="*/ 193 h 291"/>
              <a:gd name="T54" fmla="*/ 107 w 190"/>
              <a:gd name="T55" fmla="*/ 167 h 291"/>
              <a:gd name="T56" fmla="*/ 107 w 190"/>
              <a:gd name="T57" fmla="*/ 224 h 291"/>
              <a:gd name="T58" fmla="*/ 79 w 190"/>
              <a:gd name="T59" fmla="*/ 109 h 291"/>
              <a:gd name="T60" fmla="*/ 79 w 190"/>
              <a:gd name="T61" fmla="*/ 66 h 291"/>
              <a:gd name="T62" fmla="*/ 73 w 190"/>
              <a:gd name="T63" fmla="*/ 62 h 291"/>
              <a:gd name="T64" fmla="*/ 53 w 190"/>
              <a:gd name="T65" fmla="*/ 84 h 291"/>
              <a:gd name="T66" fmla="*/ 79 w 190"/>
              <a:gd name="T67" fmla="*/ 109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0" h="291">
                <a:moveTo>
                  <a:pt x="0" y="186"/>
                </a:moveTo>
                <a:cubicBezTo>
                  <a:pt x="15" y="185"/>
                  <a:pt x="28" y="183"/>
                  <a:pt x="42" y="182"/>
                </a:cubicBezTo>
                <a:cubicBezTo>
                  <a:pt x="58" y="216"/>
                  <a:pt x="58" y="216"/>
                  <a:pt x="79" y="222"/>
                </a:cubicBezTo>
                <a:cubicBezTo>
                  <a:pt x="79" y="202"/>
                  <a:pt x="79" y="182"/>
                  <a:pt x="79" y="160"/>
                </a:cubicBezTo>
                <a:cubicBezTo>
                  <a:pt x="70" y="157"/>
                  <a:pt x="60" y="154"/>
                  <a:pt x="50" y="149"/>
                </a:cubicBezTo>
                <a:cubicBezTo>
                  <a:pt x="20" y="137"/>
                  <a:pt x="6" y="114"/>
                  <a:pt x="7" y="84"/>
                </a:cubicBezTo>
                <a:cubicBezTo>
                  <a:pt x="9" y="57"/>
                  <a:pt x="28" y="34"/>
                  <a:pt x="59" y="28"/>
                </a:cubicBezTo>
                <a:cubicBezTo>
                  <a:pt x="76" y="25"/>
                  <a:pt x="84" y="19"/>
                  <a:pt x="80" y="0"/>
                </a:cubicBezTo>
                <a:cubicBezTo>
                  <a:pt x="89" y="0"/>
                  <a:pt x="96" y="0"/>
                  <a:pt x="105" y="0"/>
                </a:cubicBezTo>
                <a:cubicBezTo>
                  <a:pt x="101" y="21"/>
                  <a:pt x="114" y="25"/>
                  <a:pt x="131" y="30"/>
                </a:cubicBezTo>
                <a:cubicBezTo>
                  <a:pt x="163" y="38"/>
                  <a:pt x="178" y="60"/>
                  <a:pt x="180" y="94"/>
                </a:cubicBezTo>
                <a:cubicBezTo>
                  <a:pt x="168" y="95"/>
                  <a:pt x="155" y="97"/>
                  <a:pt x="143" y="96"/>
                </a:cubicBezTo>
                <a:cubicBezTo>
                  <a:pt x="139" y="96"/>
                  <a:pt x="135" y="90"/>
                  <a:pt x="131" y="86"/>
                </a:cubicBezTo>
                <a:cubicBezTo>
                  <a:pt x="124" y="79"/>
                  <a:pt x="118" y="71"/>
                  <a:pt x="112" y="64"/>
                </a:cubicBezTo>
                <a:cubicBezTo>
                  <a:pt x="110" y="65"/>
                  <a:pt x="108" y="66"/>
                  <a:pt x="106" y="67"/>
                </a:cubicBezTo>
                <a:cubicBezTo>
                  <a:pt x="106" y="81"/>
                  <a:pt x="105" y="95"/>
                  <a:pt x="106" y="110"/>
                </a:cubicBezTo>
                <a:cubicBezTo>
                  <a:pt x="107" y="113"/>
                  <a:pt x="111" y="117"/>
                  <a:pt x="115" y="119"/>
                </a:cubicBezTo>
                <a:cubicBezTo>
                  <a:pt x="123" y="122"/>
                  <a:pt x="132" y="124"/>
                  <a:pt x="141" y="127"/>
                </a:cubicBezTo>
                <a:cubicBezTo>
                  <a:pt x="173" y="139"/>
                  <a:pt x="190" y="165"/>
                  <a:pt x="188" y="198"/>
                </a:cubicBezTo>
                <a:cubicBezTo>
                  <a:pt x="186" y="229"/>
                  <a:pt x="165" y="254"/>
                  <a:pt x="133" y="262"/>
                </a:cubicBezTo>
                <a:cubicBezTo>
                  <a:pt x="125" y="264"/>
                  <a:pt x="116" y="265"/>
                  <a:pt x="107" y="267"/>
                </a:cubicBezTo>
                <a:cubicBezTo>
                  <a:pt x="106" y="275"/>
                  <a:pt x="106" y="282"/>
                  <a:pt x="105" y="291"/>
                </a:cubicBezTo>
                <a:cubicBezTo>
                  <a:pt x="97" y="291"/>
                  <a:pt x="90" y="291"/>
                  <a:pt x="82" y="291"/>
                </a:cubicBezTo>
                <a:cubicBezTo>
                  <a:pt x="81" y="283"/>
                  <a:pt x="80" y="275"/>
                  <a:pt x="79" y="268"/>
                </a:cubicBezTo>
                <a:cubicBezTo>
                  <a:pt x="22" y="251"/>
                  <a:pt x="3" y="232"/>
                  <a:pt x="0" y="186"/>
                </a:cubicBezTo>
                <a:close/>
                <a:moveTo>
                  <a:pt x="107" y="224"/>
                </a:moveTo>
                <a:cubicBezTo>
                  <a:pt x="130" y="219"/>
                  <a:pt x="142" y="208"/>
                  <a:pt x="140" y="193"/>
                </a:cubicBezTo>
                <a:cubicBezTo>
                  <a:pt x="138" y="174"/>
                  <a:pt x="123" y="171"/>
                  <a:pt x="107" y="167"/>
                </a:cubicBezTo>
                <a:cubicBezTo>
                  <a:pt x="107" y="188"/>
                  <a:pt x="107" y="206"/>
                  <a:pt x="107" y="224"/>
                </a:cubicBezTo>
                <a:close/>
                <a:moveTo>
                  <a:pt x="79" y="109"/>
                </a:moveTo>
                <a:cubicBezTo>
                  <a:pt x="79" y="93"/>
                  <a:pt x="79" y="80"/>
                  <a:pt x="79" y="66"/>
                </a:cubicBezTo>
                <a:cubicBezTo>
                  <a:pt x="77" y="65"/>
                  <a:pt x="75" y="64"/>
                  <a:pt x="73" y="62"/>
                </a:cubicBezTo>
                <a:cubicBezTo>
                  <a:pt x="66" y="70"/>
                  <a:pt x="55" y="76"/>
                  <a:pt x="53" y="84"/>
                </a:cubicBezTo>
                <a:cubicBezTo>
                  <a:pt x="50" y="100"/>
                  <a:pt x="65" y="104"/>
                  <a:pt x="79" y="109"/>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101" name="Freeform 15">
            <a:extLst>
              <a:ext uri="{FF2B5EF4-FFF2-40B4-BE49-F238E27FC236}">
                <a16:creationId xmlns:a16="http://schemas.microsoft.com/office/drawing/2014/main" id="{8937E522-A646-4633-9469-873724BB2304}"/>
              </a:ext>
            </a:extLst>
          </p:cNvPr>
          <p:cNvSpPr>
            <a:spLocks noEditPoints="1"/>
          </p:cNvSpPr>
          <p:nvPr/>
        </p:nvSpPr>
        <p:spPr bwMode="auto">
          <a:xfrm>
            <a:off x="130146" y="78589"/>
            <a:ext cx="362491" cy="552041"/>
          </a:xfrm>
          <a:custGeom>
            <a:avLst/>
            <a:gdLst>
              <a:gd name="T0" fmla="*/ 0 w 190"/>
              <a:gd name="T1" fmla="*/ 186 h 291"/>
              <a:gd name="T2" fmla="*/ 42 w 190"/>
              <a:gd name="T3" fmla="*/ 182 h 291"/>
              <a:gd name="T4" fmla="*/ 79 w 190"/>
              <a:gd name="T5" fmla="*/ 222 h 291"/>
              <a:gd name="T6" fmla="*/ 79 w 190"/>
              <a:gd name="T7" fmla="*/ 160 h 291"/>
              <a:gd name="T8" fmla="*/ 50 w 190"/>
              <a:gd name="T9" fmla="*/ 149 h 291"/>
              <a:gd name="T10" fmla="*/ 7 w 190"/>
              <a:gd name="T11" fmla="*/ 84 h 291"/>
              <a:gd name="T12" fmla="*/ 59 w 190"/>
              <a:gd name="T13" fmla="*/ 28 h 291"/>
              <a:gd name="T14" fmla="*/ 80 w 190"/>
              <a:gd name="T15" fmla="*/ 0 h 291"/>
              <a:gd name="T16" fmla="*/ 105 w 190"/>
              <a:gd name="T17" fmla="*/ 0 h 291"/>
              <a:gd name="T18" fmla="*/ 131 w 190"/>
              <a:gd name="T19" fmla="*/ 30 h 291"/>
              <a:gd name="T20" fmla="*/ 180 w 190"/>
              <a:gd name="T21" fmla="*/ 94 h 291"/>
              <a:gd name="T22" fmla="*/ 143 w 190"/>
              <a:gd name="T23" fmla="*/ 96 h 291"/>
              <a:gd name="T24" fmla="*/ 131 w 190"/>
              <a:gd name="T25" fmla="*/ 86 h 291"/>
              <a:gd name="T26" fmla="*/ 112 w 190"/>
              <a:gd name="T27" fmla="*/ 64 h 291"/>
              <a:gd name="T28" fmla="*/ 106 w 190"/>
              <a:gd name="T29" fmla="*/ 67 h 291"/>
              <a:gd name="T30" fmla="*/ 106 w 190"/>
              <a:gd name="T31" fmla="*/ 110 h 291"/>
              <a:gd name="T32" fmla="*/ 115 w 190"/>
              <a:gd name="T33" fmla="*/ 119 h 291"/>
              <a:gd name="T34" fmla="*/ 141 w 190"/>
              <a:gd name="T35" fmla="*/ 127 h 291"/>
              <a:gd name="T36" fmla="*/ 188 w 190"/>
              <a:gd name="T37" fmla="*/ 198 h 291"/>
              <a:gd name="T38" fmla="*/ 133 w 190"/>
              <a:gd name="T39" fmla="*/ 262 h 291"/>
              <a:gd name="T40" fmla="*/ 107 w 190"/>
              <a:gd name="T41" fmla="*/ 267 h 291"/>
              <a:gd name="T42" fmla="*/ 105 w 190"/>
              <a:gd name="T43" fmla="*/ 291 h 291"/>
              <a:gd name="T44" fmla="*/ 82 w 190"/>
              <a:gd name="T45" fmla="*/ 291 h 291"/>
              <a:gd name="T46" fmla="*/ 79 w 190"/>
              <a:gd name="T47" fmla="*/ 268 h 291"/>
              <a:gd name="T48" fmla="*/ 0 w 190"/>
              <a:gd name="T49" fmla="*/ 186 h 291"/>
              <a:gd name="T50" fmla="*/ 107 w 190"/>
              <a:gd name="T51" fmla="*/ 224 h 291"/>
              <a:gd name="T52" fmla="*/ 140 w 190"/>
              <a:gd name="T53" fmla="*/ 193 h 291"/>
              <a:gd name="T54" fmla="*/ 107 w 190"/>
              <a:gd name="T55" fmla="*/ 167 h 291"/>
              <a:gd name="T56" fmla="*/ 107 w 190"/>
              <a:gd name="T57" fmla="*/ 224 h 291"/>
              <a:gd name="T58" fmla="*/ 79 w 190"/>
              <a:gd name="T59" fmla="*/ 109 h 291"/>
              <a:gd name="T60" fmla="*/ 79 w 190"/>
              <a:gd name="T61" fmla="*/ 66 h 291"/>
              <a:gd name="T62" fmla="*/ 73 w 190"/>
              <a:gd name="T63" fmla="*/ 62 h 291"/>
              <a:gd name="T64" fmla="*/ 53 w 190"/>
              <a:gd name="T65" fmla="*/ 84 h 291"/>
              <a:gd name="T66" fmla="*/ 79 w 190"/>
              <a:gd name="T67" fmla="*/ 109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0" h="291">
                <a:moveTo>
                  <a:pt x="0" y="186"/>
                </a:moveTo>
                <a:cubicBezTo>
                  <a:pt x="15" y="185"/>
                  <a:pt x="28" y="183"/>
                  <a:pt x="42" y="182"/>
                </a:cubicBezTo>
                <a:cubicBezTo>
                  <a:pt x="58" y="216"/>
                  <a:pt x="58" y="216"/>
                  <a:pt x="79" y="222"/>
                </a:cubicBezTo>
                <a:cubicBezTo>
                  <a:pt x="79" y="202"/>
                  <a:pt x="79" y="182"/>
                  <a:pt x="79" y="160"/>
                </a:cubicBezTo>
                <a:cubicBezTo>
                  <a:pt x="70" y="157"/>
                  <a:pt x="60" y="154"/>
                  <a:pt x="50" y="149"/>
                </a:cubicBezTo>
                <a:cubicBezTo>
                  <a:pt x="20" y="137"/>
                  <a:pt x="6" y="114"/>
                  <a:pt x="7" y="84"/>
                </a:cubicBezTo>
                <a:cubicBezTo>
                  <a:pt x="9" y="57"/>
                  <a:pt x="28" y="34"/>
                  <a:pt x="59" y="28"/>
                </a:cubicBezTo>
                <a:cubicBezTo>
                  <a:pt x="76" y="25"/>
                  <a:pt x="84" y="19"/>
                  <a:pt x="80" y="0"/>
                </a:cubicBezTo>
                <a:cubicBezTo>
                  <a:pt x="89" y="0"/>
                  <a:pt x="96" y="0"/>
                  <a:pt x="105" y="0"/>
                </a:cubicBezTo>
                <a:cubicBezTo>
                  <a:pt x="101" y="21"/>
                  <a:pt x="114" y="25"/>
                  <a:pt x="131" y="30"/>
                </a:cubicBezTo>
                <a:cubicBezTo>
                  <a:pt x="163" y="38"/>
                  <a:pt x="178" y="60"/>
                  <a:pt x="180" y="94"/>
                </a:cubicBezTo>
                <a:cubicBezTo>
                  <a:pt x="168" y="95"/>
                  <a:pt x="155" y="97"/>
                  <a:pt x="143" y="96"/>
                </a:cubicBezTo>
                <a:cubicBezTo>
                  <a:pt x="139" y="96"/>
                  <a:pt x="135" y="90"/>
                  <a:pt x="131" y="86"/>
                </a:cubicBezTo>
                <a:cubicBezTo>
                  <a:pt x="124" y="79"/>
                  <a:pt x="118" y="71"/>
                  <a:pt x="112" y="64"/>
                </a:cubicBezTo>
                <a:cubicBezTo>
                  <a:pt x="110" y="65"/>
                  <a:pt x="108" y="66"/>
                  <a:pt x="106" y="67"/>
                </a:cubicBezTo>
                <a:cubicBezTo>
                  <a:pt x="106" y="81"/>
                  <a:pt x="105" y="95"/>
                  <a:pt x="106" y="110"/>
                </a:cubicBezTo>
                <a:cubicBezTo>
                  <a:pt x="107" y="113"/>
                  <a:pt x="111" y="117"/>
                  <a:pt x="115" y="119"/>
                </a:cubicBezTo>
                <a:cubicBezTo>
                  <a:pt x="123" y="122"/>
                  <a:pt x="132" y="124"/>
                  <a:pt x="141" y="127"/>
                </a:cubicBezTo>
                <a:cubicBezTo>
                  <a:pt x="173" y="139"/>
                  <a:pt x="190" y="165"/>
                  <a:pt x="188" y="198"/>
                </a:cubicBezTo>
                <a:cubicBezTo>
                  <a:pt x="186" y="229"/>
                  <a:pt x="165" y="254"/>
                  <a:pt x="133" y="262"/>
                </a:cubicBezTo>
                <a:cubicBezTo>
                  <a:pt x="125" y="264"/>
                  <a:pt x="116" y="265"/>
                  <a:pt x="107" y="267"/>
                </a:cubicBezTo>
                <a:cubicBezTo>
                  <a:pt x="106" y="275"/>
                  <a:pt x="106" y="282"/>
                  <a:pt x="105" y="291"/>
                </a:cubicBezTo>
                <a:cubicBezTo>
                  <a:pt x="97" y="291"/>
                  <a:pt x="90" y="291"/>
                  <a:pt x="82" y="291"/>
                </a:cubicBezTo>
                <a:cubicBezTo>
                  <a:pt x="81" y="283"/>
                  <a:pt x="80" y="275"/>
                  <a:pt x="79" y="268"/>
                </a:cubicBezTo>
                <a:cubicBezTo>
                  <a:pt x="22" y="251"/>
                  <a:pt x="3" y="232"/>
                  <a:pt x="0" y="186"/>
                </a:cubicBezTo>
                <a:close/>
                <a:moveTo>
                  <a:pt x="107" y="224"/>
                </a:moveTo>
                <a:cubicBezTo>
                  <a:pt x="130" y="219"/>
                  <a:pt x="142" y="208"/>
                  <a:pt x="140" y="193"/>
                </a:cubicBezTo>
                <a:cubicBezTo>
                  <a:pt x="138" y="174"/>
                  <a:pt x="123" y="171"/>
                  <a:pt x="107" y="167"/>
                </a:cubicBezTo>
                <a:cubicBezTo>
                  <a:pt x="107" y="188"/>
                  <a:pt x="107" y="206"/>
                  <a:pt x="107" y="224"/>
                </a:cubicBezTo>
                <a:close/>
                <a:moveTo>
                  <a:pt x="79" y="109"/>
                </a:moveTo>
                <a:cubicBezTo>
                  <a:pt x="79" y="93"/>
                  <a:pt x="79" y="80"/>
                  <a:pt x="79" y="66"/>
                </a:cubicBezTo>
                <a:cubicBezTo>
                  <a:pt x="77" y="65"/>
                  <a:pt x="75" y="64"/>
                  <a:pt x="73" y="62"/>
                </a:cubicBezTo>
                <a:cubicBezTo>
                  <a:pt x="66" y="70"/>
                  <a:pt x="55" y="76"/>
                  <a:pt x="53" y="84"/>
                </a:cubicBezTo>
                <a:cubicBezTo>
                  <a:pt x="50" y="100"/>
                  <a:pt x="65" y="104"/>
                  <a:pt x="79" y="109"/>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s-ES" sz="1050"/>
          </a:p>
        </p:txBody>
      </p:sp>
    </p:spTree>
    <p:extLst>
      <p:ext uri="{BB962C8B-B14F-4D97-AF65-F5344CB8AC3E}">
        <p14:creationId xmlns:p14="http://schemas.microsoft.com/office/powerpoint/2010/main" val="18254715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76"/>
        <p:cNvGrpSpPr/>
        <p:nvPr/>
      </p:nvGrpSpPr>
      <p:grpSpPr>
        <a:xfrm>
          <a:off x="0" y="0"/>
          <a:ext cx="0" cy="0"/>
          <a:chOff x="0" y="0"/>
          <a:chExt cx="0" cy="0"/>
        </a:xfrm>
      </p:grpSpPr>
      <p:sp>
        <p:nvSpPr>
          <p:cNvPr id="81" name="Freeform: Shape 6">
            <a:extLst>
              <a:ext uri="{FF2B5EF4-FFF2-40B4-BE49-F238E27FC236}">
                <a16:creationId xmlns:a16="http://schemas.microsoft.com/office/drawing/2014/main" id="{9BE00433-8422-423F-B8C7-105D51A4256C}"/>
              </a:ext>
            </a:extLst>
          </p:cNvPr>
          <p:cNvSpPr/>
          <p:nvPr/>
        </p:nvSpPr>
        <p:spPr>
          <a:xfrm>
            <a:off x="1" y="3904"/>
            <a:ext cx="8393373" cy="769529"/>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solidFill>
            <a:srgbClr val="3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2" name="Freeform: Shape 8">
            <a:extLst>
              <a:ext uri="{FF2B5EF4-FFF2-40B4-BE49-F238E27FC236}">
                <a16:creationId xmlns:a16="http://schemas.microsoft.com/office/drawing/2014/main" id="{DF085499-F071-4814-ADFF-27DED2EE5052}"/>
              </a:ext>
            </a:extLst>
          </p:cNvPr>
          <p:cNvSpPr/>
          <p:nvPr/>
        </p:nvSpPr>
        <p:spPr>
          <a:xfrm>
            <a:off x="8466729" y="3904"/>
            <a:ext cx="677272" cy="769529"/>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solidFill>
            <a:srgbClr val="3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3" name="Freeform 15">
            <a:extLst>
              <a:ext uri="{FF2B5EF4-FFF2-40B4-BE49-F238E27FC236}">
                <a16:creationId xmlns:a16="http://schemas.microsoft.com/office/drawing/2014/main" id="{D018E73E-0A8B-41C0-A301-30C6E489E8AB}"/>
              </a:ext>
            </a:extLst>
          </p:cNvPr>
          <p:cNvSpPr>
            <a:spLocks noEditPoints="1"/>
          </p:cNvSpPr>
          <p:nvPr/>
        </p:nvSpPr>
        <p:spPr bwMode="auto">
          <a:xfrm>
            <a:off x="8624119" y="112647"/>
            <a:ext cx="362491" cy="552041"/>
          </a:xfrm>
          <a:custGeom>
            <a:avLst/>
            <a:gdLst>
              <a:gd name="T0" fmla="*/ 0 w 190"/>
              <a:gd name="T1" fmla="*/ 186 h 291"/>
              <a:gd name="T2" fmla="*/ 42 w 190"/>
              <a:gd name="T3" fmla="*/ 182 h 291"/>
              <a:gd name="T4" fmla="*/ 79 w 190"/>
              <a:gd name="T5" fmla="*/ 222 h 291"/>
              <a:gd name="T6" fmla="*/ 79 w 190"/>
              <a:gd name="T7" fmla="*/ 160 h 291"/>
              <a:gd name="T8" fmla="*/ 50 w 190"/>
              <a:gd name="T9" fmla="*/ 149 h 291"/>
              <a:gd name="T10" fmla="*/ 7 w 190"/>
              <a:gd name="T11" fmla="*/ 84 h 291"/>
              <a:gd name="T12" fmla="*/ 59 w 190"/>
              <a:gd name="T13" fmla="*/ 28 h 291"/>
              <a:gd name="T14" fmla="*/ 80 w 190"/>
              <a:gd name="T15" fmla="*/ 0 h 291"/>
              <a:gd name="T16" fmla="*/ 105 w 190"/>
              <a:gd name="T17" fmla="*/ 0 h 291"/>
              <a:gd name="T18" fmla="*/ 131 w 190"/>
              <a:gd name="T19" fmla="*/ 30 h 291"/>
              <a:gd name="T20" fmla="*/ 180 w 190"/>
              <a:gd name="T21" fmla="*/ 94 h 291"/>
              <a:gd name="T22" fmla="*/ 143 w 190"/>
              <a:gd name="T23" fmla="*/ 96 h 291"/>
              <a:gd name="T24" fmla="*/ 131 w 190"/>
              <a:gd name="T25" fmla="*/ 86 h 291"/>
              <a:gd name="T26" fmla="*/ 112 w 190"/>
              <a:gd name="T27" fmla="*/ 64 h 291"/>
              <a:gd name="T28" fmla="*/ 106 w 190"/>
              <a:gd name="T29" fmla="*/ 67 h 291"/>
              <a:gd name="T30" fmla="*/ 106 w 190"/>
              <a:gd name="T31" fmla="*/ 110 h 291"/>
              <a:gd name="T32" fmla="*/ 115 w 190"/>
              <a:gd name="T33" fmla="*/ 119 h 291"/>
              <a:gd name="T34" fmla="*/ 141 w 190"/>
              <a:gd name="T35" fmla="*/ 127 h 291"/>
              <a:gd name="T36" fmla="*/ 188 w 190"/>
              <a:gd name="T37" fmla="*/ 198 h 291"/>
              <a:gd name="T38" fmla="*/ 133 w 190"/>
              <a:gd name="T39" fmla="*/ 262 h 291"/>
              <a:gd name="T40" fmla="*/ 107 w 190"/>
              <a:gd name="T41" fmla="*/ 267 h 291"/>
              <a:gd name="T42" fmla="*/ 105 w 190"/>
              <a:gd name="T43" fmla="*/ 291 h 291"/>
              <a:gd name="T44" fmla="*/ 82 w 190"/>
              <a:gd name="T45" fmla="*/ 291 h 291"/>
              <a:gd name="T46" fmla="*/ 79 w 190"/>
              <a:gd name="T47" fmla="*/ 268 h 291"/>
              <a:gd name="T48" fmla="*/ 0 w 190"/>
              <a:gd name="T49" fmla="*/ 186 h 291"/>
              <a:gd name="T50" fmla="*/ 107 w 190"/>
              <a:gd name="T51" fmla="*/ 224 h 291"/>
              <a:gd name="T52" fmla="*/ 140 w 190"/>
              <a:gd name="T53" fmla="*/ 193 h 291"/>
              <a:gd name="T54" fmla="*/ 107 w 190"/>
              <a:gd name="T55" fmla="*/ 167 h 291"/>
              <a:gd name="T56" fmla="*/ 107 w 190"/>
              <a:gd name="T57" fmla="*/ 224 h 291"/>
              <a:gd name="T58" fmla="*/ 79 w 190"/>
              <a:gd name="T59" fmla="*/ 109 h 291"/>
              <a:gd name="T60" fmla="*/ 79 w 190"/>
              <a:gd name="T61" fmla="*/ 66 h 291"/>
              <a:gd name="T62" fmla="*/ 73 w 190"/>
              <a:gd name="T63" fmla="*/ 62 h 291"/>
              <a:gd name="T64" fmla="*/ 53 w 190"/>
              <a:gd name="T65" fmla="*/ 84 h 291"/>
              <a:gd name="T66" fmla="*/ 79 w 190"/>
              <a:gd name="T67" fmla="*/ 109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0" h="291">
                <a:moveTo>
                  <a:pt x="0" y="186"/>
                </a:moveTo>
                <a:cubicBezTo>
                  <a:pt x="15" y="185"/>
                  <a:pt x="28" y="183"/>
                  <a:pt x="42" y="182"/>
                </a:cubicBezTo>
                <a:cubicBezTo>
                  <a:pt x="58" y="216"/>
                  <a:pt x="58" y="216"/>
                  <a:pt x="79" y="222"/>
                </a:cubicBezTo>
                <a:cubicBezTo>
                  <a:pt x="79" y="202"/>
                  <a:pt x="79" y="182"/>
                  <a:pt x="79" y="160"/>
                </a:cubicBezTo>
                <a:cubicBezTo>
                  <a:pt x="70" y="157"/>
                  <a:pt x="60" y="154"/>
                  <a:pt x="50" y="149"/>
                </a:cubicBezTo>
                <a:cubicBezTo>
                  <a:pt x="20" y="137"/>
                  <a:pt x="6" y="114"/>
                  <a:pt x="7" y="84"/>
                </a:cubicBezTo>
                <a:cubicBezTo>
                  <a:pt x="9" y="57"/>
                  <a:pt x="28" y="34"/>
                  <a:pt x="59" y="28"/>
                </a:cubicBezTo>
                <a:cubicBezTo>
                  <a:pt x="76" y="25"/>
                  <a:pt x="84" y="19"/>
                  <a:pt x="80" y="0"/>
                </a:cubicBezTo>
                <a:cubicBezTo>
                  <a:pt x="89" y="0"/>
                  <a:pt x="96" y="0"/>
                  <a:pt x="105" y="0"/>
                </a:cubicBezTo>
                <a:cubicBezTo>
                  <a:pt x="101" y="21"/>
                  <a:pt x="114" y="25"/>
                  <a:pt x="131" y="30"/>
                </a:cubicBezTo>
                <a:cubicBezTo>
                  <a:pt x="163" y="38"/>
                  <a:pt x="178" y="60"/>
                  <a:pt x="180" y="94"/>
                </a:cubicBezTo>
                <a:cubicBezTo>
                  <a:pt x="168" y="95"/>
                  <a:pt x="155" y="97"/>
                  <a:pt x="143" y="96"/>
                </a:cubicBezTo>
                <a:cubicBezTo>
                  <a:pt x="139" y="96"/>
                  <a:pt x="135" y="90"/>
                  <a:pt x="131" y="86"/>
                </a:cubicBezTo>
                <a:cubicBezTo>
                  <a:pt x="124" y="79"/>
                  <a:pt x="118" y="71"/>
                  <a:pt x="112" y="64"/>
                </a:cubicBezTo>
                <a:cubicBezTo>
                  <a:pt x="110" y="65"/>
                  <a:pt x="108" y="66"/>
                  <a:pt x="106" y="67"/>
                </a:cubicBezTo>
                <a:cubicBezTo>
                  <a:pt x="106" y="81"/>
                  <a:pt x="105" y="95"/>
                  <a:pt x="106" y="110"/>
                </a:cubicBezTo>
                <a:cubicBezTo>
                  <a:pt x="107" y="113"/>
                  <a:pt x="111" y="117"/>
                  <a:pt x="115" y="119"/>
                </a:cubicBezTo>
                <a:cubicBezTo>
                  <a:pt x="123" y="122"/>
                  <a:pt x="132" y="124"/>
                  <a:pt x="141" y="127"/>
                </a:cubicBezTo>
                <a:cubicBezTo>
                  <a:pt x="173" y="139"/>
                  <a:pt x="190" y="165"/>
                  <a:pt x="188" y="198"/>
                </a:cubicBezTo>
                <a:cubicBezTo>
                  <a:pt x="186" y="229"/>
                  <a:pt x="165" y="254"/>
                  <a:pt x="133" y="262"/>
                </a:cubicBezTo>
                <a:cubicBezTo>
                  <a:pt x="125" y="264"/>
                  <a:pt x="116" y="265"/>
                  <a:pt x="107" y="267"/>
                </a:cubicBezTo>
                <a:cubicBezTo>
                  <a:pt x="106" y="275"/>
                  <a:pt x="106" y="282"/>
                  <a:pt x="105" y="291"/>
                </a:cubicBezTo>
                <a:cubicBezTo>
                  <a:pt x="97" y="291"/>
                  <a:pt x="90" y="291"/>
                  <a:pt x="82" y="291"/>
                </a:cubicBezTo>
                <a:cubicBezTo>
                  <a:pt x="81" y="283"/>
                  <a:pt x="80" y="275"/>
                  <a:pt x="79" y="268"/>
                </a:cubicBezTo>
                <a:cubicBezTo>
                  <a:pt x="22" y="251"/>
                  <a:pt x="3" y="232"/>
                  <a:pt x="0" y="186"/>
                </a:cubicBezTo>
                <a:close/>
                <a:moveTo>
                  <a:pt x="107" y="224"/>
                </a:moveTo>
                <a:cubicBezTo>
                  <a:pt x="130" y="219"/>
                  <a:pt x="142" y="208"/>
                  <a:pt x="140" y="193"/>
                </a:cubicBezTo>
                <a:cubicBezTo>
                  <a:pt x="138" y="174"/>
                  <a:pt x="123" y="171"/>
                  <a:pt x="107" y="167"/>
                </a:cubicBezTo>
                <a:cubicBezTo>
                  <a:pt x="107" y="188"/>
                  <a:pt x="107" y="206"/>
                  <a:pt x="107" y="224"/>
                </a:cubicBezTo>
                <a:close/>
                <a:moveTo>
                  <a:pt x="79" y="109"/>
                </a:moveTo>
                <a:cubicBezTo>
                  <a:pt x="79" y="93"/>
                  <a:pt x="79" y="80"/>
                  <a:pt x="79" y="66"/>
                </a:cubicBezTo>
                <a:cubicBezTo>
                  <a:pt x="77" y="65"/>
                  <a:pt x="75" y="64"/>
                  <a:pt x="73" y="62"/>
                </a:cubicBezTo>
                <a:cubicBezTo>
                  <a:pt x="66" y="70"/>
                  <a:pt x="55" y="76"/>
                  <a:pt x="53" y="84"/>
                </a:cubicBezTo>
                <a:cubicBezTo>
                  <a:pt x="50" y="100"/>
                  <a:pt x="65" y="104"/>
                  <a:pt x="79" y="109"/>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2377" name="Google Shape;2377;p30"/>
          <p:cNvSpPr txBox="1">
            <a:spLocks noGrp="1"/>
          </p:cNvSpPr>
          <p:nvPr>
            <p:ph type="title" idx="8"/>
          </p:nvPr>
        </p:nvSpPr>
        <p:spPr>
          <a:xfrm>
            <a:off x="720000" y="110925"/>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solidFill>
                  <a:srgbClr val="FFFFFF"/>
                </a:solidFill>
              </a:rPr>
              <a:t>Table of contents</a:t>
            </a:r>
            <a:endParaRPr dirty="0">
              <a:solidFill>
                <a:srgbClr val="FFFFFF"/>
              </a:solidFill>
            </a:endParaRPr>
          </a:p>
        </p:txBody>
      </p:sp>
      <p:sp>
        <p:nvSpPr>
          <p:cNvPr id="2378" name="Google Shape;2378;p30"/>
          <p:cNvSpPr txBox="1">
            <a:spLocks noGrp="1"/>
          </p:cNvSpPr>
          <p:nvPr>
            <p:ph type="title"/>
          </p:nvPr>
        </p:nvSpPr>
        <p:spPr>
          <a:xfrm>
            <a:off x="1544475" y="1906550"/>
            <a:ext cx="2384700" cy="447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Origins of the dollar</a:t>
            </a:r>
            <a:endParaRPr/>
          </a:p>
        </p:txBody>
      </p:sp>
      <p:sp>
        <p:nvSpPr>
          <p:cNvPr id="2379" name="Google Shape;2379;p30"/>
          <p:cNvSpPr txBox="1">
            <a:spLocks noGrp="1"/>
          </p:cNvSpPr>
          <p:nvPr>
            <p:ph type="subTitle" idx="1"/>
          </p:nvPr>
        </p:nvSpPr>
        <p:spPr>
          <a:xfrm>
            <a:off x="1548976" y="2290563"/>
            <a:ext cx="2384700" cy="484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You can describe the topic of the section here</a:t>
            </a:r>
            <a:endParaRPr/>
          </a:p>
        </p:txBody>
      </p:sp>
      <p:sp>
        <p:nvSpPr>
          <p:cNvPr id="2380" name="Google Shape;2380;p30"/>
          <p:cNvSpPr txBox="1">
            <a:spLocks noGrp="1"/>
          </p:cNvSpPr>
          <p:nvPr>
            <p:ph type="title" idx="2"/>
          </p:nvPr>
        </p:nvSpPr>
        <p:spPr>
          <a:xfrm>
            <a:off x="5205325" y="1906550"/>
            <a:ext cx="2384700" cy="447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History of the dollar</a:t>
            </a:r>
            <a:endParaRPr/>
          </a:p>
        </p:txBody>
      </p:sp>
      <p:sp>
        <p:nvSpPr>
          <p:cNvPr id="2381" name="Google Shape;2381;p30"/>
          <p:cNvSpPr txBox="1">
            <a:spLocks noGrp="1"/>
          </p:cNvSpPr>
          <p:nvPr>
            <p:ph type="subTitle" idx="3"/>
          </p:nvPr>
        </p:nvSpPr>
        <p:spPr>
          <a:xfrm>
            <a:off x="5205325" y="2290575"/>
            <a:ext cx="2384700" cy="484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You can describe the topic of the section here</a:t>
            </a:r>
            <a:endParaRPr/>
          </a:p>
        </p:txBody>
      </p:sp>
      <p:sp>
        <p:nvSpPr>
          <p:cNvPr id="2382" name="Google Shape;2382;p30"/>
          <p:cNvSpPr txBox="1">
            <a:spLocks noGrp="1"/>
          </p:cNvSpPr>
          <p:nvPr>
            <p:ph type="title" idx="4"/>
          </p:nvPr>
        </p:nvSpPr>
        <p:spPr>
          <a:xfrm>
            <a:off x="1544475" y="3603275"/>
            <a:ext cx="2384700" cy="447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Usage of dollars</a:t>
            </a:r>
            <a:endParaRPr/>
          </a:p>
        </p:txBody>
      </p:sp>
      <p:sp>
        <p:nvSpPr>
          <p:cNvPr id="2383" name="Google Shape;2383;p30"/>
          <p:cNvSpPr txBox="1">
            <a:spLocks noGrp="1"/>
          </p:cNvSpPr>
          <p:nvPr>
            <p:ph type="subTitle" idx="5"/>
          </p:nvPr>
        </p:nvSpPr>
        <p:spPr>
          <a:xfrm>
            <a:off x="1549150" y="3987250"/>
            <a:ext cx="2384700" cy="484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You can describe the topic of the section here</a:t>
            </a:r>
            <a:endParaRPr/>
          </a:p>
        </p:txBody>
      </p:sp>
      <p:sp>
        <p:nvSpPr>
          <p:cNvPr id="2384" name="Google Shape;2384;p30"/>
          <p:cNvSpPr txBox="1">
            <a:spLocks noGrp="1"/>
          </p:cNvSpPr>
          <p:nvPr>
            <p:ph type="title" idx="6"/>
          </p:nvPr>
        </p:nvSpPr>
        <p:spPr>
          <a:xfrm>
            <a:off x="5205325" y="3613925"/>
            <a:ext cx="2384700" cy="447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Countries that use it</a:t>
            </a:r>
            <a:endParaRPr/>
          </a:p>
        </p:txBody>
      </p:sp>
      <p:sp>
        <p:nvSpPr>
          <p:cNvPr id="2385" name="Google Shape;2385;p30"/>
          <p:cNvSpPr txBox="1">
            <a:spLocks noGrp="1"/>
          </p:cNvSpPr>
          <p:nvPr>
            <p:ph type="subTitle" idx="7"/>
          </p:nvPr>
        </p:nvSpPr>
        <p:spPr>
          <a:xfrm>
            <a:off x="5205325" y="3997900"/>
            <a:ext cx="2384700" cy="484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You can describe the topic of the section here</a:t>
            </a:r>
            <a:endParaRPr/>
          </a:p>
        </p:txBody>
      </p:sp>
      <p:sp>
        <p:nvSpPr>
          <p:cNvPr id="2386" name="Google Shape;2386;p30"/>
          <p:cNvSpPr txBox="1">
            <a:spLocks noGrp="1"/>
          </p:cNvSpPr>
          <p:nvPr>
            <p:ph type="title" idx="9"/>
          </p:nvPr>
        </p:nvSpPr>
        <p:spPr>
          <a:xfrm>
            <a:off x="2345350" y="1419880"/>
            <a:ext cx="792300" cy="44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30693E"/>
                </a:solidFill>
              </a:rPr>
              <a:t>01</a:t>
            </a:r>
            <a:endParaRPr>
              <a:solidFill>
                <a:srgbClr val="30693E"/>
              </a:solidFill>
            </a:endParaRPr>
          </a:p>
        </p:txBody>
      </p:sp>
      <p:sp>
        <p:nvSpPr>
          <p:cNvPr id="2387" name="Google Shape;2387;p30"/>
          <p:cNvSpPr txBox="1">
            <a:spLocks noGrp="1"/>
          </p:cNvSpPr>
          <p:nvPr>
            <p:ph type="title" idx="13"/>
          </p:nvPr>
        </p:nvSpPr>
        <p:spPr>
          <a:xfrm>
            <a:off x="2277548" y="3113610"/>
            <a:ext cx="927900" cy="44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30693E"/>
                </a:solidFill>
              </a:rPr>
              <a:t>03</a:t>
            </a:r>
            <a:endParaRPr>
              <a:solidFill>
                <a:srgbClr val="30693E"/>
              </a:solidFill>
            </a:endParaRPr>
          </a:p>
        </p:txBody>
      </p:sp>
      <p:sp>
        <p:nvSpPr>
          <p:cNvPr id="2388" name="Google Shape;2388;p30"/>
          <p:cNvSpPr txBox="1">
            <a:spLocks noGrp="1"/>
          </p:cNvSpPr>
          <p:nvPr>
            <p:ph type="title" idx="14"/>
          </p:nvPr>
        </p:nvSpPr>
        <p:spPr>
          <a:xfrm>
            <a:off x="6001526" y="1419880"/>
            <a:ext cx="792300" cy="44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30693E"/>
                </a:solidFill>
              </a:rPr>
              <a:t>02</a:t>
            </a:r>
            <a:endParaRPr>
              <a:solidFill>
                <a:srgbClr val="30693E"/>
              </a:solidFill>
            </a:endParaRPr>
          </a:p>
        </p:txBody>
      </p:sp>
      <p:sp>
        <p:nvSpPr>
          <p:cNvPr id="2389" name="Google Shape;2389;p30"/>
          <p:cNvSpPr txBox="1">
            <a:spLocks noGrp="1"/>
          </p:cNvSpPr>
          <p:nvPr>
            <p:ph type="title" idx="15"/>
          </p:nvPr>
        </p:nvSpPr>
        <p:spPr>
          <a:xfrm>
            <a:off x="6001526" y="3113612"/>
            <a:ext cx="792300" cy="447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30693E"/>
                </a:solidFill>
              </a:rPr>
              <a:t>04</a:t>
            </a:r>
            <a:endParaRPr>
              <a:solidFill>
                <a:srgbClr val="30693E"/>
              </a:solidFill>
            </a:endParaRPr>
          </a:p>
        </p:txBody>
      </p:sp>
      <p:grpSp>
        <p:nvGrpSpPr>
          <p:cNvPr id="2390" name="Google Shape;2390;p30"/>
          <p:cNvGrpSpPr/>
          <p:nvPr/>
        </p:nvGrpSpPr>
        <p:grpSpPr>
          <a:xfrm rot="2414606">
            <a:off x="81442" y="548749"/>
            <a:ext cx="1444898" cy="1780603"/>
            <a:chOff x="9743146" y="2970638"/>
            <a:chExt cx="1446996" cy="1783072"/>
          </a:xfrm>
        </p:grpSpPr>
        <p:sp>
          <p:nvSpPr>
            <p:cNvPr id="2391" name="Google Shape;2391;p30"/>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92" name="Google Shape;2392;p30"/>
            <p:cNvGrpSpPr/>
            <p:nvPr/>
          </p:nvGrpSpPr>
          <p:grpSpPr>
            <a:xfrm rot="4346401">
              <a:off x="9694335" y="3347712"/>
              <a:ext cx="1544618" cy="1028925"/>
              <a:chOff x="2670525" y="1658075"/>
              <a:chExt cx="1301725" cy="867125"/>
            </a:xfrm>
          </p:grpSpPr>
          <p:sp>
            <p:nvSpPr>
              <p:cNvPr id="2393" name="Google Shape;2393;p30"/>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4" name="Google Shape;2394;p30"/>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5" name="Google Shape;2395;p30"/>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6" name="Google Shape;2396;p30"/>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7" name="Google Shape;2397;p30"/>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8" name="Google Shape;2398;p30"/>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9" name="Google Shape;2399;p30"/>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0" name="Google Shape;2400;p30"/>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401" name="Google Shape;2401;p30"/>
          <p:cNvGrpSpPr/>
          <p:nvPr/>
        </p:nvGrpSpPr>
        <p:grpSpPr>
          <a:xfrm rot="4396034">
            <a:off x="170637" y="1912974"/>
            <a:ext cx="1444944" cy="1780715"/>
            <a:chOff x="9743146" y="2970638"/>
            <a:chExt cx="1446996" cy="1783072"/>
          </a:xfrm>
        </p:grpSpPr>
        <p:sp>
          <p:nvSpPr>
            <p:cNvPr id="2402" name="Google Shape;2402;p30"/>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03" name="Google Shape;2403;p30"/>
            <p:cNvGrpSpPr/>
            <p:nvPr/>
          </p:nvGrpSpPr>
          <p:grpSpPr>
            <a:xfrm rot="4346401">
              <a:off x="9694335" y="3347712"/>
              <a:ext cx="1544618" cy="1028925"/>
              <a:chOff x="2670525" y="1658075"/>
              <a:chExt cx="1301725" cy="867125"/>
            </a:xfrm>
          </p:grpSpPr>
          <p:sp>
            <p:nvSpPr>
              <p:cNvPr id="2404" name="Google Shape;2404;p30"/>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5" name="Google Shape;2405;p30"/>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6" name="Google Shape;2406;p30"/>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7" name="Google Shape;2407;p30"/>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8" name="Google Shape;2408;p30"/>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9" name="Google Shape;2409;p30"/>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0" name="Google Shape;2410;p30"/>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1" name="Google Shape;2411;p30"/>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412" name="Google Shape;2412;p30"/>
          <p:cNvGrpSpPr/>
          <p:nvPr/>
        </p:nvGrpSpPr>
        <p:grpSpPr>
          <a:xfrm rot="-344">
            <a:off x="131788" y="3336988"/>
            <a:ext cx="1444970" cy="1780576"/>
            <a:chOff x="9743146" y="2970638"/>
            <a:chExt cx="1446996" cy="1783072"/>
          </a:xfrm>
        </p:grpSpPr>
        <p:sp>
          <p:nvSpPr>
            <p:cNvPr id="2413" name="Google Shape;2413;p30"/>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14" name="Google Shape;2414;p30"/>
            <p:cNvGrpSpPr/>
            <p:nvPr/>
          </p:nvGrpSpPr>
          <p:grpSpPr>
            <a:xfrm rot="4346401">
              <a:off x="9694335" y="3347712"/>
              <a:ext cx="1544618" cy="1028925"/>
              <a:chOff x="2670525" y="1658075"/>
              <a:chExt cx="1301725" cy="867125"/>
            </a:xfrm>
          </p:grpSpPr>
          <p:sp>
            <p:nvSpPr>
              <p:cNvPr id="2415" name="Google Shape;2415;p30"/>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6" name="Google Shape;2416;p30"/>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7" name="Google Shape;2417;p30"/>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8" name="Google Shape;2418;p30"/>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9" name="Google Shape;2419;p30"/>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0" name="Google Shape;2420;p30"/>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1" name="Google Shape;2421;p30"/>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2" name="Google Shape;2422;p30"/>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423" name="Google Shape;2423;p30"/>
          <p:cNvGrpSpPr/>
          <p:nvPr/>
        </p:nvGrpSpPr>
        <p:grpSpPr>
          <a:xfrm rot="-6403966">
            <a:off x="7554749" y="1910449"/>
            <a:ext cx="1444944" cy="1780715"/>
            <a:chOff x="9743146" y="2970638"/>
            <a:chExt cx="1446996" cy="1783072"/>
          </a:xfrm>
        </p:grpSpPr>
        <p:sp>
          <p:nvSpPr>
            <p:cNvPr id="2424" name="Google Shape;2424;p30"/>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25" name="Google Shape;2425;p30"/>
            <p:cNvGrpSpPr/>
            <p:nvPr/>
          </p:nvGrpSpPr>
          <p:grpSpPr>
            <a:xfrm rot="4346401">
              <a:off x="9694335" y="3347712"/>
              <a:ext cx="1544618" cy="1028925"/>
              <a:chOff x="2670525" y="1658075"/>
              <a:chExt cx="1301725" cy="867125"/>
            </a:xfrm>
          </p:grpSpPr>
          <p:sp>
            <p:nvSpPr>
              <p:cNvPr id="2426" name="Google Shape;2426;p30"/>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7" name="Google Shape;2427;p30"/>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8" name="Google Shape;2428;p30"/>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9" name="Google Shape;2429;p30"/>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0" name="Google Shape;2430;p30"/>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1" name="Google Shape;2431;p30"/>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2" name="Google Shape;2432;p30"/>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3" name="Google Shape;2433;p30"/>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434" name="Google Shape;2434;p30"/>
          <p:cNvGrpSpPr/>
          <p:nvPr/>
        </p:nvGrpSpPr>
        <p:grpSpPr>
          <a:xfrm rot="10799656">
            <a:off x="7661012" y="259707"/>
            <a:ext cx="1444970" cy="1780576"/>
            <a:chOff x="9743146" y="2970638"/>
            <a:chExt cx="1446996" cy="1783072"/>
          </a:xfrm>
        </p:grpSpPr>
        <p:sp>
          <p:nvSpPr>
            <p:cNvPr id="2435" name="Google Shape;2435;p30"/>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36" name="Google Shape;2436;p30"/>
            <p:cNvGrpSpPr/>
            <p:nvPr/>
          </p:nvGrpSpPr>
          <p:grpSpPr>
            <a:xfrm rot="4346401">
              <a:off x="9694335" y="3347712"/>
              <a:ext cx="1544618" cy="1028925"/>
              <a:chOff x="2670525" y="1658075"/>
              <a:chExt cx="1301725" cy="867125"/>
            </a:xfrm>
          </p:grpSpPr>
          <p:sp>
            <p:nvSpPr>
              <p:cNvPr id="2437" name="Google Shape;2437;p30"/>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8" name="Google Shape;2438;p30"/>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9" name="Google Shape;2439;p30"/>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0" name="Google Shape;2440;p30"/>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1" name="Google Shape;2441;p30"/>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2" name="Google Shape;2442;p30"/>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3" name="Google Shape;2443;p30"/>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4" name="Google Shape;2444;p30"/>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445" name="Google Shape;2445;p30"/>
          <p:cNvGrpSpPr/>
          <p:nvPr/>
        </p:nvGrpSpPr>
        <p:grpSpPr>
          <a:xfrm rot="-8385394">
            <a:off x="7797673" y="3322243"/>
            <a:ext cx="1444898" cy="1780603"/>
            <a:chOff x="9743146" y="2970638"/>
            <a:chExt cx="1446996" cy="1783072"/>
          </a:xfrm>
        </p:grpSpPr>
        <p:sp>
          <p:nvSpPr>
            <p:cNvPr id="2446" name="Google Shape;2446;p30"/>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47" name="Google Shape;2447;p30"/>
            <p:cNvGrpSpPr/>
            <p:nvPr/>
          </p:nvGrpSpPr>
          <p:grpSpPr>
            <a:xfrm rot="4346401">
              <a:off x="9694335" y="3347712"/>
              <a:ext cx="1544618" cy="1028925"/>
              <a:chOff x="2670525" y="1658075"/>
              <a:chExt cx="1301725" cy="867125"/>
            </a:xfrm>
          </p:grpSpPr>
          <p:sp>
            <p:nvSpPr>
              <p:cNvPr id="2448" name="Google Shape;2448;p30"/>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9" name="Google Shape;2449;p30"/>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0" name="Google Shape;2450;p30"/>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1" name="Google Shape;2451;p30"/>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2" name="Google Shape;2452;p30"/>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3" name="Google Shape;2453;p30"/>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4" name="Google Shape;2454;p30"/>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5" name="Google Shape;2455;p30"/>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0" name="Grupo 9">
            <a:extLst>
              <a:ext uri="{FF2B5EF4-FFF2-40B4-BE49-F238E27FC236}">
                <a16:creationId xmlns:a16="http://schemas.microsoft.com/office/drawing/2014/main" id="{CEA26816-405F-4BE2-9D5A-83564748CBA3}"/>
              </a:ext>
            </a:extLst>
          </p:cNvPr>
          <p:cNvGrpSpPr/>
          <p:nvPr/>
        </p:nvGrpSpPr>
        <p:grpSpPr>
          <a:xfrm>
            <a:off x="3868738" y="2540000"/>
            <a:ext cx="1341437" cy="1208088"/>
            <a:chOff x="3868738" y="2540000"/>
            <a:chExt cx="1341437" cy="1208088"/>
          </a:xfrm>
        </p:grpSpPr>
        <p:sp>
          <p:nvSpPr>
            <p:cNvPr id="92" name="Freeform 5">
              <a:extLst>
                <a:ext uri="{FF2B5EF4-FFF2-40B4-BE49-F238E27FC236}">
                  <a16:creationId xmlns:a16="http://schemas.microsoft.com/office/drawing/2014/main" id="{BEC730C6-2F83-44DE-BBA0-7E5CB8B828E9}"/>
                </a:ext>
              </a:extLst>
            </p:cNvPr>
            <p:cNvSpPr>
              <a:spLocks noEditPoints="1"/>
            </p:cNvSpPr>
            <p:nvPr/>
          </p:nvSpPr>
          <p:spPr bwMode="auto">
            <a:xfrm>
              <a:off x="3868738" y="2771775"/>
              <a:ext cx="1341437" cy="976313"/>
            </a:xfrm>
            <a:custGeom>
              <a:avLst/>
              <a:gdLst>
                <a:gd name="T0" fmla="*/ 0 w 579"/>
                <a:gd name="T1" fmla="*/ 351 h 422"/>
                <a:gd name="T2" fmla="*/ 0 w 579"/>
                <a:gd name="T3" fmla="*/ 0 h 422"/>
                <a:gd name="T4" fmla="*/ 73 w 579"/>
                <a:gd name="T5" fmla="*/ 31 h 422"/>
                <a:gd name="T6" fmla="*/ 245 w 579"/>
                <a:gd name="T7" fmla="*/ 68 h 422"/>
                <a:gd name="T8" fmla="*/ 400 w 579"/>
                <a:gd name="T9" fmla="*/ 59 h 422"/>
                <a:gd name="T10" fmla="*/ 574 w 579"/>
                <a:gd name="T11" fmla="*/ 2 h 422"/>
                <a:gd name="T12" fmla="*/ 579 w 579"/>
                <a:gd name="T13" fmla="*/ 0 h 422"/>
                <a:gd name="T14" fmla="*/ 579 w 579"/>
                <a:gd name="T15" fmla="*/ 2 h 422"/>
                <a:gd name="T16" fmla="*/ 579 w 579"/>
                <a:gd name="T17" fmla="*/ 348 h 422"/>
                <a:gd name="T18" fmla="*/ 575 w 579"/>
                <a:gd name="T19" fmla="*/ 353 h 422"/>
                <a:gd name="T20" fmla="*/ 364 w 579"/>
                <a:gd name="T21" fmla="*/ 416 h 422"/>
                <a:gd name="T22" fmla="*/ 246 w 579"/>
                <a:gd name="T23" fmla="*/ 419 h 422"/>
                <a:gd name="T24" fmla="*/ 128 w 579"/>
                <a:gd name="T25" fmla="*/ 400 h 422"/>
                <a:gd name="T26" fmla="*/ 0 w 579"/>
                <a:gd name="T27" fmla="*/ 351 h 422"/>
                <a:gd name="T28" fmla="*/ 290 w 579"/>
                <a:gd name="T29" fmla="*/ 120 h 422"/>
                <a:gd name="T30" fmla="*/ 289 w 579"/>
                <a:gd name="T31" fmla="*/ 119 h 422"/>
                <a:gd name="T32" fmla="*/ 245 w 579"/>
                <a:gd name="T33" fmla="*/ 127 h 422"/>
                <a:gd name="T34" fmla="*/ 171 w 579"/>
                <a:gd name="T35" fmla="*/ 255 h 422"/>
                <a:gd name="T36" fmla="*/ 219 w 579"/>
                <a:gd name="T37" fmla="*/ 332 h 422"/>
                <a:gd name="T38" fmla="*/ 342 w 579"/>
                <a:gd name="T39" fmla="*/ 344 h 422"/>
                <a:gd name="T40" fmla="*/ 411 w 579"/>
                <a:gd name="T41" fmla="*/ 219 h 422"/>
                <a:gd name="T42" fmla="*/ 373 w 579"/>
                <a:gd name="T43" fmla="*/ 147 h 422"/>
                <a:gd name="T44" fmla="*/ 290 w 579"/>
                <a:gd name="T45" fmla="*/ 120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79" h="422">
                  <a:moveTo>
                    <a:pt x="0" y="351"/>
                  </a:moveTo>
                  <a:cubicBezTo>
                    <a:pt x="0" y="234"/>
                    <a:pt x="0" y="117"/>
                    <a:pt x="0" y="0"/>
                  </a:cubicBezTo>
                  <a:cubicBezTo>
                    <a:pt x="25" y="10"/>
                    <a:pt x="49" y="22"/>
                    <a:pt x="73" y="31"/>
                  </a:cubicBezTo>
                  <a:cubicBezTo>
                    <a:pt x="129" y="52"/>
                    <a:pt x="186" y="63"/>
                    <a:pt x="245" y="68"/>
                  </a:cubicBezTo>
                  <a:cubicBezTo>
                    <a:pt x="297" y="71"/>
                    <a:pt x="349" y="69"/>
                    <a:pt x="400" y="59"/>
                  </a:cubicBezTo>
                  <a:cubicBezTo>
                    <a:pt x="461" y="49"/>
                    <a:pt x="519" y="30"/>
                    <a:pt x="574" y="2"/>
                  </a:cubicBezTo>
                  <a:cubicBezTo>
                    <a:pt x="576" y="1"/>
                    <a:pt x="577" y="1"/>
                    <a:pt x="579" y="0"/>
                  </a:cubicBezTo>
                  <a:cubicBezTo>
                    <a:pt x="579" y="1"/>
                    <a:pt x="579" y="2"/>
                    <a:pt x="579" y="2"/>
                  </a:cubicBezTo>
                  <a:cubicBezTo>
                    <a:pt x="579" y="117"/>
                    <a:pt x="579" y="232"/>
                    <a:pt x="579" y="348"/>
                  </a:cubicBezTo>
                  <a:cubicBezTo>
                    <a:pt x="579" y="350"/>
                    <a:pt x="577" y="352"/>
                    <a:pt x="575" y="353"/>
                  </a:cubicBezTo>
                  <a:cubicBezTo>
                    <a:pt x="508" y="387"/>
                    <a:pt x="438" y="408"/>
                    <a:pt x="364" y="416"/>
                  </a:cubicBezTo>
                  <a:cubicBezTo>
                    <a:pt x="325" y="421"/>
                    <a:pt x="285" y="422"/>
                    <a:pt x="246" y="419"/>
                  </a:cubicBezTo>
                  <a:cubicBezTo>
                    <a:pt x="206" y="416"/>
                    <a:pt x="167" y="410"/>
                    <a:pt x="128" y="400"/>
                  </a:cubicBezTo>
                  <a:cubicBezTo>
                    <a:pt x="84" y="388"/>
                    <a:pt x="41" y="372"/>
                    <a:pt x="0" y="351"/>
                  </a:cubicBezTo>
                  <a:close/>
                  <a:moveTo>
                    <a:pt x="290" y="120"/>
                  </a:moveTo>
                  <a:cubicBezTo>
                    <a:pt x="289" y="120"/>
                    <a:pt x="289" y="119"/>
                    <a:pt x="289" y="119"/>
                  </a:cubicBezTo>
                  <a:cubicBezTo>
                    <a:pt x="274" y="121"/>
                    <a:pt x="259" y="123"/>
                    <a:pt x="245" y="127"/>
                  </a:cubicBezTo>
                  <a:cubicBezTo>
                    <a:pt x="187" y="144"/>
                    <a:pt x="157" y="197"/>
                    <a:pt x="171" y="255"/>
                  </a:cubicBezTo>
                  <a:cubicBezTo>
                    <a:pt x="179" y="286"/>
                    <a:pt x="195" y="312"/>
                    <a:pt x="219" y="332"/>
                  </a:cubicBezTo>
                  <a:cubicBezTo>
                    <a:pt x="254" y="361"/>
                    <a:pt x="303" y="367"/>
                    <a:pt x="342" y="344"/>
                  </a:cubicBezTo>
                  <a:cubicBezTo>
                    <a:pt x="389" y="316"/>
                    <a:pt x="413" y="274"/>
                    <a:pt x="411" y="219"/>
                  </a:cubicBezTo>
                  <a:cubicBezTo>
                    <a:pt x="410" y="189"/>
                    <a:pt x="396" y="165"/>
                    <a:pt x="373" y="147"/>
                  </a:cubicBezTo>
                  <a:cubicBezTo>
                    <a:pt x="348" y="128"/>
                    <a:pt x="320" y="121"/>
                    <a:pt x="290" y="120"/>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93" name="Freeform 6">
              <a:extLst>
                <a:ext uri="{FF2B5EF4-FFF2-40B4-BE49-F238E27FC236}">
                  <a16:creationId xmlns:a16="http://schemas.microsoft.com/office/drawing/2014/main" id="{D2C9621F-F9C3-4275-8690-7AB4842CA3F7}"/>
                </a:ext>
              </a:extLst>
            </p:cNvPr>
            <p:cNvSpPr>
              <a:spLocks/>
            </p:cNvSpPr>
            <p:nvPr/>
          </p:nvSpPr>
          <p:spPr bwMode="auto">
            <a:xfrm>
              <a:off x="3879850" y="2540000"/>
              <a:ext cx="981075" cy="242888"/>
            </a:xfrm>
            <a:custGeom>
              <a:avLst/>
              <a:gdLst>
                <a:gd name="T0" fmla="*/ 0 w 423"/>
                <a:gd name="T1" fmla="*/ 64 h 105"/>
                <a:gd name="T2" fmla="*/ 422 w 423"/>
                <a:gd name="T3" fmla="*/ 0 h 105"/>
                <a:gd name="T4" fmla="*/ 423 w 423"/>
                <a:gd name="T5" fmla="*/ 5 h 105"/>
                <a:gd name="T6" fmla="*/ 423 w 423"/>
                <a:gd name="T7" fmla="*/ 64 h 105"/>
                <a:gd name="T8" fmla="*/ 418 w 423"/>
                <a:gd name="T9" fmla="*/ 71 h 105"/>
                <a:gd name="T10" fmla="*/ 311 w 423"/>
                <a:gd name="T11" fmla="*/ 96 h 105"/>
                <a:gd name="T12" fmla="*/ 162 w 423"/>
                <a:gd name="T13" fmla="*/ 101 h 105"/>
                <a:gd name="T14" fmla="*/ 6 w 423"/>
                <a:gd name="T15" fmla="*/ 67 h 105"/>
                <a:gd name="T16" fmla="*/ 0 w 423"/>
                <a:gd name="T17" fmla="*/ 64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3" h="105">
                  <a:moveTo>
                    <a:pt x="0" y="64"/>
                  </a:moveTo>
                  <a:cubicBezTo>
                    <a:pt x="148" y="92"/>
                    <a:pt x="288" y="65"/>
                    <a:pt x="422" y="0"/>
                  </a:cubicBezTo>
                  <a:cubicBezTo>
                    <a:pt x="422" y="2"/>
                    <a:pt x="423" y="4"/>
                    <a:pt x="423" y="5"/>
                  </a:cubicBezTo>
                  <a:cubicBezTo>
                    <a:pt x="423" y="25"/>
                    <a:pt x="423" y="45"/>
                    <a:pt x="423" y="64"/>
                  </a:cubicBezTo>
                  <a:cubicBezTo>
                    <a:pt x="423" y="68"/>
                    <a:pt x="422" y="69"/>
                    <a:pt x="418" y="71"/>
                  </a:cubicBezTo>
                  <a:cubicBezTo>
                    <a:pt x="383" y="82"/>
                    <a:pt x="348" y="91"/>
                    <a:pt x="311" y="96"/>
                  </a:cubicBezTo>
                  <a:cubicBezTo>
                    <a:pt x="262" y="104"/>
                    <a:pt x="212" y="105"/>
                    <a:pt x="162" y="101"/>
                  </a:cubicBezTo>
                  <a:cubicBezTo>
                    <a:pt x="108" y="97"/>
                    <a:pt x="56" y="85"/>
                    <a:pt x="6" y="67"/>
                  </a:cubicBezTo>
                  <a:cubicBezTo>
                    <a:pt x="4" y="66"/>
                    <a:pt x="2" y="65"/>
                    <a:pt x="0" y="64"/>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94" name="Freeform 7">
              <a:extLst>
                <a:ext uri="{FF2B5EF4-FFF2-40B4-BE49-F238E27FC236}">
                  <a16:creationId xmlns:a16="http://schemas.microsoft.com/office/drawing/2014/main" id="{74FD9B7A-0794-4755-A8E9-B0A9199A806D}"/>
                </a:ext>
              </a:extLst>
            </p:cNvPr>
            <p:cNvSpPr>
              <a:spLocks/>
            </p:cNvSpPr>
            <p:nvPr/>
          </p:nvSpPr>
          <p:spPr bwMode="auto">
            <a:xfrm>
              <a:off x="3884613" y="2667000"/>
              <a:ext cx="1154112" cy="223838"/>
            </a:xfrm>
            <a:custGeom>
              <a:avLst/>
              <a:gdLst>
                <a:gd name="T0" fmla="*/ 497 w 498"/>
                <a:gd name="T1" fmla="*/ 0 h 97"/>
                <a:gd name="T2" fmla="*/ 498 w 498"/>
                <a:gd name="T3" fmla="*/ 4 h 97"/>
                <a:gd name="T4" fmla="*/ 498 w 498"/>
                <a:gd name="T5" fmla="*/ 53 h 97"/>
                <a:gd name="T6" fmla="*/ 494 w 498"/>
                <a:gd name="T7" fmla="*/ 59 h 97"/>
                <a:gd name="T8" fmla="*/ 365 w 498"/>
                <a:gd name="T9" fmla="*/ 90 h 97"/>
                <a:gd name="T10" fmla="*/ 227 w 498"/>
                <a:gd name="T11" fmla="*/ 93 h 97"/>
                <a:gd name="T12" fmla="*/ 3 w 498"/>
                <a:gd name="T13" fmla="*/ 30 h 97"/>
                <a:gd name="T14" fmla="*/ 0 w 498"/>
                <a:gd name="T15" fmla="*/ 29 h 97"/>
                <a:gd name="T16" fmla="*/ 497 w 498"/>
                <a:gd name="T1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8" h="97">
                  <a:moveTo>
                    <a:pt x="497" y="0"/>
                  </a:moveTo>
                  <a:cubicBezTo>
                    <a:pt x="497" y="2"/>
                    <a:pt x="498" y="3"/>
                    <a:pt x="498" y="4"/>
                  </a:cubicBezTo>
                  <a:cubicBezTo>
                    <a:pt x="498" y="20"/>
                    <a:pt x="498" y="37"/>
                    <a:pt x="498" y="53"/>
                  </a:cubicBezTo>
                  <a:cubicBezTo>
                    <a:pt x="498" y="56"/>
                    <a:pt x="497" y="58"/>
                    <a:pt x="494" y="59"/>
                  </a:cubicBezTo>
                  <a:cubicBezTo>
                    <a:pt x="452" y="74"/>
                    <a:pt x="409" y="84"/>
                    <a:pt x="365" y="90"/>
                  </a:cubicBezTo>
                  <a:cubicBezTo>
                    <a:pt x="319" y="96"/>
                    <a:pt x="273" y="97"/>
                    <a:pt x="227" y="93"/>
                  </a:cubicBezTo>
                  <a:cubicBezTo>
                    <a:pt x="149" y="86"/>
                    <a:pt x="74" y="65"/>
                    <a:pt x="3" y="30"/>
                  </a:cubicBezTo>
                  <a:cubicBezTo>
                    <a:pt x="2" y="30"/>
                    <a:pt x="1" y="29"/>
                    <a:pt x="0" y="29"/>
                  </a:cubicBezTo>
                  <a:cubicBezTo>
                    <a:pt x="170" y="88"/>
                    <a:pt x="335" y="74"/>
                    <a:pt x="497" y="0"/>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95" name="Freeform 8">
              <a:extLst>
                <a:ext uri="{FF2B5EF4-FFF2-40B4-BE49-F238E27FC236}">
                  <a16:creationId xmlns:a16="http://schemas.microsoft.com/office/drawing/2014/main" id="{AA29CAFC-ABF3-443F-A448-35451672C729}"/>
                </a:ext>
              </a:extLst>
            </p:cNvPr>
            <p:cNvSpPr>
              <a:spLocks noEditPoints="1"/>
            </p:cNvSpPr>
            <p:nvPr/>
          </p:nvSpPr>
          <p:spPr bwMode="auto">
            <a:xfrm>
              <a:off x="4413250" y="3106738"/>
              <a:ext cx="257175" cy="436563"/>
            </a:xfrm>
            <a:custGeom>
              <a:avLst/>
              <a:gdLst>
                <a:gd name="T0" fmla="*/ 60 w 111"/>
                <a:gd name="T1" fmla="*/ 188 h 188"/>
                <a:gd name="T2" fmla="*/ 49 w 111"/>
                <a:gd name="T3" fmla="*/ 188 h 188"/>
                <a:gd name="T4" fmla="*/ 49 w 111"/>
                <a:gd name="T5" fmla="*/ 174 h 188"/>
                <a:gd name="T6" fmla="*/ 44 w 111"/>
                <a:gd name="T7" fmla="*/ 168 h 188"/>
                <a:gd name="T8" fmla="*/ 6 w 111"/>
                <a:gd name="T9" fmla="*/ 141 h 188"/>
                <a:gd name="T10" fmla="*/ 0 w 111"/>
                <a:gd name="T11" fmla="*/ 117 h 188"/>
                <a:gd name="T12" fmla="*/ 20 w 111"/>
                <a:gd name="T13" fmla="*/ 118 h 188"/>
                <a:gd name="T14" fmla="*/ 49 w 111"/>
                <a:gd name="T15" fmla="*/ 152 h 188"/>
                <a:gd name="T16" fmla="*/ 49 w 111"/>
                <a:gd name="T17" fmla="*/ 148 h 188"/>
                <a:gd name="T18" fmla="*/ 50 w 111"/>
                <a:gd name="T19" fmla="*/ 101 h 188"/>
                <a:gd name="T20" fmla="*/ 45 w 111"/>
                <a:gd name="T21" fmla="*/ 95 h 188"/>
                <a:gd name="T22" fmla="*/ 15 w 111"/>
                <a:gd name="T23" fmla="*/ 80 h 188"/>
                <a:gd name="T24" fmla="*/ 7 w 111"/>
                <a:gd name="T25" fmla="*/ 41 h 188"/>
                <a:gd name="T26" fmla="*/ 39 w 111"/>
                <a:gd name="T27" fmla="*/ 14 h 188"/>
                <a:gd name="T28" fmla="*/ 49 w 111"/>
                <a:gd name="T29" fmla="*/ 13 h 188"/>
                <a:gd name="T30" fmla="*/ 49 w 111"/>
                <a:gd name="T31" fmla="*/ 0 h 188"/>
                <a:gd name="T32" fmla="*/ 60 w 111"/>
                <a:gd name="T33" fmla="*/ 0 h 188"/>
                <a:gd name="T34" fmla="*/ 60 w 111"/>
                <a:gd name="T35" fmla="*/ 13 h 188"/>
                <a:gd name="T36" fmla="*/ 97 w 111"/>
                <a:gd name="T37" fmla="*/ 29 h 188"/>
                <a:gd name="T38" fmla="*/ 104 w 111"/>
                <a:gd name="T39" fmla="*/ 52 h 188"/>
                <a:gd name="T40" fmla="*/ 86 w 111"/>
                <a:gd name="T41" fmla="*/ 53 h 188"/>
                <a:gd name="T42" fmla="*/ 60 w 111"/>
                <a:gd name="T43" fmla="*/ 29 h 188"/>
                <a:gd name="T44" fmla="*/ 60 w 111"/>
                <a:gd name="T45" fmla="*/ 79 h 188"/>
                <a:gd name="T46" fmla="*/ 83 w 111"/>
                <a:gd name="T47" fmla="*/ 86 h 188"/>
                <a:gd name="T48" fmla="*/ 107 w 111"/>
                <a:gd name="T49" fmla="*/ 128 h 188"/>
                <a:gd name="T50" fmla="*/ 65 w 111"/>
                <a:gd name="T51" fmla="*/ 168 h 188"/>
                <a:gd name="T52" fmla="*/ 60 w 111"/>
                <a:gd name="T53" fmla="*/ 174 h 188"/>
                <a:gd name="T54" fmla="*/ 60 w 111"/>
                <a:gd name="T55" fmla="*/ 188 h 188"/>
                <a:gd name="T56" fmla="*/ 60 w 111"/>
                <a:gd name="T57" fmla="*/ 153 h 188"/>
                <a:gd name="T58" fmla="*/ 88 w 111"/>
                <a:gd name="T59" fmla="*/ 125 h 188"/>
                <a:gd name="T60" fmla="*/ 60 w 111"/>
                <a:gd name="T61" fmla="*/ 100 h 188"/>
                <a:gd name="T62" fmla="*/ 60 w 111"/>
                <a:gd name="T63" fmla="*/ 153 h 188"/>
                <a:gd name="T64" fmla="*/ 49 w 111"/>
                <a:gd name="T65" fmla="*/ 76 h 188"/>
                <a:gd name="T66" fmla="*/ 49 w 111"/>
                <a:gd name="T67" fmla="*/ 29 h 188"/>
                <a:gd name="T68" fmla="*/ 24 w 111"/>
                <a:gd name="T69" fmla="*/ 51 h 188"/>
                <a:gd name="T70" fmla="*/ 49 w 111"/>
                <a:gd name="T71" fmla="*/ 76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1" h="188">
                  <a:moveTo>
                    <a:pt x="60" y="188"/>
                  </a:moveTo>
                  <a:cubicBezTo>
                    <a:pt x="56" y="188"/>
                    <a:pt x="53" y="188"/>
                    <a:pt x="49" y="188"/>
                  </a:cubicBezTo>
                  <a:cubicBezTo>
                    <a:pt x="49" y="183"/>
                    <a:pt x="49" y="178"/>
                    <a:pt x="49" y="174"/>
                  </a:cubicBezTo>
                  <a:cubicBezTo>
                    <a:pt x="50" y="169"/>
                    <a:pt x="48" y="168"/>
                    <a:pt x="44" y="168"/>
                  </a:cubicBezTo>
                  <a:cubicBezTo>
                    <a:pt x="27" y="165"/>
                    <a:pt x="13" y="158"/>
                    <a:pt x="6" y="141"/>
                  </a:cubicBezTo>
                  <a:cubicBezTo>
                    <a:pt x="3" y="134"/>
                    <a:pt x="2" y="125"/>
                    <a:pt x="0" y="117"/>
                  </a:cubicBezTo>
                  <a:cubicBezTo>
                    <a:pt x="8" y="117"/>
                    <a:pt x="14" y="117"/>
                    <a:pt x="20" y="118"/>
                  </a:cubicBezTo>
                  <a:cubicBezTo>
                    <a:pt x="25" y="143"/>
                    <a:pt x="32" y="152"/>
                    <a:pt x="49" y="152"/>
                  </a:cubicBezTo>
                  <a:cubicBezTo>
                    <a:pt x="49" y="151"/>
                    <a:pt x="49" y="149"/>
                    <a:pt x="49" y="148"/>
                  </a:cubicBezTo>
                  <a:cubicBezTo>
                    <a:pt x="50" y="132"/>
                    <a:pt x="49" y="117"/>
                    <a:pt x="50" y="101"/>
                  </a:cubicBezTo>
                  <a:cubicBezTo>
                    <a:pt x="50" y="98"/>
                    <a:pt x="49" y="96"/>
                    <a:pt x="45" y="95"/>
                  </a:cubicBezTo>
                  <a:cubicBezTo>
                    <a:pt x="34" y="93"/>
                    <a:pt x="23" y="89"/>
                    <a:pt x="15" y="80"/>
                  </a:cubicBezTo>
                  <a:cubicBezTo>
                    <a:pt x="4" y="69"/>
                    <a:pt x="2" y="55"/>
                    <a:pt x="7" y="41"/>
                  </a:cubicBezTo>
                  <a:cubicBezTo>
                    <a:pt x="11" y="26"/>
                    <a:pt x="23" y="17"/>
                    <a:pt x="39" y="14"/>
                  </a:cubicBezTo>
                  <a:cubicBezTo>
                    <a:pt x="42" y="14"/>
                    <a:pt x="45" y="13"/>
                    <a:pt x="49" y="13"/>
                  </a:cubicBezTo>
                  <a:cubicBezTo>
                    <a:pt x="49" y="9"/>
                    <a:pt x="49" y="4"/>
                    <a:pt x="49" y="0"/>
                  </a:cubicBezTo>
                  <a:cubicBezTo>
                    <a:pt x="53" y="0"/>
                    <a:pt x="56" y="0"/>
                    <a:pt x="60" y="0"/>
                  </a:cubicBezTo>
                  <a:cubicBezTo>
                    <a:pt x="60" y="4"/>
                    <a:pt x="60" y="8"/>
                    <a:pt x="60" y="13"/>
                  </a:cubicBezTo>
                  <a:cubicBezTo>
                    <a:pt x="74" y="14"/>
                    <a:pt x="88" y="17"/>
                    <a:pt x="97" y="29"/>
                  </a:cubicBezTo>
                  <a:cubicBezTo>
                    <a:pt x="102" y="35"/>
                    <a:pt x="104" y="43"/>
                    <a:pt x="104" y="52"/>
                  </a:cubicBezTo>
                  <a:cubicBezTo>
                    <a:pt x="98" y="52"/>
                    <a:pt x="92" y="52"/>
                    <a:pt x="86" y="53"/>
                  </a:cubicBezTo>
                  <a:cubicBezTo>
                    <a:pt x="83" y="38"/>
                    <a:pt x="76" y="30"/>
                    <a:pt x="60" y="29"/>
                  </a:cubicBezTo>
                  <a:cubicBezTo>
                    <a:pt x="60" y="46"/>
                    <a:pt x="60" y="62"/>
                    <a:pt x="60" y="79"/>
                  </a:cubicBezTo>
                  <a:cubicBezTo>
                    <a:pt x="68" y="82"/>
                    <a:pt x="76" y="84"/>
                    <a:pt x="83" y="86"/>
                  </a:cubicBezTo>
                  <a:cubicBezTo>
                    <a:pt x="103" y="93"/>
                    <a:pt x="111" y="107"/>
                    <a:pt x="107" y="128"/>
                  </a:cubicBezTo>
                  <a:cubicBezTo>
                    <a:pt x="103" y="152"/>
                    <a:pt x="90" y="164"/>
                    <a:pt x="65" y="168"/>
                  </a:cubicBezTo>
                  <a:cubicBezTo>
                    <a:pt x="61" y="168"/>
                    <a:pt x="60" y="170"/>
                    <a:pt x="60" y="174"/>
                  </a:cubicBezTo>
                  <a:cubicBezTo>
                    <a:pt x="60" y="178"/>
                    <a:pt x="60" y="183"/>
                    <a:pt x="60" y="188"/>
                  </a:cubicBezTo>
                  <a:close/>
                  <a:moveTo>
                    <a:pt x="60" y="153"/>
                  </a:moveTo>
                  <a:cubicBezTo>
                    <a:pt x="81" y="152"/>
                    <a:pt x="88" y="138"/>
                    <a:pt x="88" y="125"/>
                  </a:cubicBezTo>
                  <a:cubicBezTo>
                    <a:pt x="89" y="111"/>
                    <a:pt x="78" y="101"/>
                    <a:pt x="60" y="100"/>
                  </a:cubicBezTo>
                  <a:cubicBezTo>
                    <a:pt x="60" y="117"/>
                    <a:pt x="60" y="135"/>
                    <a:pt x="60" y="153"/>
                  </a:cubicBezTo>
                  <a:close/>
                  <a:moveTo>
                    <a:pt x="49" y="76"/>
                  </a:moveTo>
                  <a:cubicBezTo>
                    <a:pt x="49" y="61"/>
                    <a:pt x="49" y="45"/>
                    <a:pt x="49" y="29"/>
                  </a:cubicBezTo>
                  <a:cubicBezTo>
                    <a:pt x="35" y="29"/>
                    <a:pt x="25" y="38"/>
                    <a:pt x="24" y="51"/>
                  </a:cubicBezTo>
                  <a:cubicBezTo>
                    <a:pt x="24" y="65"/>
                    <a:pt x="34" y="76"/>
                    <a:pt x="49" y="76"/>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459"/>
        <p:cNvGrpSpPr/>
        <p:nvPr/>
      </p:nvGrpSpPr>
      <p:grpSpPr>
        <a:xfrm>
          <a:off x="0" y="0"/>
          <a:ext cx="0" cy="0"/>
          <a:chOff x="0" y="0"/>
          <a:chExt cx="0" cy="0"/>
        </a:xfrm>
      </p:grpSpPr>
      <p:sp>
        <p:nvSpPr>
          <p:cNvPr id="2460" name="Google Shape;2460;p31"/>
          <p:cNvSpPr/>
          <p:nvPr/>
        </p:nvSpPr>
        <p:spPr>
          <a:xfrm>
            <a:off x="1120850" y="1761775"/>
            <a:ext cx="6902400" cy="24039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63" name="Google Shape;2463;p31"/>
          <p:cNvGrpSpPr/>
          <p:nvPr/>
        </p:nvGrpSpPr>
        <p:grpSpPr>
          <a:xfrm rot="10315699">
            <a:off x="7496374" y="928292"/>
            <a:ext cx="1224277" cy="1509382"/>
            <a:chOff x="9743146" y="2970638"/>
            <a:chExt cx="1446996" cy="1783072"/>
          </a:xfrm>
        </p:grpSpPr>
        <p:sp>
          <p:nvSpPr>
            <p:cNvPr id="2464" name="Google Shape;2464;p31"/>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65" name="Google Shape;2465;p31"/>
            <p:cNvGrpSpPr/>
            <p:nvPr/>
          </p:nvGrpSpPr>
          <p:grpSpPr>
            <a:xfrm rot="4346401">
              <a:off x="9694335" y="3347712"/>
              <a:ext cx="1544618" cy="1028925"/>
              <a:chOff x="2670525" y="1658075"/>
              <a:chExt cx="1301725" cy="867125"/>
            </a:xfrm>
          </p:grpSpPr>
          <p:sp>
            <p:nvSpPr>
              <p:cNvPr id="2466" name="Google Shape;2466;p31"/>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7" name="Google Shape;2467;p31"/>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8" name="Google Shape;2468;p31"/>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9" name="Google Shape;2469;p31"/>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0" name="Google Shape;2470;p31"/>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1" name="Google Shape;2471;p31"/>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2" name="Google Shape;2472;p31"/>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3" name="Google Shape;2473;p31"/>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474" name="Google Shape;2474;p31"/>
          <p:cNvGrpSpPr/>
          <p:nvPr/>
        </p:nvGrpSpPr>
        <p:grpSpPr>
          <a:xfrm rot="-8528979">
            <a:off x="106077" y="2476630"/>
            <a:ext cx="974174" cy="1200965"/>
            <a:chOff x="9743146" y="2970638"/>
            <a:chExt cx="1446996" cy="1783072"/>
          </a:xfrm>
        </p:grpSpPr>
        <p:sp>
          <p:nvSpPr>
            <p:cNvPr id="2475" name="Google Shape;2475;p31"/>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76" name="Google Shape;2476;p31"/>
            <p:cNvGrpSpPr/>
            <p:nvPr/>
          </p:nvGrpSpPr>
          <p:grpSpPr>
            <a:xfrm rot="4346401">
              <a:off x="9694335" y="3347712"/>
              <a:ext cx="1544618" cy="1028925"/>
              <a:chOff x="2670525" y="1658075"/>
              <a:chExt cx="1301725" cy="867125"/>
            </a:xfrm>
          </p:grpSpPr>
          <p:sp>
            <p:nvSpPr>
              <p:cNvPr id="2477" name="Google Shape;2477;p31"/>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8" name="Google Shape;2478;p31"/>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9" name="Google Shape;2479;p31"/>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0" name="Google Shape;2480;p31"/>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1" name="Google Shape;2481;p31"/>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2" name="Google Shape;2482;p31"/>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3" name="Google Shape;2483;p31"/>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4" name="Google Shape;2484;p31"/>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485" name="Google Shape;2485;p31"/>
          <p:cNvGrpSpPr/>
          <p:nvPr/>
        </p:nvGrpSpPr>
        <p:grpSpPr>
          <a:xfrm rot="-7044101">
            <a:off x="504658" y="3450419"/>
            <a:ext cx="1156714" cy="1426091"/>
            <a:chOff x="9743146" y="2970638"/>
            <a:chExt cx="1446996" cy="1783072"/>
          </a:xfrm>
        </p:grpSpPr>
        <p:sp>
          <p:nvSpPr>
            <p:cNvPr id="2486" name="Google Shape;2486;p31"/>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87" name="Google Shape;2487;p31"/>
            <p:cNvGrpSpPr/>
            <p:nvPr/>
          </p:nvGrpSpPr>
          <p:grpSpPr>
            <a:xfrm rot="4346401">
              <a:off x="9694335" y="3347712"/>
              <a:ext cx="1544618" cy="1028925"/>
              <a:chOff x="2670525" y="1658075"/>
              <a:chExt cx="1301725" cy="867125"/>
            </a:xfrm>
          </p:grpSpPr>
          <p:sp>
            <p:nvSpPr>
              <p:cNvPr id="2488" name="Google Shape;2488;p31"/>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9" name="Google Shape;2489;p31"/>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0" name="Google Shape;2490;p31"/>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1" name="Google Shape;2491;p31"/>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2" name="Google Shape;2492;p31"/>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3" name="Google Shape;2493;p31"/>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4" name="Google Shape;2494;p31"/>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5" name="Google Shape;2495;p31"/>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8" name="Rectángulo 37">
            <a:extLst>
              <a:ext uri="{FF2B5EF4-FFF2-40B4-BE49-F238E27FC236}">
                <a16:creationId xmlns:a16="http://schemas.microsoft.com/office/drawing/2014/main" id="{3E379B73-BFC9-4B8E-B9FC-D45CF88F7D87}"/>
              </a:ext>
            </a:extLst>
          </p:cNvPr>
          <p:cNvSpPr/>
          <p:nvPr/>
        </p:nvSpPr>
        <p:spPr>
          <a:xfrm>
            <a:off x="100208" y="100208"/>
            <a:ext cx="8943584" cy="4922729"/>
          </a:xfrm>
          <a:prstGeom prst="rect">
            <a:avLst/>
          </a:prstGeom>
          <a:solidFill>
            <a:srgbClr val="FFFFFF">
              <a:alpha val="28000"/>
            </a:srgb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461" name="Google Shape;2461;p31"/>
          <p:cNvSpPr txBox="1">
            <a:spLocks noGrp="1"/>
          </p:cNvSpPr>
          <p:nvPr>
            <p:ph type="subTitle" idx="1"/>
          </p:nvPr>
        </p:nvSpPr>
        <p:spPr>
          <a:xfrm>
            <a:off x="1452381" y="2912648"/>
            <a:ext cx="6194400" cy="956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You can give a brief description of the topic you want to talk about here. For example, if you want to talk about Mercury, you can say that it’s the smallest planet in the entire Solar System</a:t>
            </a:r>
            <a:endParaRPr dirty="0"/>
          </a:p>
        </p:txBody>
      </p:sp>
      <p:sp>
        <p:nvSpPr>
          <p:cNvPr id="2462" name="Google Shape;2462;p31"/>
          <p:cNvSpPr txBox="1">
            <a:spLocks noGrp="1"/>
          </p:cNvSpPr>
          <p:nvPr>
            <p:ph type="title"/>
          </p:nvPr>
        </p:nvSpPr>
        <p:spPr>
          <a:xfrm>
            <a:off x="2319112" y="1910132"/>
            <a:ext cx="4546500" cy="695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Introduction</a:t>
            </a:r>
            <a:endParaRPr dirty="0"/>
          </a:p>
        </p:txBody>
      </p:sp>
      <p:grpSp>
        <p:nvGrpSpPr>
          <p:cNvPr id="18" name="Grupo 17">
            <a:extLst>
              <a:ext uri="{FF2B5EF4-FFF2-40B4-BE49-F238E27FC236}">
                <a16:creationId xmlns:a16="http://schemas.microsoft.com/office/drawing/2014/main" id="{CCFFB426-0435-4173-9A40-83371AD07F37}"/>
              </a:ext>
            </a:extLst>
          </p:cNvPr>
          <p:cNvGrpSpPr/>
          <p:nvPr/>
        </p:nvGrpSpPr>
        <p:grpSpPr>
          <a:xfrm>
            <a:off x="4051999" y="654788"/>
            <a:ext cx="1067234" cy="1019313"/>
            <a:chOff x="3930651" y="284162"/>
            <a:chExt cx="1308099" cy="1249363"/>
          </a:xfrm>
        </p:grpSpPr>
        <p:sp>
          <p:nvSpPr>
            <p:cNvPr id="6" name="Freeform 5">
              <a:extLst>
                <a:ext uri="{FF2B5EF4-FFF2-40B4-BE49-F238E27FC236}">
                  <a16:creationId xmlns:a16="http://schemas.microsoft.com/office/drawing/2014/main" id="{F65EA398-C0C6-46CC-A2C5-7A117E9BB875}"/>
                </a:ext>
              </a:extLst>
            </p:cNvPr>
            <p:cNvSpPr>
              <a:spLocks/>
            </p:cNvSpPr>
            <p:nvPr/>
          </p:nvSpPr>
          <p:spPr bwMode="auto">
            <a:xfrm>
              <a:off x="3930651" y="284162"/>
              <a:ext cx="1308099" cy="554038"/>
            </a:xfrm>
            <a:custGeom>
              <a:avLst/>
              <a:gdLst>
                <a:gd name="T0" fmla="*/ 619 w 619"/>
                <a:gd name="T1" fmla="*/ 262 h 262"/>
                <a:gd name="T2" fmla="*/ 531 w 619"/>
                <a:gd name="T3" fmla="*/ 0 h 262"/>
                <a:gd name="T4" fmla="*/ 0 w 619"/>
                <a:gd name="T5" fmla="*/ 178 h 262"/>
                <a:gd name="T6" fmla="*/ 28 w 619"/>
                <a:gd name="T7" fmla="*/ 259 h 262"/>
                <a:gd name="T8" fmla="*/ 32 w 619"/>
                <a:gd name="T9" fmla="*/ 262 h 262"/>
                <a:gd name="T10" fmla="*/ 61 w 619"/>
                <a:gd name="T11" fmla="*/ 262 h 262"/>
                <a:gd name="T12" fmla="*/ 54 w 619"/>
                <a:gd name="T13" fmla="*/ 240 h 262"/>
                <a:gd name="T14" fmla="*/ 82 w 619"/>
                <a:gd name="T15" fmla="*/ 182 h 262"/>
                <a:gd name="T16" fmla="*/ 469 w 619"/>
                <a:gd name="T17" fmla="*/ 53 h 262"/>
                <a:gd name="T18" fmla="*/ 526 w 619"/>
                <a:gd name="T19" fmla="*/ 82 h 262"/>
                <a:gd name="T20" fmla="*/ 571 w 619"/>
                <a:gd name="T21" fmla="*/ 215 h 262"/>
                <a:gd name="T22" fmla="*/ 541 w 619"/>
                <a:gd name="T23" fmla="*/ 262 h 262"/>
                <a:gd name="T24" fmla="*/ 615 w 619"/>
                <a:gd name="T25" fmla="*/ 262 h 262"/>
                <a:gd name="T26" fmla="*/ 619 w 619"/>
                <a:gd name="T27" fmla="*/ 26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19" h="262">
                  <a:moveTo>
                    <a:pt x="619" y="262"/>
                  </a:moveTo>
                  <a:cubicBezTo>
                    <a:pt x="590" y="174"/>
                    <a:pt x="560" y="87"/>
                    <a:pt x="531" y="0"/>
                  </a:cubicBezTo>
                  <a:cubicBezTo>
                    <a:pt x="354" y="59"/>
                    <a:pt x="177" y="118"/>
                    <a:pt x="0" y="178"/>
                  </a:cubicBezTo>
                  <a:cubicBezTo>
                    <a:pt x="10" y="205"/>
                    <a:pt x="19" y="232"/>
                    <a:pt x="28" y="259"/>
                  </a:cubicBezTo>
                  <a:cubicBezTo>
                    <a:pt x="28" y="260"/>
                    <a:pt x="30" y="262"/>
                    <a:pt x="32" y="262"/>
                  </a:cubicBezTo>
                  <a:cubicBezTo>
                    <a:pt x="41" y="262"/>
                    <a:pt x="51" y="262"/>
                    <a:pt x="61" y="262"/>
                  </a:cubicBezTo>
                  <a:cubicBezTo>
                    <a:pt x="58" y="254"/>
                    <a:pt x="56" y="247"/>
                    <a:pt x="54" y="240"/>
                  </a:cubicBezTo>
                  <a:cubicBezTo>
                    <a:pt x="79" y="228"/>
                    <a:pt x="88" y="209"/>
                    <a:pt x="82" y="182"/>
                  </a:cubicBezTo>
                  <a:cubicBezTo>
                    <a:pt x="211" y="139"/>
                    <a:pt x="340" y="96"/>
                    <a:pt x="469" y="53"/>
                  </a:cubicBezTo>
                  <a:cubicBezTo>
                    <a:pt x="481" y="78"/>
                    <a:pt x="500" y="87"/>
                    <a:pt x="526" y="82"/>
                  </a:cubicBezTo>
                  <a:cubicBezTo>
                    <a:pt x="541" y="126"/>
                    <a:pt x="556" y="171"/>
                    <a:pt x="571" y="215"/>
                  </a:cubicBezTo>
                  <a:cubicBezTo>
                    <a:pt x="548" y="227"/>
                    <a:pt x="538" y="243"/>
                    <a:pt x="541" y="262"/>
                  </a:cubicBezTo>
                  <a:cubicBezTo>
                    <a:pt x="566" y="262"/>
                    <a:pt x="590" y="262"/>
                    <a:pt x="615" y="262"/>
                  </a:cubicBezTo>
                  <a:cubicBezTo>
                    <a:pt x="616" y="262"/>
                    <a:pt x="617" y="262"/>
                    <a:pt x="619" y="262"/>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7" name="Freeform 6">
              <a:extLst>
                <a:ext uri="{FF2B5EF4-FFF2-40B4-BE49-F238E27FC236}">
                  <a16:creationId xmlns:a16="http://schemas.microsoft.com/office/drawing/2014/main" id="{F7877A67-C06D-4095-8526-92F360E9BFBE}"/>
                </a:ext>
              </a:extLst>
            </p:cNvPr>
            <p:cNvSpPr>
              <a:spLocks/>
            </p:cNvSpPr>
            <p:nvPr/>
          </p:nvSpPr>
          <p:spPr bwMode="auto">
            <a:xfrm>
              <a:off x="4370388" y="565150"/>
              <a:ext cx="428625" cy="273050"/>
            </a:xfrm>
            <a:custGeom>
              <a:avLst/>
              <a:gdLst>
                <a:gd name="T0" fmla="*/ 156 w 203"/>
                <a:gd name="T1" fmla="*/ 129 h 129"/>
                <a:gd name="T2" fmla="*/ 171 w 203"/>
                <a:gd name="T3" fmla="*/ 129 h 129"/>
                <a:gd name="T4" fmla="*/ 192 w 203"/>
                <a:gd name="T5" fmla="*/ 111 h 129"/>
                <a:gd name="T6" fmla="*/ 95 w 203"/>
                <a:gd name="T7" fmla="*/ 5 h 129"/>
                <a:gd name="T8" fmla="*/ 20 w 203"/>
                <a:gd name="T9" fmla="*/ 124 h 129"/>
                <a:gd name="T10" fmla="*/ 27 w 203"/>
                <a:gd name="T11" fmla="*/ 129 h 129"/>
                <a:gd name="T12" fmla="*/ 124 w 203"/>
                <a:gd name="T13" fmla="*/ 129 h 129"/>
                <a:gd name="T14" fmla="*/ 134 w 203"/>
                <a:gd name="T15" fmla="*/ 119 h 129"/>
                <a:gd name="T16" fmla="*/ 119 w 203"/>
                <a:gd name="T17" fmla="*/ 103 h 129"/>
                <a:gd name="T18" fmla="*/ 96 w 203"/>
                <a:gd name="T19" fmla="*/ 105 h 129"/>
                <a:gd name="T20" fmla="*/ 64 w 203"/>
                <a:gd name="T21" fmla="*/ 89 h 129"/>
                <a:gd name="T22" fmla="*/ 67 w 203"/>
                <a:gd name="T23" fmla="*/ 47 h 129"/>
                <a:gd name="T24" fmla="*/ 72 w 203"/>
                <a:gd name="T25" fmla="*/ 25 h 129"/>
                <a:gd name="T26" fmla="*/ 91 w 203"/>
                <a:gd name="T27" fmla="*/ 18 h 129"/>
                <a:gd name="T28" fmla="*/ 96 w 203"/>
                <a:gd name="T29" fmla="*/ 30 h 129"/>
                <a:gd name="T30" fmla="*/ 126 w 203"/>
                <a:gd name="T31" fmla="*/ 33 h 129"/>
                <a:gd name="T32" fmla="*/ 121 w 203"/>
                <a:gd name="T33" fmla="*/ 53 h 129"/>
                <a:gd name="T34" fmla="*/ 90 w 203"/>
                <a:gd name="T35" fmla="*/ 54 h 129"/>
                <a:gd name="T36" fmla="*/ 80 w 203"/>
                <a:gd name="T37" fmla="*/ 73 h 129"/>
                <a:gd name="T38" fmla="*/ 97 w 203"/>
                <a:gd name="T39" fmla="*/ 84 h 129"/>
                <a:gd name="T40" fmla="*/ 121 w 203"/>
                <a:gd name="T41" fmla="*/ 82 h 129"/>
                <a:gd name="T42" fmla="*/ 152 w 203"/>
                <a:gd name="T43" fmla="*/ 104 h 129"/>
                <a:gd name="T44" fmla="*/ 156 w 203"/>
                <a:gd name="T45"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3" h="129">
                  <a:moveTo>
                    <a:pt x="156" y="129"/>
                  </a:moveTo>
                  <a:cubicBezTo>
                    <a:pt x="160" y="129"/>
                    <a:pt x="165" y="129"/>
                    <a:pt x="171" y="129"/>
                  </a:cubicBezTo>
                  <a:cubicBezTo>
                    <a:pt x="189" y="129"/>
                    <a:pt x="189" y="129"/>
                    <a:pt x="192" y="111"/>
                  </a:cubicBezTo>
                  <a:cubicBezTo>
                    <a:pt x="203" y="52"/>
                    <a:pt x="155" y="0"/>
                    <a:pt x="95" y="5"/>
                  </a:cubicBezTo>
                  <a:cubicBezTo>
                    <a:pt x="38" y="11"/>
                    <a:pt x="0" y="70"/>
                    <a:pt x="20" y="124"/>
                  </a:cubicBezTo>
                  <a:cubicBezTo>
                    <a:pt x="21" y="127"/>
                    <a:pt x="22" y="129"/>
                    <a:pt x="27" y="129"/>
                  </a:cubicBezTo>
                  <a:cubicBezTo>
                    <a:pt x="59" y="129"/>
                    <a:pt x="91" y="129"/>
                    <a:pt x="124" y="129"/>
                  </a:cubicBezTo>
                  <a:cubicBezTo>
                    <a:pt x="130" y="129"/>
                    <a:pt x="134" y="126"/>
                    <a:pt x="134" y="119"/>
                  </a:cubicBezTo>
                  <a:cubicBezTo>
                    <a:pt x="135" y="110"/>
                    <a:pt x="129" y="103"/>
                    <a:pt x="119" y="103"/>
                  </a:cubicBezTo>
                  <a:cubicBezTo>
                    <a:pt x="111" y="103"/>
                    <a:pt x="104" y="104"/>
                    <a:pt x="96" y="105"/>
                  </a:cubicBezTo>
                  <a:cubicBezTo>
                    <a:pt x="80" y="106"/>
                    <a:pt x="70" y="101"/>
                    <a:pt x="64" y="89"/>
                  </a:cubicBezTo>
                  <a:cubicBezTo>
                    <a:pt x="56" y="73"/>
                    <a:pt x="56" y="57"/>
                    <a:pt x="67" y="47"/>
                  </a:cubicBezTo>
                  <a:cubicBezTo>
                    <a:pt x="74" y="40"/>
                    <a:pt x="78" y="34"/>
                    <a:pt x="72" y="25"/>
                  </a:cubicBezTo>
                  <a:cubicBezTo>
                    <a:pt x="79" y="22"/>
                    <a:pt x="85" y="20"/>
                    <a:pt x="91" y="18"/>
                  </a:cubicBezTo>
                  <a:cubicBezTo>
                    <a:pt x="93" y="23"/>
                    <a:pt x="94" y="27"/>
                    <a:pt x="96" y="30"/>
                  </a:cubicBezTo>
                  <a:cubicBezTo>
                    <a:pt x="106" y="31"/>
                    <a:pt x="115" y="32"/>
                    <a:pt x="126" y="33"/>
                  </a:cubicBezTo>
                  <a:cubicBezTo>
                    <a:pt x="124" y="40"/>
                    <a:pt x="123" y="47"/>
                    <a:pt x="121" y="53"/>
                  </a:cubicBezTo>
                  <a:cubicBezTo>
                    <a:pt x="110" y="50"/>
                    <a:pt x="100" y="49"/>
                    <a:pt x="90" y="54"/>
                  </a:cubicBezTo>
                  <a:cubicBezTo>
                    <a:pt x="81" y="59"/>
                    <a:pt x="78" y="64"/>
                    <a:pt x="80" y="73"/>
                  </a:cubicBezTo>
                  <a:cubicBezTo>
                    <a:pt x="82" y="81"/>
                    <a:pt x="87" y="84"/>
                    <a:pt x="97" y="84"/>
                  </a:cubicBezTo>
                  <a:cubicBezTo>
                    <a:pt x="105" y="83"/>
                    <a:pt x="113" y="82"/>
                    <a:pt x="121" y="82"/>
                  </a:cubicBezTo>
                  <a:cubicBezTo>
                    <a:pt x="137" y="82"/>
                    <a:pt x="147" y="89"/>
                    <a:pt x="152" y="104"/>
                  </a:cubicBezTo>
                  <a:cubicBezTo>
                    <a:pt x="154" y="111"/>
                    <a:pt x="155" y="120"/>
                    <a:pt x="156" y="129"/>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8" name="Freeform 7">
              <a:extLst>
                <a:ext uri="{FF2B5EF4-FFF2-40B4-BE49-F238E27FC236}">
                  <a16:creationId xmlns:a16="http://schemas.microsoft.com/office/drawing/2014/main" id="{B8ED01D8-4DEA-4C0F-AEDF-CFEB71902447}"/>
                </a:ext>
              </a:extLst>
            </p:cNvPr>
            <p:cNvSpPr>
              <a:spLocks/>
            </p:cNvSpPr>
            <p:nvPr/>
          </p:nvSpPr>
          <p:spPr bwMode="auto">
            <a:xfrm>
              <a:off x="4870450" y="595313"/>
              <a:ext cx="117475" cy="112713"/>
            </a:xfrm>
            <a:custGeom>
              <a:avLst/>
              <a:gdLst>
                <a:gd name="T0" fmla="*/ 0 w 55"/>
                <a:gd name="T1" fmla="*/ 27 h 54"/>
                <a:gd name="T2" fmla="*/ 28 w 55"/>
                <a:gd name="T3" fmla="*/ 54 h 54"/>
                <a:gd name="T4" fmla="*/ 55 w 55"/>
                <a:gd name="T5" fmla="*/ 27 h 54"/>
                <a:gd name="T6" fmla="*/ 28 w 55"/>
                <a:gd name="T7" fmla="*/ 0 h 54"/>
                <a:gd name="T8" fmla="*/ 0 w 55"/>
                <a:gd name="T9" fmla="*/ 27 h 54"/>
              </a:gdLst>
              <a:ahLst/>
              <a:cxnLst>
                <a:cxn ang="0">
                  <a:pos x="T0" y="T1"/>
                </a:cxn>
                <a:cxn ang="0">
                  <a:pos x="T2" y="T3"/>
                </a:cxn>
                <a:cxn ang="0">
                  <a:pos x="T4" y="T5"/>
                </a:cxn>
                <a:cxn ang="0">
                  <a:pos x="T6" y="T7"/>
                </a:cxn>
                <a:cxn ang="0">
                  <a:pos x="T8" y="T9"/>
                </a:cxn>
              </a:cxnLst>
              <a:rect l="0" t="0" r="r" b="b"/>
              <a:pathLst>
                <a:path w="55" h="54">
                  <a:moveTo>
                    <a:pt x="0" y="27"/>
                  </a:moveTo>
                  <a:cubicBezTo>
                    <a:pt x="0" y="42"/>
                    <a:pt x="12" y="54"/>
                    <a:pt x="28" y="54"/>
                  </a:cubicBezTo>
                  <a:cubicBezTo>
                    <a:pt x="42" y="54"/>
                    <a:pt x="54" y="42"/>
                    <a:pt x="55" y="27"/>
                  </a:cubicBezTo>
                  <a:cubicBezTo>
                    <a:pt x="55" y="12"/>
                    <a:pt x="43" y="0"/>
                    <a:pt x="28" y="0"/>
                  </a:cubicBezTo>
                  <a:cubicBezTo>
                    <a:pt x="12" y="0"/>
                    <a:pt x="0" y="11"/>
                    <a:pt x="0" y="27"/>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9" name="Freeform 8">
              <a:extLst>
                <a:ext uri="{FF2B5EF4-FFF2-40B4-BE49-F238E27FC236}">
                  <a16:creationId xmlns:a16="http://schemas.microsoft.com/office/drawing/2014/main" id="{61E34D32-8D61-43AE-B8DF-F75A28790060}"/>
                </a:ext>
              </a:extLst>
            </p:cNvPr>
            <p:cNvSpPr>
              <a:spLocks/>
            </p:cNvSpPr>
            <p:nvPr/>
          </p:nvSpPr>
          <p:spPr bwMode="auto">
            <a:xfrm>
              <a:off x="4208463" y="800100"/>
              <a:ext cx="98425" cy="38100"/>
            </a:xfrm>
            <a:custGeom>
              <a:avLst/>
              <a:gdLst>
                <a:gd name="T0" fmla="*/ 0 w 46"/>
                <a:gd name="T1" fmla="*/ 18 h 18"/>
                <a:gd name="T2" fmla="*/ 46 w 46"/>
                <a:gd name="T3" fmla="*/ 18 h 18"/>
                <a:gd name="T4" fmla="*/ 0 w 46"/>
                <a:gd name="T5" fmla="*/ 18 h 18"/>
              </a:gdLst>
              <a:ahLst/>
              <a:cxnLst>
                <a:cxn ang="0">
                  <a:pos x="T0" y="T1"/>
                </a:cxn>
                <a:cxn ang="0">
                  <a:pos x="T2" y="T3"/>
                </a:cxn>
                <a:cxn ang="0">
                  <a:pos x="T4" y="T5"/>
                </a:cxn>
              </a:cxnLst>
              <a:rect l="0" t="0" r="r" b="b"/>
              <a:pathLst>
                <a:path w="46" h="18">
                  <a:moveTo>
                    <a:pt x="0" y="18"/>
                  </a:moveTo>
                  <a:cubicBezTo>
                    <a:pt x="16" y="18"/>
                    <a:pt x="31" y="18"/>
                    <a:pt x="46" y="18"/>
                  </a:cubicBezTo>
                  <a:cubicBezTo>
                    <a:pt x="38" y="1"/>
                    <a:pt x="10" y="0"/>
                    <a:pt x="0" y="18"/>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10" name="Freeform 9">
              <a:extLst>
                <a:ext uri="{FF2B5EF4-FFF2-40B4-BE49-F238E27FC236}">
                  <a16:creationId xmlns:a16="http://schemas.microsoft.com/office/drawing/2014/main" id="{C854A2A4-0A94-4E6F-8DEB-4176BB1883C3}"/>
                </a:ext>
              </a:extLst>
            </p:cNvPr>
            <p:cNvSpPr>
              <a:spLocks noEditPoints="1"/>
            </p:cNvSpPr>
            <p:nvPr/>
          </p:nvSpPr>
          <p:spPr bwMode="auto">
            <a:xfrm>
              <a:off x="3984625" y="879475"/>
              <a:ext cx="1254125" cy="654050"/>
            </a:xfrm>
            <a:custGeom>
              <a:avLst/>
              <a:gdLst>
                <a:gd name="T0" fmla="*/ 593 w 593"/>
                <a:gd name="T1" fmla="*/ 0 h 309"/>
                <a:gd name="T2" fmla="*/ 593 w 593"/>
                <a:gd name="T3" fmla="*/ 309 h 309"/>
                <a:gd name="T4" fmla="*/ 0 w 593"/>
                <a:gd name="T5" fmla="*/ 309 h 309"/>
                <a:gd name="T6" fmla="*/ 0 w 593"/>
                <a:gd name="T7" fmla="*/ 0 h 309"/>
                <a:gd name="T8" fmla="*/ 593 w 593"/>
                <a:gd name="T9" fmla="*/ 0 h 309"/>
                <a:gd name="T10" fmla="*/ 80 w 593"/>
                <a:gd name="T11" fmla="*/ 32 h 309"/>
                <a:gd name="T12" fmla="*/ 66 w 593"/>
                <a:gd name="T13" fmla="*/ 66 h 309"/>
                <a:gd name="T14" fmla="*/ 32 w 593"/>
                <a:gd name="T15" fmla="*/ 80 h 309"/>
                <a:gd name="T16" fmla="*/ 32 w 593"/>
                <a:gd name="T17" fmla="*/ 229 h 309"/>
                <a:gd name="T18" fmla="*/ 80 w 593"/>
                <a:gd name="T19" fmla="*/ 277 h 309"/>
                <a:gd name="T20" fmla="*/ 512 w 593"/>
                <a:gd name="T21" fmla="*/ 277 h 309"/>
                <a:gd name="T22" fmla="*/ 560 w 593"/>
                <a:gd name="T23" fmla="*/ 229 h 309"/>
                <a:gd name="T24" fmla="*/ 560 w 593"/>
                <a:gd name="T25" fmla="*/ 80 h 309"/>
                <a:gd name="T26" fmla="*/ 558 w 593"/>
                <a:gd name="T27" fmla="*/ 80 h 309"/>
                <a:gd name="T28" fmla="*/ 513 w 593"/>
                <a:gd name="T29" fmla="*/ 36 h 309"/>
                <a:gd name="T30" fmla="*/ 507 w 593"/>
                <a:gd name="T31" fmla="*/ 32 h 309"/>
                <a:gd name="T32" fmla="*/ 301 w 593"/>
                <a:gd name="T33" fmla="*/ 32 h 309"/>
                <a:gd name="T34" fmla="*/ 128 w 593"/>
                <a:gd name="T35" fmla="*/ 32 h 309"/>
                <a:gd name="T36" fmla="*/ 80 w 593"/>
                <a:gd name="T37"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3" h="309">
                  <a:moveTo>
                    <a:pt x="593" y="0"/>
                  </a:moveTo>
                  <a:cubicBezTo>
                    <a:pt x="593" y="103"/>
                    <a:pt x="593" y="206"/>
                    <a:pt x="593" y="309"/>
                  </a:cubicBezTo>
                  <a:cubicBezTo>
                    <a:pt x="395" y="309"/>
                    <a:pt x="197" y="309"/>
                    <a:pt x="0" y="309"/>
                  </a:cubicBezTo>
                  <a:cubicBezTo>
                    <a:pt x="0" y="206"/>
                    <a:pt x="0" y="104"/>
                    <a:pt x="0" y="0"/>
                  </a:cubicBezTo>
                  <a:cubicBezTo>
                    <a:pt x="197" y="0"/>
                    <a:pt x="394" y="0"/>
                    <a:pt x="593" y="0"/>
                  </a:cubicBezTo>
                  <a:close/>
                  <a:moveTo>
                    <a:pt x="80" y="32"/>
                  </a:moveTo>
                  <a:cubicBezTo>
                    <a:pt x="79" y="45"/>
                    <a:pt x="75" y="56"/>
                    <a:pt x="66" y="66"/>
                  </a:cubicBezTo>
                  <a:cubicBezTo>
                    <a:pt x="57" y="75"/>
                    <a:pt x="45" y="79"/>
                    <a:pt x="32" y="80"/>
                  </a:cubicBezTo>
                  <a:cubicBezTo>
                    <a:pt x="32" y="130"/>
                    <a:pt x="32" y="180"/>
                    <a:pt x="32" y="229"/>
                  </a:cubicBezTo>
                  <a:cubicBezTo>
                    <a:pt x="62" y="234"/>
                    <a:pt x="73" y="244"/>
                    <a:pt x="80" y="277"/>
                  </a:cubicBezTo>
                  <a:cubicBezTo>
                    <a:pt x="224" y="277"/>
                    <a:pt x="368" y="277"/>
                    <a:pt x="512" y="277"/>
                  </a:cubicBezTo>
                  <a:cubicBezTo>
                    <a:pt x="515" y="249"/>
                    <a:pt x="532" y="232"/>
                    <a:pt x="560" y="229"/>
                  </a:cubicBezTo>
                  <a:cubicBezTo>
                    <a:pt x="560" y="179"/>
                    <a:pt x="560" y="130"/>
                    <a:pt x="560" y="80"/>
                  </a:cubicBezTo>
                  <a:cubicBezTo>
                    <a:pt x="559" y="80"/>
                    <a:pt x="559" y="80"/>
                    <a:pt x="558" y="80"/>
                  </a:cubicBezTo>
                  <a:cubicBezTo>
                    <a:pt x="533" y="77"/>
                    <a:pt x="517" y="62"/>
                    <a:pt x="513" y="36"/>
                  </a:cubicBezTo>
                  <a:cubicBezTo>
                    <a:pt x="513" y="32"/>
                    <a:pt x="510" y="32"/>
                    <a:pt x="507" y="32"/>
                  </a:cubicBezTo>
                  <a:cubicBezTo>
                    <a:pt x="438" y="32"/>
                    <a:pt x="369" y="32"/>
                    <a:pt x="301" y="32"/>
                  </a:cubicBezTo>
                  <a:cubicBezTo>
                    <a:pt x="243" y="32"/>
                    <a:pt x="186" y="32"/>
                    <a:pt x="128" y="32"/>
                  </a:cubicBezTo>
                  <a:cubicBezTo>
                    <a:pt x="112" y="32"/>
                    <a:pt x="96" y="32"/>
                    <a:pt x="80" y="32"/>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11" name="Freeform 10">
              <a:extLst>
                <a:ext uri="{FF2B5EF4-FFF2-40B4-BE49-F238E27FC236}">
                  <a16:creationId xmlns:a16="http://schemas.microsoft.com/office/drawing/2014/main" id="{E128E261-851D-48FF-8EDD-E13909CAD795}"/>
                </a:ext>
              </a:extLst>
            </p:cNvPr>
            <p:cNvSpPr>
              <a:spLocks/>
            </p:cNvSpPr>
            <p:nvPr/>
          </p:nvSpPr>
          <p:spPr bwMode="auto">
            <a:xfrm>
              <a:off x="3930651" y="284162"/>
              <a:ext cx="1308099" cy="554038"/>
            </a:xfrm>
            <a:custGeom>
              <a:avLst/>
              <a:gdLst>
                <a:gd name="T0" fmla="*/ 619 w 619"/>
                <a:gd name="T1" fmla="*/ 262 h 262"/>
                <a:gd name="T2" fmla="*/ 615 w 619"/>
                <a:gd name="T3" fmla="*/ 262 h 262"/>
                <a:gd name="T4" fmla="*/ 541 w 619"/>
                <a:gd name="T5" fmla="*/ 262 h 262"/>
                <a:gd name="T6" fmla="*/ 571 w 619"/>
                <a:gd name="T7" fmla="*/ 215 h 262"/>
                <a:gd name="T8" fmla="*/ 526 w 619"/>
                <a:gd name="T9" fmla="*/ 82 h 262"/>
                <a:gd name="T10" fmla="*/ 469 w 619"/>
                <a:gd name="T11" fmla="*/ 53 h 262"/>
                <a:gd name="T12" fmla="*/ 82 w 619"/>
                <a:gd name="T13" fmla="*/ 182 h 262"/>
                <a:gd name="T14" fmla="*/ 54 w 619"/>
                <a:gd name="T15" fmla="*/ 240 h 262"/>
                <a:gd name="T16" fmla="*/ 61 w 619"/>
                <a:gd name="T17" fmla="*/ 262 h 262"/>
                <a:gd name="T18" fmla="*/ 32 w 619"/>
                <a:gd name="T19" fmla="*/ 262 h 262"/>
                <a:gd name="T20" fmla="*/ 28 w 619"/>
                <a:gd name="T21" fmla="*/ 259 h 262"/>
                <a:gd name="T22" fmla="*/ 0 w 619"/>
                <a:gd name="T23" fmla="*/ 178 h 262"/>
                <a:gd name="T24" fmla="*/ 531 w 619"/>
                <a:gd name="T25" fmla="*/ 0 h 262"/>
                <a:gd name="T26" fmla="*/ 619 w 619"/>
                <a:gd name="T27" fmla="*/ 26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19" h="262">
                  <a:moveTo>
                    <a:pt x="619" y="262"/>
                  </a:moveTo>
                  <a:cubicBezTo>
                    <a:pt x="617" y="262"/>
                    <a:pt x="616" y="262"/>
                    <a:pt x="615" y="262"/>
                  </a:cubicBezTo>
                  <a:cubicBezTo>
                    <a:pt x="590" y="262"/>
                    <a:pt x="566" y="262"/>
                    <a:pt x="541" y="262"/>
                  </a:cubicBezTo>
                  <a:cubicBezTo>
                    <a:pt x="538" y="243"/>
                    <a:pt x="548" y="227"/>
                    <a:pt x="571" y="215"/>
                  </a:cubicBezTo>
                  <a:cubicBezTo>
                    <a:pt x="556" y="171"/>
                    <a:pt x="541" y="126"/>
                    <a:pt x="526" y="82"/>
                  </a:cubicBezTo>
                  <a:cubicBezTo>
                    <a:pt x="500" y="87"/>
                    <a:pt x="481" y="78"/>
                    <a:pt x="469" y="53"/>
                  </a:cubicBezTo>
                  <a:cubicBezTo>
                    <a:pt x="340" y="96"/>
                    <a:pt x="211" y="139"/>
                    <a:pt x="82" y="182"/>
                  </a:cubicBezTo>
                  <a:cubicBezTo>
                    <a:pt x="88" y="209"/>
                    <a:pt x="79" y="228"/>
                    <a:pt x="54" y="240"/>
                  </a:cubicBezTo>
                  <a:cubicBezTo>
                    <a:pt x="56" y="247"/>
                    <a:pt x="58" y="254"/>
                    <a:pt x="61" y="262"/>
                  </a:cubicBezTo>
                  <a:cubicBezTo>
                    <a:pt x="51" y="262"/>
                    <a:pt x="41" y="262"/>
                    <a:pt x="32" y="262"/>
                  </a:cubicBezTo>
                  <a:cubicBezTo>
                    <a:pt x="30" y="262"/>
                    <a:pt x="28" y="260"/>
                    <a:pt x="28" y="259"/>
                  </a:cubicBezTo>
                  <a:cubicBezTo>
                    <a:pt x="19" y="232"/>
                    <a:pt x="10" y="205"/>
                    <a:pt x="0" y="178"/>
                  </a:cubicBezTo>
                  <a:cubicBezTo>
                    <a:pt x="177" y="118"/>
                    <a:pt x="354" y="59"/>
                    <a:pt x="531" y="0"/>
                  </a:cubicBezTo>
                  <a:cubicBezTo>
                    <a:pt x="560" y="87"/>
                    <a:pt x="590" y="174"/>
                    <a:pt x="619" y="262"/>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12" name="Freeform 11">
              <a:extLst>
                <a:ext uri="{FF2B5EF4-FFF2-40B4-BE49-F238E27FC236}">
                  <a16:creationId xmlns:a16="http://schemas.microsoft.com/office/drawing/2014/main" id="{BB042286-D69F-4608-8532-1EE30B46CF06}"/>
                </a:ext>
              </a:extLst>
            </p:cNvPr>
            <p:cNvSpPr>
              <a:spLocks/>
            </p:cNvSpPr>
            <p:nvPr/>
          </p:nvSpPr>
          <p:spPr bwMode="auto">
            <a:xfrm>
              <a:off x="4370388" y="565150"/>
              <a:ext cx="428625" cy="273050"/>
            </a:xfrm>
            <a:custGeom>
              <a:avLst/>
              <a:gdLst>
                <a:gd name="T0" fmla="*/ 156 w 203"/>
                <a:gd name="T1" fmla="*/ 129 h 129"/>
                <a:gd name="T2" fmla="*/ 152 w 203"/>
                <a:gd name="T3" fmla="*/ 104 h 129"/>
                <a:gd name="T4" fmla="*/ 121 w 203"/>
                <a:gd name="T5" fmla="*/ 82 h 129"/>
                <a:gd name="T6" fmla="*/ 97 w 203"/>
                <a:gd name="T7" fmla="*/ 84 h 129"/>
                <a:gd name="T8" fmla="*/ 80 w 203"/>
                <a:gd name="T9" fmla="*/ 73 h 129"/>
                <a:gd name="T10" fmla="*/ 90 w 203"/>
                <a:gd name="T11" fmla="*/ 54 h 129"/>
                <a:gd name="T12" fmla="*/ 121 w 203"/>
                <a:gd name="T13" fmla="*/ 53 h 129"/>
                <a:gd name="T14" fmla="*/ 126 w 203"/>
                <a:gd name="T15" fmla="*/ 33 h 129"/>
                <a:gd name="T16" fmla="*/ 96 w 203"/>
                <a:gd name="T17" fmla="*/ 30 h 129"/>
                <a:gd name="T18" fmla="*/ 91 w 203"/>
                <a:gd name="T19" fmla="*/ 18 h 129"/>
                <a:gd name="T20" fmla="*/ 72 w 203"/>
                <a:gd name="T21" fmla="*/ 25 h 129"/>
                <a:gd name="T22" fmla="*/ 67 w 203"/>
                <a:gd name="T23" fmla="*/ 47 h 129"/>
                <a:gd name="T24" fmla="*/ 64 w 203"/>
                <a:gd name="T25" fmla="*/ 89 h 129"/>
                <a:gd name="T26" fmla="*/ 96 w 203"/>
                <a:gd name="T27" fmla="*/ 105 h 129"/>
                <a:gd name="T28" fmla="*/ 119 w 203"/>
                <a:gd name="T29" fmla="*/ 103 h 129"/>
                <a:gd name="T30" fmla="*/ 134 w 203"/>
                <a:gd name="T31" fmla="*/ 119 h 129"/>
                <a:gd name="T32" fmla="*/ 124 w 203"/>
                <a:gd name="T33" fmla="*/ 129 h 129"/>
                <a:gd name="T34" fmla="*/ 27 w 203"/>
                <a:gd name="T35" fmla="*/ 129 h 129"/>
                <a:gd name="T36" fmla="*/ 20 w 203"/>
                <a:gd name="T37" fmla="*/ 124 h 129"/>
                <a:gd name="T38" fmla="*/ 95 w 203"/>
                <a:gd name="T39" fmla="*/ 5 h 129"/>
                <a:gd name="T40" fmla="*/ 192 w 203"/>
                <a:gd name="T41" fmla="*/ 111 h 129"/>
                <a:gd name="T42" fmla="*/ 171 w 203"/>
                <a:gd name="T43" fmla="*/ 129 h 129"/>
                <a:gd name="T44" fmla="*/ 156 w 203"/>
                <a:gd name="T45"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3" h="129">
                  <a:moveTo>
                    <a:pt x="156" y="129"/>
                  </a:moveTo>
                  <a:cubicBezTo>
                    <a:pt x="155" y="120"/>
                    <a:pt x="154" y="111"/>
                    <a:pt x="152" y="104"/>
                  </a:cubicBezTo>
                  <a:cubicBezTo>
                    <a:pt x="147" y="89"/>
                    <a:pt x="137" y="82"/>
                    <a:pt x="121" y="82"/>
                  </a:cubicBezTo>
                  <a:cubicBezTo>
                    <a:pt x="113" y="82"/>
                    <a:pt x="105" y="83"/>
                    <a:pt x="97" y="84"/>
                  </a:cubicBezTo>
                  <a:cubicBezTo>
                    <a:pt x="87" y="84"/>
                    <a:pt x="82" y="81"/>
                    <a:pt x="80" y="73"/>
                  </a:cubicBezTo>
                  <a:cubicBezTo>
                    <a:pt x="78" y="64"/>
                    <a:pt x="81" y="59"/>
                    <a:pt x="90" y="54"/>
                  </a:cubicBezTo>
                  <a:cubicBezTo>
                    <a:pt x="100" y="49"/>
                    <a:pt x="110" y="50"/>
                    <a:pt x="121" y="53"/>
                  </a:cubicBezTo>
                  <a:cubicBezTo>
                    <a:pt x="123" y="47"/>
                    <a:pt x="124" y="40"/>
                    <a:pt x="126" y="33"/>
                  </a:cubicBezTo>
                  <a:cubicBezTo>
                    <a:pt x="115" y="32"/>
                    <a:pt x="106" y="31"/>
                    <a:pt x="96" y="30"/>
                  </a:cubicBezTo>
                  <a:cubicBezTo>
                    <a:pt x="94" y="27"/>
                    <a:pt x="93" y="23"/>
                    <a:pt x="91" y="18"/>
                  </a:cubicBezTo>
                  <a:cubicBezTo>
                    <a:pt x="85" y="20"/>
                    <a:pt x="79" y="22"/>
                    <a:pt x="72" y="25"/>
                  </a:cubicBezTo>
                  <a:cubicBezTo>
                    <a:pt x="78" y="34"/>
                    <a:pt x="74" y="40"/>
                    <a:pt x="67" y="47"/>
                  </a:cubicBezTo>
                  <a:cubicBezTo>
                    <a:pt x="56" y="57"/>
                    <a:pt x="56" y="73"/>
                    <a:pt x="64" y="89"/>
                  </a:cubicBezTo>
                  <a:cubicBezTo>
                    <a:pt x="70" y="101"/>
                    <a:pt x="80" y="106"/>
                    <a:pt x="96" y="105"/>
                  </a:cubicBezTo>
                  <a:cubicBezTo>
                    <a:pt x="104" y="104"/>
                    <a:pt x="111" y="103"/>
                    <a:pt x="119" y="103"/>
                  </a:cubicBezTo>
                  <a:cubicBezTo>
                    <a:pt x="129" y="103"/>
                    <a:pt x="135" y="110"/>
                    <a:pt x="134" y="119"/>
                  </a:cubicBezTo>
                  <a:cubicBezTo>
                    <a:pt x="134" y="126"/>
                    <a:pt x="130" y="129"/>
                    <a:pt x="124" y="129"/>
                  </a:cubicBezTo>
                  <a:cubicBezTo>
                    <a:pt x="91" y="129"/>
                    <a:pt x="59" y="129"/>
                    <a:pt x="27" y="129"/>
                  </a:cubicBezTo>
                  <a:cubicBezTo>
                    <a:pt x="22" y="129"/>
                    <a:pt x="21" y="127"/>
                    <a:pt x="20" y="124"/>
                  </a:cubicBezTo>
                  <a:cubicBezTo>
                    <a:pt x="0" y="70"/>
                    <a:pt x="38" y="11"/>
                    <a:pt x="95" y="5"/>
                  </a:cubicBezTo>
                  <a:cubicBezTo>
                    <a:pt x="155" y="0"/>
                    <a:pt x="203" y="52"/>
                    <a:pt x="192" y="111"/>
                  </a:cubicBezTo>
                  <a:cubicBezTo>
                    <a:pt x="189" y="129"/>
                    <a:pt x="189" y="129"/>
                    <a:pt x="171" y="129"/>
                  </a:cubicBezTo>
                  <a:cubicBezTo>
                    <a:pt x="165" y="129"/>
                    <a:pt x="160" y="129"/>
                    <a:pt x="156" y="129"/>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13" name="Freeform 12">
              <a:extLst>
                <a:ext uri="{FF2B5EF4-FFF2-40B4-BE49-F238E27FC236}">
                  <a16:creationId xmlns:a16="http://schemas.microsoft.com/office/drawing/2014/main" id="{32DAD8BD-A343-4024-9E41-FA09194784E6}"/>
                </a:ext>
              </a:extLst>
            </p:cNvPr>
            <p:cNvSpPr>
              <a:spLocks/>
            </p:cNvSpPr>
            <p:nvPr/>
          </p:nvSpPr>
          <p:spPr bwMode="auto">
            <a:xfrm>
              <a:off x="4870450" y="595313"/>
              <a:ext cx="117475" cy="112713"/>
            </a:xfrm>
            <a:custGeom>
              <a:avLst/>
              <a:gdLst>
                <a:gd name="T0" fmla="*/ 0 w 55"/>
                <a:gd name="T1" fmla="*/ 27 h 54"/>
                <a:gd name="T2" fmla="*/ 28 w 55"/>
                <a:gd name="T3" fmla="*/ 0 h 54"/>
                <a:gd name="T4" fmla="*/ 55 w 55"/>
                <a:gd name="T5" fmla="*/ 27 h 54"/>
                <a:gd name="T6" fmla="*/ 28 w 55"/>
                <a:gd name="T7" fmla="*/ 54 h 54"/>
                <a:gd name="T8" fmla="*/ 0 w 55"/>
                <a:gd name="T9" fmla="*/ 27 h 54"/>
              </a:gdLst>
              <a:ahLst/>
              <a:cxnLst>
                <a:cxn ang="0">
                  <a:pos x="T0" y="T1"/>
                </a:cxn>
                <a:cxn ang="0">
                  <a:pos x="T2" y="T3"/>
                </a:cxn>
                <a:cxn ang="0">
                  <a:pos x="T4" y="T5"/>
                </a:cxn>
                <a:cxn ang="0">
                  <a:pos x="T6" y="T7"/>
                </a:cxn>
                <a:cxn ang="0">
                  <a:pos x="T8" y="T9"/>
                </a:cxn>
              </a:cxnLst>
              <a:rect l="0" t="0" r="r" b="b"/>
              <a:pathLst>
                <a:path w="55" h="54">
                  <a:moveTo>
                    <a:pt x="0" y="27"/>
                  </a:moveTo>
                  <a:cubicBezTo>
                    <a:pt x="0" y="11"/>
                    <a:pt x="12" y="0"/>
                    <a:pt x="28" y="0"/>
                  </a:cubicBezTo>
                  <a:cubicBezTo>
                    <a:pt x="43" y="0"/>
                    <a:pt x="55" y="12"/>
                    <a:pt x="55" y="27"/>
                  </a:cubicBezTo>
                  <a:cubicBezTo>
                    <a:pt x="54" y="42"/>
                    <a:pt x="42" y="54"/>
                    <a:pt x="28" y="54"/>
                  </a:cubicBezTo>
                  <a:cubicBezTo>
                    <a:pt x="12" y="54"/>
                    <a:pt x="0" y="42"/>
                    <a:pt x="0" y="27"/>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14" name="Freeform 13">
              <a:extLst>
                <a:ext uri="{FF2B5EF4-FFF2-40B4-BE49-F238E27FC236}">
                  <a16:creationId xmlns:a16="http://schemas.microsoft.com/office/drawing/2014/main" id="{B258F6E3-6DEC-4261-BE21-5F2A9FFF0A2C}"/>
                </a:ext>
              </a:extLst>
            </p:cNvPr>
            <p:cNvSpPr>
              <a:spLocks/>
            </p:cNvSpPr>
            <p:nvPr/>
          </p:nvSpPr>
          <p:spPr bwMode="auto">
            <a:xfrm>
              <a:off x="4208463" y="800100"/>
              <a:ext cx="98425" cy="38100"/>
            </a:xfrm>
            <a:custGeom>
              <a:avLst/>
              <a:gdLst>
                <a:gd name="T0" fmla="*/ 0 w 46"/>
                <a:gd name="T1" fmla="*/ 18 h 18"/>
                <a:gd name="T2" fmla="*/ 46 w 46"/>
                <a:gd name="T3" fmla="*/ 18 h 18"/>
                <a:gd name="T4" fmla="*/ 0 w 46"/>
                <a:gd name="T5" fmla="*/ 18 h 18"/>
              </a:gdLst>
              <a:ahLst/>
              <a:cxnLst>
                <a:cxn ang="0">
                  <a:pos x="T0" y="T1"/>
                </a:cxn>
                <a:cxn ang="0">
                  <a:pos x="T2" y="T3"/>
                </a:cxn>
                <a:cxn ang="0">
                  <a:pos x="T4" y="T5"/>
                </a:cxn>
              </a:cxnLst>
              <a:rect l="0" t="0" r="r" b="b"/>
              <a:pathLst>
                <a:path w="46" h="18">
                  <a:moveTo>
                    <a:pt x="0" y="18"/>
                  </a:moveTo>
                  <a:cubicBezTo>
                    <a:pt x="10" y="0"/>
                    <a:pt x="38" y="1"/>
                    <a:pt x="46" y="18"/>
                  </a:cubicBezTo>
                  <a:cubicBezTo>
                    <a:pt x="31" y="18"/>
                    <a:pt x="16" y="18"/>
                    <a:pt x="0" y="18"/>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15" name="Freeform 14">
              <a:extLst>
                <a:ext uri="{FF2B5EF4-FFF2-40B4-BE49-F238E27FC236}">
                  <a16:creationId xmlns:a16="http://schemas.microsoft.com/office/drawing/2014/main" id="{1D777BED-3581-45D9-966E-8517283F2804}"/>
                </a:ext>
              </a:extLst>
            </p:cNvPr>
            <p:cNvSpPr>
              <a:spLocks noEditPoints="1"/>
            </p:cNvSpPr>
            <p:nvPr/>
          </p:nvSpPr>
          <p:spPr bwMode="auto">
            <a:xfrm>
              <a:off x="4410075" y="1006475"/>
              <a:ext cx="403225" cy="401638"/>
            </a:xfrm>
            <a:custGeom>
              <a:avLst/>
              <a:gdLst>
                <a:gd name="T0" fmla="*/ 95 w 191"/>
                <a:gd name="T1" fmla="*/ 0 h 190"/>
                <a:gd name="T2" fmla="*/ 190 w 191"/>
                <a:gd name="T3" fmla="*/ 95 h 190"/>
                <a:gd name="T4" fmla="*/ 95 w 191"/>
                <a:gd name="T5" fmla="*/ 190 h 190"/>
                <a:gd name="T6" fmla="*/ 0 w 191"/>
                <a:gd name="T7" fmla="*/ 95 h 190"/>
                <a:gd name="T8" fmla="*/ 95 w 191"/>
                <a:gd name="T9" fmla="*/ 0 h 190"/>
                <a:gd name="T10" fmla="*/ 87 w 191"/>
                <a:gd name="T11" fmla="*/ 14 h 190"/>
                <a:gd name="T12" fmla="*/ 86 w 191"/>
                <a:gd name="T13" fmla="*/ 18 h 190"/>
                <a:gd name="T14" fmla="*/ 77 w 191"/>
                <a:gd name="T15" fmla="*/ 33 h 190"/>
                <a:gd name="T16" fmla="*/ 56 w 191"/>
                <a:gd name="T17" fmla="*/ 72 h 190"/>
                <a:gd name="T18" fmla="*/ 81 w 191"/>
                <a:gd name="T19" fmla="*/ 102 h 190"/>
                <a:gd name="T20" fmla="*/ 106 w 191"/>
                <a:gd name="T21" fmla="*/ 107 h 190"/>
                <a:gd name="T22" fmla="*/ 118 w 191"/>
                <a:gd name="T23" fmla="*/ 124 h 190"/>
                <a:gd name="T24" fmla="*/ 103 w 191"/>
                <a:gd name="T25" fmla="*/ 140 h 190"/>
                <a:gd name="T26" fmla="*/ 67 w 191"/>
                <a:gd name="T27" fmla="*/ 131 h 190"/>
                <a:gd name="T28" fmla="*/ 62 w 191"/>
                <a:gd name="T29" fmla="*/ 127 h 190"/>
                <a:gd name="T30" fmla="*/ 53 w 191"/>
                <a:gd name="T31" fmla="*/ 140 h 190"/>
                <a:gd name="T32" fmla="*/ 54 w 191"/>
                <a:gd name="T33" fmla="*/ 147 h 190"/>
                <a:gd name="T34" fmla="*/ 74 w 191"/>
                <a:gd name="T35" fmla="*/ 158 h 190"/>
                <a:gd name="T36" fmla="*/ 87 w 191"/>
                <a:gd name="T37" fmla="*/ 174 h 190"/>
                <a:gd name="T38" fmla="*/ 87 w 191"/>
                <a:gd name="T39" fmla="*/ 175 h 190"/>
                <a:gd name="T40" fmla="*/ 108 w 191"/>
                <a:gd name="T41" fmla="*/ 175 h 190"/>
                <a:gd name="T42" fmla="*/ 108 w 191"/>
                <a:gd name="T43" fmla="*/ 161 h 190"/>
                <a:gd name="T44" fmla="*/ 115 w 191"/>
                <a:gd name="T45" fmla="*/ 159 h 190"/>
                <a:gd name="T46" fmla="*/ 138 w 191"/>
                <a:gd name="T47" fmla="*/ 136 h 190"/>
                <a:gd name="T48" fmla="*/ 110 w 191"/>
                <a:gd name="T49" fmla="*/ 86 h 190"/>
                <a:gd name="T50" fmla="*/ 89 w 191"/>
                <a:gd name="T51" fmla="*/ 81 h 190"/>
                <a:gd name="T52" fmla="*/ 78 w 191"/>
                <a:gd name="T53" fmla="*/ 63 h 190"/>
                <a:gd name="T54" fmla="*/ 95 w 191"/>
                <a:gd name="T55" fmla="*/ 49 h 190"/>
                <a:gd name="T56" fmla="*/ 126 w 191"/>
                <a:gd name="T57" fmla="*/ 59 h 190"/>
                <a:gd name="T58" fmla="*/ 138 w 191"/>
                <a:gd name="T59" fmla="*/ 40 h 190"/>
                <a:gd name="T60" fmla="*/ 108 w 191"/>
                <a:gd name="T61" fmla="*/ 27 h 190"/>
                <a:gd name="T62" fmla="*/ 108 w 191"/>
                <a:gd name="T63" fmla="*/ 14 h 190"/>
                <a:gd name="T64" fmla="*/ 87 w 191"/>
                <a:gd name="T65" fmla="*/ 1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1" h="190">
                  <a:moveTo>
                    <a:pt x="95" y="0"/>
                  </a:moveTo>
                  <a:cubicBezTo>
                    <a:pt x="148" y="0"/>
                    <a:pt x="191" y="42"/>
                    <a:pt x="190" y="95"/>
                  </a:cubicBezTo>
                  <a:cubicBezTo>
                    <a:pt x="190" y="147"/>
                    <a:pt x="147" y="190"/>
                    <a:pt x="95" y="190"/>
                  </a:cubicBezTo>
                  <a:cubicBezTo>
                    <a:pt x="43" y="190"/>
                    <a:pt x="0" y="148"/>
                    <a:pt x="0" y="95"/>
                  </a:cubicBezTo>
                  <a:cubicBezTo>
                    <a:pt x="0" y="42"/>
                    <a:pt x="42" y="0"/>
                    <a:pt x="95" y="0"/>
                  </a:cubicBezTo>
                  <a:close/>
                  <a:moveTo>
                    <a:pt x="87" y="14"/>
                  </a:moveTo>
                  <a:cubicBezTo>
                    <a:pt x="87" y="16"/>
                    <a:pt x="86" y="17"/>
                    <a:pt x="86" y="18"/>
                  </a:cubicBezTo>
                  <a:cubicBezTo>
                    <a:pt x="88" y="26"/>
                    <a:pt x="85" y="30"/>
                    <a:pt x="77" y="33"/>
                  </a:cubicBezTo>
                  <a:cubicBezTo>
                    <a:pt x="62" y="38"/>
                    <a:pt x="55" y="52"/>
                    <a:pt x="56" y="72"/>
                  </a:cubicBezTo>
                  <a:cubicBezTo>
                    <a:pt x="57" y="88"/>
                    <a:pt x="65" y="97"/>
                    <a:pt x="81" y="102"/>
                  </a:cubicBezTo>
                  <a:cubicBezTo>
                    <a:pt x="89" y="104"/>
                    <a:pt x="97" y="105"/>
                    <a:pt x="106" y="107"/>
                  </a:cubicBezTo>
                  <a:cubicBezTo>
                    <a:pt x="115" y="110"/>
                    <a:pt x="119" y="115"/>
                    <a:pt x="118" y="124"/>
                  </a:cubicBezTo>
                  <a:cubicBezTo>
                    <a:pt x="118" y="133"/>
                    <a:pt x="112" y="138"/>
                    <a:pt x="103" y="140"/>
                  </a:cubicBezTo>
                  <a:cubicBezTo>
                    <a:pt x="90" y="142"/>
                    <a:pt x="78" y="139"/>
                    <a:pt x="67" y="131"/>
                  </a:cubicBezTo>
                  <a:cubicBezTo>
                    <a:pt x="66" y="129"/>
                    <a:pt x="64" y="128"/>
                    <a:pt x="62" y="127"/>
                  </a:cubicBezTo>
                  <a:cubicBezTo>
                    <a:pt x="59" y="131"/>
                    <a:pt x="56" y="136"/>
                    <a:pt x="53" y="140"/>
                  </a:cubicBezTo>
                  <a:cubicBezTo>
                    <a:pt x="50" y="143"/>
                    <a:pt x="51" y="146"/>
                    <a:pt x="54" y="147"/>
                  </a:cubicBezTo>
                  <a:cubicBezTo>
                    <a:pt x="60" y="151"/>
                    <a:pt x="67" y="155"/>
                    <a:pt x="74" y="158"/>
                  </a:cubicBezTo>
                  <a:cubicBezTo>
                    <a:pt x="85" y="162"/>
                    <a:pt x="86" y="162"/>
                    <a:pt x="87" y="174"/>
                  </a:cubicBezTo>
                  <a:cubicBezTo>
                    <a:pt x="87" y="174"/>
                    <a:pt x="87" y="175"/>
                    <a:pt x="87" y="175"/>
                  </a:cubicBezTo>
                  <a:cubicBezTo>
                    <a:pt x="94" y="175"/>
                    <a:pt x="101" y="175"/>
                    <a:pt x="108" y="175"/>
                  </a:cubicBezTo>
                  <a:cubicBezTo>
                    <a:pt x="108" y="170"/>
                    <a:pt x="108" y="166"/>
                    <a:pt x="108" y="161"/>
                  </a:cubicBezTo>
                  <a:cubicBezTo>
                    <a:pt x="111" y="160"/>
                    <a:pt x="113" y="159"/>
                    <a:pt x="115" y="159"/>
                  </a:cubicBezTo>
                  <a:cubicBezTo>
                    <a:pt x="127" y="155"/>
                    <a:pt x="135" y="148"/>
                    <a:pt x="138" y="136"/>
                  </a:cubicBezTo>
                  <a:cubicBezTo>
                    <a:pt x="143" y="116"/>
                    <a:pt x="141" y="93"/>
                    <a:pt x="110" y="86"/>
                  </a:cubicBezTo>
                  <a:cubicBezTo>
                    <a:pt x="103" y="85"/>
                    <a:pt x="96" y="83"/>
                    <a:pt x="89" y="81"/>
                  </a:cubicBezTo>
                  <a:cubicBezTo>
                    <a:pt x="80" y="78"/>
                    <a:pt x="77" y="72"/>
                    <a:pt x="78" y="63"/>
                  </a:cubicBezTo>
                  <a:cubicBezTo>
                    <a:pt x="79" y="55"/>
                    <a:pt x="85" y="51"/>
                    <a:pt x="95" y="49"/>
                  </a:cubicBezTo>
                  <a:cubicBezTo>
                    <a:pt x="106" y="48"/>
                    <a:pt x="116" y="52"/>
                    <a:pt x="126" y="59"/>
                  </a:cubicBezTo>
                  <a:cubicBezTo>
                    <a:pt x="130" y="53"/>
                    <a:pt x="133" y="47"/>
                    <a:pt x="138" y="40"/>
                  </a:cubicBezTo>
                  <a:cubicBezTo>
                    <a:pt x="127" y="36"/>
                    <a:pt x="118" y="32"/>
                    <a:pt x="108" y="27"/>
                  </a:cubicBezTo>
                  <a:cubicBezTo>
                    <a:pt x="108" y="24"/>
                    <a:pt x="108" y="19"/>
                    <a:pt x="108" y="14"/>
                  </a:cubicBezTo>
                  <a:cubicBezTo>
                    <a:pt x="100" y="14"/>
                    <a:pt x="94" y="14"/>
                    <a:pt x="87" y="14"/>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16" name="Freeform 15">
              <a:extLst>
                <a:ext uri="{FF2B5EF4-FFF2-40B4-BE49-F238E27FC236}">
                  <a16:creationId xmlns:a16="http://schemas.microsoft.com/office/drawing/2014/main" id="{F8DA799F-B309-4027-97E2-CB147E722372}"/>
                </a:ext>
              </a:extLst>
            </p:cNvPr>
            <p:cNvSpPr>
              <a:spLocks/>
            </p:cNvSpPr>
            <p:nvPr/>
          </p:nvSpPr>
          <p:spPr bwMode="auto">
            <a:xfrm>
              <a:off x="4927600" y="1146175"/>
              <a:ext cx="123825" cy="120650"/>
            </a:xfrm>
            <a:custGeom>
              <a:avLst/>
              <a:gdLst>
                <a:gd name="T0" fmla="*/ 58 w 58"/>
                <a:gd name="T1" fmla="*/ 29 h 57"/>
                <a:gd name="T2" fmla="*/ 29 w 58"/>
                <a:gd name="T3" fmla="*/ 57 h 57"/>
                <a:gd name="T4" fmla="*/ 1 w 58"/>
                <a:gd name="T5" fmla="*/ 29 h 57"/>
                <a:gd name="T6" fmla="*/ 29 w 58"/>
                <a:gd name="T7" fmla="*/ 0 h 57"/>
                <a:gd name="T8" fmla="*/ 58 w 58"/>
                <a:gd name="T9" fmla="*/ 29 h 57"/>
              </a:gdLst>
              <a:ahLst/>
              <a:cxnLst>
                <a:cxn ang="0">
                  <a:pos x="T0" y="T1"/>
                </a:cxn>
                <a:cxn ang="0">
                  <a:pos x="T2" y="T3"/>
                </a:cxn>
                <a:cxn ang="0">
                  <a:pos x="T4" y="T5"/>
                </a:cxn>
                <a:cxn ang="0">
                  <a:pos x="T6" y="T7"/>
                </a:cxn>
                <a:cxn ang="0">
                  <a:pos x="T8" y="T9"/>
                </a:cxn>
              </a:cxnLst>
              <a:rect l="0" t="0" r="r" b="b"/>
              <a:pathLst>
                <a:path w="58" h="57">
                  <a:moveTo>
                    <a:pt x="58" y="29"/>
                  </a:moveTo>
                  <a:cubicBezTo>
                    <a:pt x="58" y="45"/>
                    <a:pt x="46" y="57"/>
                    <a:pt x="29" y="57"/>
                  </a:cubicBezTo>
                  <a:cubicBezTo>
                    <a:pt x="13" y="57"/>
                    <a:pt x="1" y="45"/>
                    <a:pt x="1" y="29"/>
                  </a:cubicBezTo>
                  <a:cubicBezTo>
                    <a:pt x="0" y="13"/>
                    <a:pt x="13" y="0"/>
                    <a:pt x="29" y="0"/>
                  </a:cubicBezTo>
                  <a:cubicBezTo>
                    <a:pt x="45" y="0"/>
                    <a:pt x="58" y="12"/>
                    <a:pt x="58" y="29"/>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17" name="Freeform 16">
              <a:extLst>
                <a:ext uri="{FF2B5EF4-FFF2-40B4-BE49-F238E27FC236}">
                  <a16:creationId xmlns:a16="http://schemas.microsoft.com/office/drawing/2014/main" id="{EA17EE62-9867-442F-B5FE-779595796E21}"/>
                </a:ext>
              </a:extLst>
            </p:cNvPr>
            <p:cNvSpPr>
              <a:spLocks/>
            </p:cNvSpPr>
            <p:nvPr/>
          </p:nvSpPr>
          <p:spPr bwMode="auto">
            <a:xfrm>
              <a:off x="4171950" y="1146175"/>
              <a:ext cx="122237" cy="122238"/>
            </a:xfrm>
            <a:custGeom>
              <a:avLst/>
              <a:gdLst>
                <a:gd name="T0" fmla="*/ 29 w 58"/>
                <a:gd name="T1" fmla="*/ 57 h 58"/>
                <a:gd name="T2" fmla="*/ 0 w 58"/>
                <a:gd name="T3" fmla="*/ 29 h 58"/>
                <a:gd name="T4" fmla="*/ 29 w 58"/>
                <a:gd name="T5" fmla="*/ 0 h 58"/>
                <a:gd name="T6" fmla="*/ 58 w 58"/>
                <a:gd name="T7" fmla="*/ 29 h 58"/>
                <a:gd name="T8" fmla="*/ 29 w 58"/>
                <a:gd name="T9" fmla="*/ 57 h 58"/>
              </a:gdLst>
              <a:ahLst/>
              <a:cxnLst>
                <a:cxn ang="0">
                  <a:pos x="T0" y="T1"/>
                </a:cxn>
                <a:cxn ang="0">
                  <a:pos x="T2" y="T3"/>
                </a:cxn>
                <a:cxn ang="0">
                  <a:pos x="T4" y="T5"/>
                </a:cxn>
                <a:cxn ang="0">
                  <a:pos x="T6" y="T7"/>
                </a:cxn>
                <a:cxn ang="0">
                  <a:pos x="T8" y="T9"/>
                </a:cxn>
              </a:cxnLst>
              <a:rect l="0" t="0" r="r" b="b"/>
              <a:pathLst>
                <a:path w="58" h="58">
                  <a:moveTo>
                    <a:pt x="29" y="57"/>
                  </a:moveTo>
                  <a:cubicBezTo>
                    <a:pt x="13" y="57"/>
                    <a:pt x="0" y="45"/>
                    <a:pt x="0" y="29"/>
                  </a:cubicBezTo>
                  <a:cubicBezTo>
                    <a:pt x="0" y="13"/>
                    <a:pt x="13" y="0"/>
                    <a:pt x="29" y="0"/>
                  </a:cubicBezTo>
                  <a:cubicBezTo>
                    <a:pt x="45" y="0"/>
                    <a:pt x="58" y="13"/>
                    <a:pt x="58" y="29"/>
                  </a:cubicBezTo>
                  <a:cubicBezTo>
                    <a:pt x="58" y="45"/>
                    <a:pt x="45" y="58"/>
                    <a:pt x="29" y="57"/>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grpSp>
      <p:grpSp>
        <p:nvGrpSpPr>
          <p:cNvPr id="56" name="Google Shape;2390;p30">
            <a:extLst>
              <a:ext uri="{FF2B5EF4-FFF2-40B4-BE49-F238E27FC236}">
                <a16:creationId xmlns:a16="http://schemas.microsoft.com/office/drawing/2014/main" id="{EBCE2BD3-1CB1-4BF5-97A4-94B975A13F85}"/>
              </a:ext>
            </a:extLst>
          </p:cNvPr>
          <p:cNvGrpSpPr/>
          <p:nvPr/>
        </p:nvGrpSpPr>
        <p:grpSpPr>
          <a:xfrm rot="2414606">
            <a:off x="7470928" y="1765248"/>
            <a:ext cx="1444898" cy="1780603"/>
            <a:chOff x="9743146" y="2970638"/>
            <a:chExt cx="1446996" cy="1783072"/>
          </a:xfrm>
        </p:grpSpPr>
        <p:sp>
          <p:nvSpPr>
            <p:cNvPr id="57" name="Google Shape;2391;p30">
              <a:extLst>
                <a:ext uri="{FF2B5EF4-FFF2-40B4-BE49-F238E27FC236}">
                  <a16:creationId xmlns:a16="http://schemas.microsoft.com/office/drawing/2014/main" id="{B3E15889-9E0E-4B78-B8FF-548CD247EE99}"/>
                </a:ext>
              </a:extLst>
            </p:cNvPr>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8" name="Google Shape;2392;p30">
              <a:extLst>
                <a:ext uri="{FF2B5EF4-FFF2-40B4-BE49-F238E27FC236}">
                  <a16:creationId xmlns:a16="http://schemas.microsoft.com/office/drawing/2014/main" id="{3DDF44E0-38B7-4A99-A8CE-9E1F089595DC}"/>
                </a:ext>
              </a:extLst>
            </p:cNvPr>
            <p:cNvGrpSpPr/>
            <p:nvPr/>
          </p:nvGrpSpPr>
          <p:grpSpPr>
            <a:xfrm rot="4346401">
              <a:off x="9694335" y="3347712"/>
              <a:ext cx="1544618" cy="1028925"/>
              <a:chOff x="2670525" y="1658075"/>
              <a:chExt cx="1301725" cy="867125"/>
            </a:xfrm>
          </p:grpSpPr>
          <p:sp>
            <p:nvSpPr>
              <p:cNvPr id="59" name="Google Shape;2393;p30">
                <a:extLst>
                  <a:ext uri="{FF2B5EF4-FFF2-40B4-BE49-F238E27FC236}">
                    <a16:creationId xmlns:a16="http://schemas.microsoft.com/office/drawing/2014/main" id="{890BF52E-5925-4260-B206-55762ED558AB}"/>
                  </a:ext>
                </a:extLst>
              </p:cNvPr>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2394;p30">
                <a:extLst>
                  <a:ext uri="{FF2B5EF4-FFF2-40B4-BE49-F238E27FC236}">
                    <a16:creationId xmlns:a16="http://schemas.microsoft.com/office/drawing/2014/main" id="{26ED8E40-7B6C-4FB7-A86D-2C2F5517BDE7}"/>
                  </a:ext>
                </a:extLst>
              </p:cNvPr>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2395;p30">
                <a:extLst>
                  <a:ext uri="{FF2B5EF4-FFF2-40B4-BE49-F238E27FC236}">
                    <a16:creationId xmlns:a16="http://schemas.microsoft.com/office/drawing/2014/main" id="{6E4F0303-FF82-43A0-B8B1-11313F74CC4D}"/>
                  </a:ext>
                </a:extLst>
              </p:cNvPr>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2396;p30">
                <a:extLst>
                  <a:ext uri="{FF2B5EF4-FFF2-40B4-BE49-F238E27FC236}">
                    <a16:creationId xmlns:a16="http://schemas.microsoft.com/office/drawing/2014/main" id="{4A62A6F9-E1AB-46D3-BF39-C77F07E5DD27}"/>
                  </a:ext>
                </a:extLst>
              </p:cNvPr>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397;p30">
                <a:extLst>
                  <a:ext uri="{FF2B5EF4-FFF2-40B4-BE49-F238E27FC236}">
                    <a16:creationId xmlns:a16="http://schemas.microsoft.com/office/drawing/2014/main" id="{520016AA-5C64-4DFA-86D9-860F5112B079}"/>
                  </a:ext>
                </a:extLst>
              </p:cNvPr>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2398;p30">
                <a:extLst>
                  <a:ext uri="{FF2B5EF4-FFF2-40B4-BE49-F238E27FC236}">
                    <a16:creationId xmlns:a16="http://schemas.microsoft.com/office/drawing/2014/main" id="{A5C409D9-F37E-450F-B324-ABA6F74E1096}"/>
                  </a:ext>
                </a:extLst>
              </p:cNvPr>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2399;p30">
                <a:extLst>
                  <a:ext uri="{FF2B5EF4-FFF2-40B4-BE49-F238E27FC236}">
                    <a16:creationId xmlns:a16="http://schemas.microsoft.com/office/drawing/2014/main" id="{21549D76-0A54-4126-8CC2-BED4B63AA521}"/>
                  </a:ext>
                </a:extLst>
              </p:cNvPr>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2400;p30">
                <a:extLst>
                  <a:ext uri="{FF2B5EF4-FFF2-40B4-BE49-F238E27FC236}">
                    <a16:creationId xmlns:a16="http://schemas.microsoft.com/office/drawing/2014/main" id="{55A54B12-4A5B-4644-B653-EA20F1080B38}"/>
                  </a:ext>
                </a:extLst>
              </p:cNvPr>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7" name="Google Shape;2401;p30">
            <a:extLst>
              <a:ext uri="{FF2B5EF4-FFF2-40B4-BE49-F238E27FC236}">
                <a16:creationId xmlns:a16="http://schemas.microsoft.com/office/drawing/2014/main" id="{D2FA06AB-E7A1-4AE9-A3C0-20F14F45A7F5}"/>
              </a:ext>
            </a:extLst>
          </p:cNvPr>
          <p:cNvGrpSpPr/>
          <p:nvPr/>
        </p:nvGrpSpPr>
        <p:grpSpPr>
          <a:xfrm rot="4396034">
            <a:off x="7560123" y="3129473"/>
            <a:ext cx="1444944" cy="1780715"/>
            <a:chOff x="9743146" y="2970638"/>
            <a:chExt cx="1446996" cy="1783072"/>
          </a:xfrm>
        </p:grpSpPr>
        <p:sp>
          <p:nvSpPr>
            <p:cNvPr id="68" name="Google Shape;2402;p30">
              <a:extLst>
                <a:ext uri="{FF2B5EF4-FFF2-40B4-BE49-F238E27FC236}">
                  <a16:creationId xmlns:a16="http://schemas.microsoft.com/office/drawing/2014/main" id="{64859BF0-C8AE-474B-9817-42C409265724}"/>
                </a:ext>
              </a:extLst>
            </p:cNvPr>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9" name="Google Shape;2403;p30">
              <a:extLst>
                <a:ext uri="{FF2B5EF4-FFF2-40B4-BE49-F238E27FC236}">
                  <a16:creationId xmlns:a16="http://schemas.microsoft.com/office/drawing/2014/main" id="{0214F81D-C60A-4FEB-991E-EE2BC76D3718}"/>
                </a:ext>
              </a:extLst>
            </p:cNvPr>
            <p:cNvGrpSpPr/>
            <p:nvPr/>
          </p:nvGrpSpPr>
          <p:grpSpPr>
            <a:xfrm rot="4346401">
              <a:off x="9694335" y="3347712"/>
              <a:ext cx="1544618" cy="1028925"/>
              <a:chOff x="2670525" y="1658075"/>
              <a:chExt cx="1301725" cy="867125"/>
            </a:xfrm>
          </p:grpSpPr>
          <p:sp>
            <p:nvSpPr>
              <p:cNvPr id="70" name="Google Shape;2404;p30">
                <a:extLst>
                  <a:ext uri="{FF2B5EF4-FFF2-40B4-BE49-F238E27FC236}">
                    <a16:creationId xmlns:a16="http://schemas.microsoft.com/office/drawing/2014/main" id="{D05544C3-9E85-401A-A2AA-08F983E06009}"/>
                  </a:ext>
                </a:extLst>
              </p:cNvPr>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2405;p30">
                <a:extLst>
                  <a:ext uri="{FF2B5EF4-FFF2-40B4-BE49-F238E27FC236}">
                    <a16:creationId xmlns:a16="http://schemas.microsoft.com/office/drawing/2014/main" id="{706E9413-E006-4684-AD2F-9138F24A71CF}"/>
                  </a:ext>
                </a:extLst>
              </p:cNvPr>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2406;p30">
                <a:extLst>
                  <a:ext uri="{FF2B5EF4-FFF2-40B4-BE49-F238E27FC236}">
                    <a16:creationId xmlns:a16="http://schemas.microsoft.com/office/drawing/2014/main" id="{1842B9EC-7709-4DE0-AFF0-656C1D18C849}"/>
                  </a:ext>
                </a:extLst>
              </p:cNvPr>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2407;p30">
                <a:extLst>
                  <a:ext uri="{FF2B5EF4-FFF2-40B4-BE49-F238E27FC236}">
                    <a16:creationId xmlns:a16="http://schemas.microsoft.com/office/drawing/2014/main" id="{465C8B68-27B3-4811-93A1-4A7BA67D8834}"/>
                  </a:ext>
                </a:extLst>
              </p:cNvPr>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2408;p30">
                <a:extLst>
                  <a:ext uri="{FF2B5EF4-FFF2-40B4-BE49-F238E27FC236}">
                    <a16:creationId xmlns:a16="http://schemas.microsoft.com/office/drawing/2014/main" id="{8F97E03B-BE59-4F04-B790-0116777500EC}"/>
                  </a:ext>
                </a:extLst>
              </p:cNvPr>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2409;p30">
                <a:extLst>
                  <a:ext uri="{FF2B5EF4-FFF2-40B4-BE49-F238E27FC236}">
                    <a16:creationId xmlns:a16="http://schemas.microsoft.com/office/drawing/2014/main" id="{9E4F8096-4BBA-44F0-AF7F-04DC25F6F05B}"/>
                  </a:ext>
                </a:extLst>
              </p:cNvPr>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2410;p30">
                <a:extLst>
                  <a:ext uri="{FF2B5EF4-FFF2-40B4-BE49-F238E27FC236}">
                    <a16:creationId xmlns:a16="http://schemas.microsoft.com/office/drawing/2014/main" id="{FDD92808-E978-4DC1-BC76-81E7CAE06FCD}"/>
                  </a:ext>
                </a:extLst>
              </p:cNvPr>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2411;p30">
                <a:extLst>
                  <a:ext uri="{FF2B5EF4-FFF2-40B4-BE49-F238E27FC236}">
                    <a16:creationId xmlns:a16="http://schemas.microsoft.com/office/drawing/2014/main" id="{F9185241-D401-40BE-B27E-61A879B2EC1F}"/>
                  </a:ext>
                </a:extLst>
              </p:cNvPr>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8" name="Google Shape;2390;p30">
            <a:extLst>
              <a:ext uri="{FF2B5EF4-FFF2-40B4-BE49-F238E27FC236}">
                <a16:creationId xmlns:a16="http://schemas.microsoft.com/office/drawing/2014/main" id="{38811A5F-C2FF-4DB8-9BE5-7FE1D1D07051}"/>
              </a:ext>
            </a:extLst>
          </p:cNvPr>
          <p:cNvGrpSpPr/>
          <p:nvPr/>
        </p:nvGrpSpPr>
        <p:grpSpPr>
          <a:xfrm rot="2414606">
            <a:off x="406841" y="527028"/>
            <a:ext cx="1444898" cy="1780603"/>
            <a:chOff x="9743146" y="2970638"/>
            <a:chExt cx="1446996" cy="1783072"/>
          </a:xfrm>
        </p:grpSpPr>
        <p:sp>
          <p:nvSpPr>
            <p:cNvPr id="79" name="Google Shape;2391;p30">
              <a:extLst>
                <a:ext uri="{FF2B5EF4-FFF2-40B4-BE49-F238E27FC236}">
                  <a16:creationId xmlns:a16="http://schemas.microsoft.com/office/drawing/2014/main" id="{564383AA-3BA6-4AA3-BD8F-3753B9967B69}"/>
                </a:ext>
              </a:extLst>
            </p:cNvPr>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 name="Google Shape;2392;p30">
              <a:extLst>
                <a:ext uri="{FF2B5EF4-FFF2-40B4-BE49-F238E27FC236}">
                  <a16:creationId xmlns:a16="http://schemas.microsoft.com/office/drawing/2014/main" id="{7A2C9A10-02F0-4205-927D-7FCBE94CE25D}"/>
                </a:ext>
              </a:extLst>
            </p:cNvPr>
            <p:cNvGrpSpPr/>
            <p:nvPr/>
          </p:nvGrpSpPr>
          <p:grpSpPr>
            <a:xfrm rot="4346401">
              <a:off x="9694335" y="3347712"/>
              <a:ext cx="1544618" cy="1028925"/>
              <a:chOff x="2670525" y="1658075"/>
              <a:chExt cx="1301725" cy="867125"/>
            </a:xfrm>
          </p:grpSpPr>
          <p:sp>
            <p:nvSpPr>
              <p:cNvPr id="81" name="Google Shape;2393;p30">
                <a:extLst>
                  <a:ext uri="{FF2B5EF4-FFF2-40B4-BE49-F238E27FC236}">
                    <a16:creationId xmlns:a16="http://schemas.microsoft.com/office/drawing/2014/main" id="{FA4DE53D-A329-4C2E-BA09-99A3948CF869}"/>
                  </a:ext>
                </a:extLst>
              </p:cNvPr>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2394;p30">
                <a:extLst>
                  <a:ext uri="{FF2B5EF4-FFF2-40B4-BE49-F238E27FC236}">
                    <a16:creationId xmlns:a16="http://schemas.microsoft.com/office/drawing/2014/main" id="{3DDDBED5-9B0A-4AA8-A348-9C5D08004730}"/>
                  </a:ext>
                </a:extLst>
              </p:cNvPr>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2395;p30">
                <a:extLst>
                  <a:ext uri="{FF2B5EF4-FFF2-40B4-BE49-F238E27FC236}">
                    <a16:creationId xmlns:a16="http://schemas.microsoft.com/office/drawing/2014/main" id="{18FDE3EC-2CC8-4C5D-9606-42F06BE0D88C}"/>
                  </a:ext>
                </a:extLst>
              </p:cNvPr>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2396;p30">
                <a:extLst>
                  <a:ext uri="{FF2B5EF4-FFF2-40B4-BE49-F238E27FC236}">
                    <a16:creationId xmlns:a16="http://schemas.microsoft.com/office/drawing/2014/main" id="{E9E3588D-1B39-4F17-A2F9-C8527F8D1C3B}"/>
                  </a:ext>
                </a:extLst>
              </p:cNvPr>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2397;p30">
                <a:extLst>
                  <a:ext uri="{FF2B5EF4-FFF2-40B4-BE49-F238E27FC236}">
                    <a16:creationId xmlns:a16="http://schemas.microsoft.com/office/drawing/2014/main" id="{B9BB7C0F-9397-401B-BDFD-6A66654990B9}"/>
                  </a:ext>
                </a:extLst>
              </p:cNvPr>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2398;p30">
                <a:extLst>
                  <a:ext uri="{FF2B5EF4-FFF2-40B4-BE49-F238E27FC236}">
                    <a16:creationId xmlns:a16="http://schemas.microsoft.com/office/drawing/2014/main" id="{194BD114-C922-4ED7-A97D-058BC1B61B0F}"/>
                  </a:ext>
                </a:extLst>
              </p:cNvPr>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2399;p30">
                <a:extLst>
                  <a:ext uri="{FF2B5EF4-FFF2-40B4-BE49-F238E27FC236}">
                    <a16:creationId xmlns:a16="http://schemas.microsoft.com/office/drawing/2014/main" id="{71A9A4F3-8D6A-4109-8260-02B305B67AB2}"/>
                  </a:ext>
                </a:extLst>
              </p:cNvPr>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2400;p30">
                <a:extLst>
                  <a:ext uri="{FF2B5EF4-FFF2-40B4-BE49-F238E27FC236}">
                    <a16:creationId xmlns:a16="http://schemas.microsoft.com/office/drawing/2014/main" id="{C5CAEC87-7634-4709-AF6E-28F4EADE2F61}"/>
                  </a:ext>
                </a:extLst>
              </p:cNvPr>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9" name="Google Shape;2401;p30">
            <a:extLst>
              <a:ext uri="{FF2B5EF4-FFF2-40B4-BE49-F238E27FC236}">
                <a16:creationId xmlns:a16="http://schemas.microsoft.com/office/drawing/2014/main" id="{DC6C55D6-E65E-45ED-8F3C-9985B8CB212B}"/>
              </a:ext>
            </a:extLst>
          </p:cNvPr>
          <p:cNvGrpSpPr/>
          <p:nvPr/>
        </p:nvGrpSpPr>
        <p:grpSpPr>
          <a:xfrm rot="4396034">
            <a:off x="496036" y="1891253"/>
            <a:ext cx="1444944" cy="1780715"/>
            <a:chOff x="9743146" y="2970638"/>
            <a:chExt cx="1446996" cy="1783072"/>
          </a:xfrm>
        </p:grpSpPr>
        <p:sp>
          <p:nvSpPr>
            <p:cNvPr id="90" name="Google Shape;2402;p30">
              <a:extLst>
                <a:ext uri="{FF2B5EF4-FFF2-40B4-BE49-F238E27FC236}">
                  <a16:creationId xmlns:a16="http://schemas.microsoft.com/office/drawing/2014/main" id="{8B1A595F-7C85-48E8-B231-9B9B486D1403}"/>
                </a:ext>
              </a:extLst>
            </p:cNvPr>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1" name="Google Shape;2403;p30">
              <a:extLst>
                <a:ext uri="{FF2B5EF4-FFF2-40B4-BE49-F238E27FC236}">
                  <a16:creationId xmlns:a16="http://schemas.microsoft.com/office/drawing/2014/main" id="{6D061B35-65CB-455C-9453-F688AC145425}"/>
                </a:ext>
              </a:extLst>
            </p:cNvPr>
            <p:cNvGrpSpPr/>
            <p:nvPr/>
          </p:nvGrpSpPr>
          <p:grpSpPr>
            <a:xfrm rot="4346401">
              <a:off x="9694335" y="3347712"/>
              <a:ext cx="1544618" cy="1028925"/>
              <a:chOff x="2670525" y="1658075"/>
              <a:chExt cx="1301725" cy="867125"/>
            </a:xfrm>
          </p:grpSpPr>
          <p:sp>
            <p:nvSpPr>
              <p:cNvPr id="92" name="Google Shape;2404;p30">
                <a:extLst>
                  <a:ext uri="{FF2B5EF4-FFF2-40B4-BE49-F238E27FC236}">
                    <a16:creationId xmlns:a16="http://schemas.microsoft.com/office/drawing/2014/main" id="{A24A1C89-3719-42AE-9746-47E9DE328F79}"/>
                  </a:ext>
                </a:extLst>
              </p:cNvPr>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2405;p30">
                <a:extLst>
                  <a:ext uri="{FF2B5EF4-FFF2-40B4-BE49-F238E27FC236}">
                    <a16:creationId xmlns:a16="http://schemas.microsoft.com/office/drawing/2014/main" id="{C1CF9800-5312-428B-ABFF-C136A6305A73}"/>
                  </a:ext>
                </a:extLst>
              </p:cNvPr>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2406;p30">
                <a:extLst>
                  <a:ext uri="{FF2B5EF4-FFF2-40B4-BE49-F238E27FC236}">
                    <a16:creationId xmlns:a16="http://schemas.microsoft.com/office/drawing/2014/main" id="{90EBB6E6-5CCF-4A33-ABCD-029880C943E5}"/>
                  </a:ext>
                </a:extLst>
              </p:cNvPr>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2407;p30">
                <a:extLst>
                  <a:ext uri="{FF2B5EF4-FFF2-40B4-BE49-F238E27FC236}">
                    <a16:creationId xmlns:a16="http://schemas.microsoft.com/office/drawing/2014/main" id="{C0EF0955-0470-4CFE-96AF-E7E5955FE676}"/>
                  </a:ext>
                </a:extLst>
              </p:cNvPr>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2408;p30">
                <a:extLst>
                  <a:ext uri="{FF2B5EF4-FFF2-40B4-BE49-F238E27FC236}">
                    <a16:creationId xmlns:a16="http://schemas.microsoft.com/office/drawing/2014/main" id="{2C95E38C-F191-4270-B18B-DA812B64BD76}"/>
                  </a:ext>
                </a:extLst>
              </p:cNvPr>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2409;p30">
                <a:extLst>
                  <a:ext uri="{FF2B5EF4-FFF2-40B4-BE49-F238E27FC236}">
                    <a16:creationId xmlns:a16="http://schemas.microsoft.com/office/drawing/2014/main" id="{AA7F5221-7BAE-4BA7-841C-E361C2C68CCE}"/>
                  </a:ext>
                </a:extLst>
              </p:cNvPr>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2410;p30">
                <a:extLst>
                  <a:ext uri="{FF2B5EF4-FFF2-40B4-BE49-F238E27FC236}">
                    <a16:creationId xmlns:a16="http://schemas.microsoft.com/office/drawing/2014/main" id="{B57CF3D9-3E0D-4C75-9FE6-E89A69451774}"/>
                  </a:ext>
                </a:extLst>
              </p:cNvPr>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2411;p30">
                <a:extLst>
                  <a:ext uri="{FF2B5EF4-FFF2-40B4-BE49-F238E27FC236}">
                    <a16:creationId xmlns:a16="http://schemas.microsoft.com/office/drawing/2014/main" id="{A6236B7F-3E46-4E11-9D88-1BE887690A28}"/>
                  </a:ext>
                </a:extLst>
              </p:cNvPr>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895DDF9C-A4B8-4A53-BD9E-30CA6E1CCF6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5667"/>
          <a:stretch/>
        </p:blipFill>
        <p:spPr bwMode="auto">
          <a:xfrm>
            <a:off x="1" y="0"/>
            <a:ext cx="9143999"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sz="quarter" idx="10"/>
          </p:nvPr>
        </p:nvSpPr>
        <p:spPr>
          <a:xfrm>
            <a:off x="5495860" y="4273653"/>
            <a:ext cx="4558352" cy="508062"/>
          </a:xfrm>
        </p:spPr>
        <p:txBody>
          <a:bodyPr/>
          <a:lstStyle/>
          <a:p>
            <a:r>
              <a:rPr lang="en-US" dirty="0">
                <a:solidFill>
                  <a:srgbClr val="FFFFFF"/>
                </a:solidFill>
              </a:rPr>
              <a:t>Section Break</a:t>
            </a:r>
          </a:p>
        </p:txBody>
      </p:sp>
      <p:sp>
        <p:nvSpPr>
          <p:cNvPr id="3" name="Text Placeholder 2"/>
          <p:cNvSpPr>
            <a:spLocks noGrp="1"/>
          </p:cNvSpPr>
          <p:nvPr>
            <p:ph type="body" sz="quarter" idx="11"/>
          </p:nvPr>
        </p:nvSpPr>
        <p:spPr>
          <a:xfrm>
            <a:off x="5495860" y="4781715"/>
            <a:ext cx="4558352" cy="216024"/>
          </a:xfrm>
        </p:spPr>
        <p:txBody>
          <a:bodyPr/>
          <a:lstStyle/>
          <a:p>
            <a:r>
              <a:rPr lang="en-US" altLang="ko-KR" dirty="0">
                <a:solidFill>
                  <a:srgbClr val="FFFFFF"/>
                </a:solidFill>
              </a:rPr>
              <a:t>Insert your subtitle here</a:t>
            </a:r>
          </a:p>
        </p:txBody>
      </p:sp>
      <p:grpSp>
        <p:nvGrpSpPr>
          <p:cNvPr id="4" name="Grupo 3">
            <a:extLst>
              <a:ext uri="{FF2B5EF4-FFF2-40B4-BE49-F238E27FC236}">
                <a16:creationId xmlns:a16="http://schemas.microsoft.com/office/drawing/2014/main" id="{BAB00393-7110-E625-0278-20439C4C2F95}"/>
              </a:ext>
            </a:extLst>
          </p:cNvPr>
          <p:cNvGrpSpPr/>
          <p:nvPr/>
        </p:nvGrpSpPr>
        <p:grpSpPr>
          <a:xfrm>
            <a:off x="1" y="-32048"/>
            <a:ext cx="9144000" cy="805481"/>
            <a:chOff x="1" y="-32048"/>
            <a:chExt cx="9144000" cy="805481"/>
          </a:xfrm>
        </p:grpSpPr>
        <p:sp>
          <p:nvSpPr>
            <p:cNvPr id="5" name="Freeform: Shape 8">
              <a:extLst>
                <a:ext uri="{FF2B5EF4-FFF2-40B4-BE49-F238E27FC236}">
                  <a16:creationId xmlns:a16="http://schemas.microsoft.com/office/drawing/2014/main" id="{C981E2B5-9592-462E-A7A8-FB1D83999AF1}"/>
                </a:ext>
              </a:extLst>
            </p:cNvPr>
            <p:cNvSpPr/>
            <p:nvPr/>
          </p:nvSpPr>
          <p:spPr>
            <a:xfrm>
              <a:off x="8466729" y="3904"/>
              <a:ext cx="677272" cy="769529"/>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solidFill>
              <a:srgbClr val="3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Freeform: Shape 8">
              <a:extLst>
                <a:ext uri="{FF2B5EF4-FFF2-40B4-BE49-F238E27FC236}">
                  <a16:creationId xmlns:a16="http://schemas.microsoft.com/office/drawing/2014/main" id="{D7B7C2A5-5014-4FED-B556-C69944E32E10}"/>
                </a:ext>
              </a:extLst>
            </p:cNvPr>
            <p:cNvSpPr/>
            <p:nvPr/>
          </p:nvSpPr>
          <p:spPr>
            <a:xfrm flipH="1">
              <a:off x="1" y="-32048"/>
              <a:ext cx="680603" cy="773315"/>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solidFill>
              <a:srgbClr val="3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sp>
        <p:nvSpPr>
          <p:cNvPr id="9" name="Freeform 15">
            <a:extLst>
              <a:ext uri="{FF2B5EF4-FFF2-40B4-BE49-F238E27FC236}">
                <a16:creationId xmlns:a16="http://schemas.microsoft.com/office/drawing/2014/main" id="{DEB8F915-AF4B-4999-AE04-D486E5D3F5AA}"/>
              </a:ext>
            </a:extLst>
          </p:cNvPr>
          <p:cNvSpPr>
            <a:spLocks noEditPoints="1"/>
          </p:cNvSpPr>
          <p:nvPr/>
        </p:nvSpPr>
        <p:spPr bwMode="auto">
          <a:xfrm>
            <a:off x="130146" y="78589"/>
            <a:ext cx="362491" cy="552041"/>
          </a:xfrm>
          <a:custGeom>
            <a:avLst/>
            <a:gdLst>
              <a:gd name="T0" fmla="*/ 0 w 190"/>
              <a:gd name="T1" fmla="*/ 186 h 291"/>
              <a:gd name="T2" fmla="*/ 42 w 190"/>
              <a:gd name="T3" fmla="*/ 182 h 291"/>
              <a:gd name="T4" fmla="*/ 79 w 190"/>
              <a:gd name="T5" fmla="*/ 222 h 291"/>
              <a:gd name="T6" fmla="*/ 79 w 190"/>
              <a:gd name="T7" fmla="*/ 160 h 291"/>
              <a:gd name="T8" fmla="*/ 50 w 190"/>
              <a:gd name="T9" fmla="*/ 149 h 291"/>
              <a:gd name="T10" fmla="*/ 7 w 190"/>
              <a:gd name="T11" fmla="*/ 84 h 291"/>
              <a:gd name="T12" fmla="*/ 59 w 190"/>
              <a:gd name="T13" fmla="*/ 28 h 291"/>
              <a:gd name="T14" fmla="*/ 80 w 190"/>
              <a:gd name="T15" fmla="*/ 0 h 291"/>
              <a:gd name="T16" fmla="*/ 105 w 190"/>
              <a:gd name="T17" fmla="*/ 0 h 291"/>
              <a:gd name="T18" fmla="*/ 131 w 190"/>
              <a:gd name="T19" fmla="*/ 30 h 291"/>
              <a:gd name="T20" fmla="*/ 180 w 190"/>
              <a:gd name="T21" fmla="*/ 94 h 291"/>
              <a:gd name="T22" fmla="*/ 143 w 190"/>
              <a:gd name="T23" fmla="*/ 96 h 291"/>
              <a:gd name="T24" fmla="*/ 131 w 190"/>
              <a:gd name="T25" fmla="*/ 86 h 291"/>
              <a:gd name="T26" fmla="*/ 112 w 190"/>
              <a:gd name="T27" fmla="*/ 64 h 291"/>
              <a:gd name="T28" fmla="*/ 106 w 190"/>
              <a:gd name="T29" fmla="*/ 67 h 291"/>
              <a:gd name="T30" fmla="*/ 106 w 190"/>
              <a:gd name="T31" fmla="*/ 110 h 291"/>
              <a:gd name="T32" fmla="*/ 115 w 190"/>
              <a:gd name="T33" fmla="*/ 119 h 291"/>
              <a:gd name="T34" fmla="*/ 141 w 190"/>
              <a:gd name="T35" fmla="*/ 127 h 291"/>
              <a:gd name="T36" fmla="*/ 188 w 190"/>
              <a:gd name="T37" fmla="*/ 198 h 291"/>
              <a:gd name="T38" fmla="*/ 133 w 190"/>
              <a:gd name="T39" fmla="*/ 262 h 291"/>
              <a:gd name="T40" fmla="*/ 107 w 190"/>
              <a:gd name="T41" fmla="*/ 267 h 291"/>
              <a:gd name="T42" fmla="*/ 105 w 190"/>
              <a:gd name="T43" fmla="*/ 291 h 291"/>
              <a:gd name="T44" fmla="*/ 82 w 190"/>
              <a:gd name="T45" fmla="*/ 291 h 291"/>
              <a:gd name="T46" fmla="*/ 79 w 190"/>
              <a:gd name="T47" fmla="*/ 268 h 291"/>
              <a:gd name="T48" fmla="*/ 0 w 190"/>
              <a:gd name="T49" fmla="*/ 186 h 291"/>
              <a:gd name="T50" fmla="*/ 107 w 190"/>
              <a:gd name="T51" fmla="*/ 224 h 291"/>
              <a:gd name="T52" fmla="*/ 140 w 190"/>
              <a:gd name="T53" fmla="*/ 193 h 291"/>
              <a:gd name="T54" fmla="*/ 107 w 190"/>
              <a:gd name="T55" fmla="*/ 167 h 291"/>
              <a:gd name="T56" fmla="*/ 107 w 190"/>
              <a:gd name="T57" fmla="*/ 224 h 291"/>
              <a:gd name="T58" fmla="*/ 79 w 190"/>
              <a:gd name="T59" fmla="*/ 109 h 291"/>
              <a:gd name="T60" fmla="*/ 79 w 190"/>
              <a:gd name="T61" fmla="*/ 66 h 291"/>
              <a:gd name="T62" fmla="*/ 73 w 190"/>
              <a:gd name="T63" fmla="*/ 62 h 291"/>
              <a:gd name="T64" fmla="*/ 53 w 190"/>
              <a:gd name="T65" fmla="*/ 84 h 291"/>
              <a:gd name="T66" fmla="*/ 79 w 190"/>
              <a:gd name="T67" fmla="*/ 109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0" h="291">
                <a:moveTo>
                  <a:pt x="0" y="186"/>
                </a:moveTo>
                <a:cubicBezTo>
                  <a:pt x="15" y="185"/>
                  <a:pt x="28" y="183"/>
                  <a:pt x="42" y="182"/>
                </a:cubicBezTo>
                <a:cubicBezTo>
                  <a:pt x="58" y="216"/>
                  <a:pt x="58" y="216"/>
                  <a:pt x="79" y="222"/>
                </a:cubicBezTo>
                <a:cubicBezTo>
                  <a:pt x="79" y="202"/>
                  <a:pt x="79" y="182"/>
                  <a:pt x="79" y="160"/>
                </a:cubicBezTo>
                <a:cubicBezTo>
                  <a:pt x="70" y="157"/>
                  <a:pt x="60" y="154"/>
                  <a:pt x="50" y="149"/>
                </a:cubicBezTo>
                <a:cubicBezTo>
                  <a:pt x="20" y="137"/>
                  <a:pt x="6" y="114"/>
                  <a:pt x="7" y="84"/>
                </a:cubicBezTo>
                <a:cubicBezTo>
                  <a:pt x="9" y="57"/>
                  <a:pt x="28" y="34"/>
                  <a:pt x="59" y="28"/>
                </a:cubicBezTo>
                <a:cubicBezTo>
                  <a:pt x="76" y="25"/>
                  <a:pt x="84" y="19"/>
                  <a:pt x="80" y="0"/>
                </a:cubicBezTo>
                <a:cubicBezTo>
                  <a:pt x="89" y="0"/>
                  <a:pt x="96" y="0"/>
                  <a:pt x="105" y="0"/>
                </a:cubicBezTo>
                <a:cubicBezTo>
                  <a:pt x="101" y="21"/>
                  <a:pt x="114" y="25"/>
                  <a:pt x="131" y="30"/>
                </a:cubicBezTo>
                <a:cubicBezTo>
                  <a:pt x="163" y="38"/>
                  <a:pt x="178" y="60"/>
                  <a:pt x="180" y="94"/>
                </a:cubicBezTo>
                <a:cubicBezTo>
                  <a:pt x="168" y="95"/>
                  <a:pt x="155" y="97"/>
                  <a:pt x="143" y="96"/>
                </a:cubicBezTo>
                <a:cubicBezTo>
                  <a:pt x="139" y="96"/>
                  <a:pt x="135" y="90"/>
                  <a:pt x="131" y="86"/>
                </a:cubicBezTo>
                <a:cubicBezTo>
                  <a:pt x="124" y="79"/>
                  <a:pt x="118" y="71"/>
                  <a:pt x="112" y="64"/>
                </a:cubicBezTo>
                <a:cubicBezTo>
                  <a:pt x="110" y="65"/>
                  <a:pt x="108" y="66"/>
                  <a:pt x="106" y="67"/>
                </a:cubicBezTo>
                <a:cubicBezTo>
                  <a:pt x="106" y="81"/>
                  <a:pt x="105" y="95"/>
                  <a:pt x="106" y="110"/>
                </a:cubicBezTo>
                <a:cubicBezTo>
                  <a:pt x="107" y="113"/>
                  <a:pt x="111" y="117"/>
                  <a:pt x="115" y="119"/>
                </a:cubicBezTo>
                <a:cubicBezTo>
                  <a:pt x="123" y="122"/>
                  <a:pt x="132" y="124"/>
                  <a:pt x="141" y="127"/>
                </a:cubicBezTo>
                <a:cubicBezTo>
                  <a:pt x="173" y="139"/>
                  <a:pt x="190" y="165"/>
                  <a:pt x="188" y="198"/>
                </a:cubicBezTo>
                <a:cubicBezTo>
                  <a:pt x="186" y="229"/>
                  <a:pt x="165" y="254"/>
                  <a:pt x="133" y="262"/>
                </a:cubicBezTo>
                <a:cubicBezTo>
                  <a:pt x="125" y="264"/>
                  <a:pt x="116" y="265"/>
                  <a:pt x="107" y="267"/>
                </a:cubicBezTo>
                <a:cubicBezTo>
                  <a:pt x="106" y="275"/>
                  <a:pt x="106" y="282"/>
                  <a:pt x="105" y="291"/>
                </a:cubicBezTo>
                <a:cubicBezTo>
                  <a:pt x="97" y="291"/>
                  <a:pt x="90" y="291"/>
                  <a:pt x="82" y="291"/>
                </a:cubicBezTo>
                <a:cubicBezTo>
                  <a:pt x="81" y="283"/>
                  <a:pt x="80" y="275"/>
                  <a:pt x="79" y="268"/>
                </a:cubicBezTo>
                <a:cubicBezTo>
                  <a:pt x="22" y="251"/>
                  <a:pt x="3" y="232"/>
                  <a:pt x="0" y="186"/>
                </a:cubicBezTo>
                <a:close/>
                <a:moveTo>
                  <a:pt x="107" y="224"/>
                </a:moveTo>
                <a:cubicBezTo>
                  <a:pt x="130" y="219"/>
                  <a:pt x="142" y="208"/>
                  <a:pt x="140" y="193"/>
                </a:cubicBezTo>
                <a:cubicBezTo>
                  <a:pt x="138" y="174"/>
                  <a:pt x="123" y="171"/>
                  <a:pt x="107" y="167"/>
                </a:cubicBezTo>
                <a:cubicBezTo>
                  <a:pt x="107" y="188"/>
                  <a:pt x="107" y="206"/>
                  <a:pt x="107" y="224"/>
                </a:cubicBezTo>
                <a:close/>
                <a:moveTo>
                  <a:pt x="79" y="109"/>
                </a:moveTo>
                <a:cubicBezTo>
                  <a:pt x="79" y="93"/>
                  <a:pt x="79" y="80"/>
                  <a:pt x="79" y="66"/>
                </a:cubicBezTo>
                <a:cubicBezTo>
                  <a:pt x="77" y="65"/>
                  <a:pt x="75" y="64"/>
                  <a:pt x="73" y="62"/>
                </a:cubicBezTo>
                <a:cubicBezTo>
                  <a:pt x="66" y="70"/>
                  <a:pt x="55" y="76"/>
                  <a:pt x="53" y="84"/>
                </a:cubicBezTo>
                <a:cubicBezTo>
                  <a:pt x="50" y="100"/>
                  <a:pt x="65" y="104"/>
                  <a:pt x="79" y="109"/>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s-ES" sz="1050"/>
          </a:p>
        </p:txBody>
      </p:sp>
      <p:grpSp>
        <p:nvGrpSpPr>
          <p:cNvPr id="10" name="Grupo 9">
            <a:extLst>
              <a:ext uri="{FF2B5EF4-FFF2-40B4-BE49-F238E27FC236}">
                <a16:creationId xmlns:a16="http://schemas.microsoft.com/office/drawing/2014/main" id="{F499EC10-F1C3-4669-8366-AAAEABA277A9}"/>
              </a:ext>
            </a:extLst>
          </p:cNvPr>
          <p:cNvGrpSpPr/>
          <p:nvPr/>
        </p:nvGrpSpPr>
        <p:grpSpPr>
          <a:xfrm>
            <a:off x="4429435" y="4206399"/>
            <a:ext cx="878688" cy="791340"/>
            <a:chOff x="3868738" y="2540000"/>
            <a:chExt cx="1341437" cy="1208088"/>
          </a:xfrm>
          <a:solidFill>
            <a:srgbClr val="FFFFFF"/>
          </a:solidFill>
        </p:grpSpPr>
        <p:sp>
          <p:nvSpPr>
            <p:cNvPr id="11" name="Freeform 5">
              <a:extLst>
                <a:ext uri="{FF2B5EF4-FFF2-40B4-BE49-F238E27FC236}">
                  <a16:creationId xmlns:a16="http://schemas.microsoft.com/office/drawing/2014/main" id="{242E12AD-E2BC-4E34-979C-EF9B495953B8}"/>
                </a:ext>
              </a:extLst>
            </p:cNvPr>
            <p:cNvSpPr>
              <a:spLocks noEditPoints="1"/>
            </p:cNvSpPr>
            <p:nvPr/>
          </p:nvSpPr>
          <p:spPr bwMode="auto">
            <a:xfrm>
              <a:off x="3868738" y="2771775"/>
              <a:ext cx="1341437" cy="976313"/>
            </a:xfrm>
            <a:custGeom>
              <a:avLst/>
              <a:gdLst>
                <a:gd name="T0" fmla="*/ 0 w 579"/>
                <a:gd name="T1" fmla="*/ 351 h 422"/>
                <a:gd name="T2" fmla="*/ 0 w 579"/>
                <a:gd name="T3" fmla="*/ 0 h 422"/>
                <a:gd name="T4" fmla="*/ 73 w 579"/>
                <a:gd name="T5" fmla="*/ 31 h 422"/>
                <a:gd name="T6" fmla="*/ 245 w 579"/>
                <a:gd name="T7" fmla="*/ 68 h 422"/>
                <a:gd name="T8" fmla="*/ 400 w 579"/>
                <a:gd name="T9" fmla="*/ 59 h 422"/>
                <a:gd name="T10" fmla="*/ 574 w 579"/>
                <a:gd name="T11" fmla="*/ 2 h 422"/>
                <a:gd name="T12" fmla="*/ 579 w 579"/>
                <a:gd name="T13" fmla="*/ 0 h 422"/>
                <a:gd name="T14" fmla="*/ 579 w 579"/>
                <a:gd name="T15" fmla="*/ 2 h 422"/>
                <a:gd name="T16" fmla="*/ 579 w 579"/>
                <a:gd name="T17" fmla="*/ 348 h 422"/>
                <a:gd name="T18" fmla="*/ 575 w 579"/>
                <a:gd name="T19" fmla="*/ 353 h 422"/>
                <a:gd name="T20" fmla="*/ 364 w 579"/>
                <a:gd name="T21" fmla="*/ 416 h 422"/>
                <a:gd name="T22" fmla="*/ 246 w 579"/>
                <a:gd name="T23" fmla="*/ 419 h 422"/>
                <a:gd name="T24" fmla="*/ 128 w 579"/>
                <a:gd name="T25" fmla="*/ 400 h 422"/>
                <a:gd name="T26" fmla="*/ 0 w 579"/>
                <a:gd name="T27" fmla="*/ 351 h 422"/>
                <a:gd name="T28" fmla="*/ 290 w 579"/>
                <a:gd name="T29" fmla="*/ 120 h 422"/>
                <a:gd name="T30" fmla="*/ 289 w 579"/>
                <a:gd name="T31" fmla="*/ 119 h 422"/>
                <a:gd name="T32" fmla="*/ 245 w 579"/>
                <a:gd name="T33" fmla="*/ 127 h 422"/>
                <a:gd name="T34" fmla="*/ 171 w 579"/>
                <a:gd name="T35" fmla="*/ 255 h 422"/>
                <a:gd name="T36" fmla="*/ 219 w 579"/>
                <a:gd name="T37" fmla="*/ 332 h 422"/>
                <a:gd name="T38" fmla="*/ 342 w 579"/>
                <a:gd name="T39" fmla="*/ 344 h 422"/>
                <a:gd name="T40" fmla="*/ 411 w 579"/>
                <a:gd name="T41" fmla="*/ 219 h 422"/>
                <a:gd name="T42" fmla="*/ 373 w 579"/>
                <a:gd name="T43" fmla="*/ 147 h 422"/>
                <a:gd name="T44" fmla="*/ 290 w 579"/>
                <a:gd name="T45" fmla="*/ 120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79" h="422">
                  <a:moveTo>
                    <a:pt x="0" y="351"/>
                  </a:moveTo>
                  <a:cubicBezTo>
                    <a:pt x="0" y="234"/>
                    <a:pt x="0" y="117"/>
                    <a:pt x="0" y="0"/>
                  </a:cubicBezTo>
                  <a:cubicBezTo>
                    <a:pt x="25" y="10"/>
                    <a:pt x="49" y="22"/>
                    <a:pt x="73" y="31"/>
                  </a:cubicBezTo>
                  <a:cubicBezTo>
                    <a:pt x="129" y="52"/>
                    <a:pt x="186" y="63"/>
                    <a:pt x="245" y="68"/>
                  </a:cubicBezTo>
                  <a:cubicBezTo>
                    <a:pt x="297" y="71"/>
                    <a:pt x="349" y="69"/>
                    <a:pt x="400" y="59"/>
                  </a:cubicBezTo>
                  <a:cubicBezTo>
                    <a:pt x="461" y="49"/>
                    <a:pt x="519" y="30"/>
                    <a:pt x="574" y="2"/>
                  </a:cubicBezTo>
                  <a:cubicBezTo>
                    <a:pt x="576" y="1"/>
                    <a:pt x="577" y="1"/>
                    <a:pt x="579" y="0"/>
                  </a:cubicBezTo>
                  <a:cubicBezTo>
                    <a:pt x="579" y="1"/>
                    <a:pt x="579" y="2"/>
                    <a:pt x="579" y="2"/>
                  </a:cubicBezTo>
                  <a:cubicBezTo>
                    <a:pt x="579" y="117"/>
                    <a:pt x="579" y="232"/>
                    <a:pt x="579" y="348"/>
                  </a:cubicBezTo>
                  <a:cubicBezTo>
                    <a:pt x="579" y="350"/>
                    <a:pt x="577" y="352"/>
                    <a:pt x="575" y="353"/>
                  </a:cubicBezTo>
                  <a:cubicBezTo>
                    <a:pt x="508" y="387"/>
                    <a:pt x="438" y="408"/>
                    <a:pt x="364" y="416"/>
                  </a:cubicBezTo>
                  <a:cubicBezTo>
                    <a:pt x="325" y="421"/>
                    <a:pt x="285" y="422"/>
                    <a:pt x="246" y="419"/>
                  </a:cubicBezTo>
                  <a:cubicBezTo>
                    <a:pt x="206" y="416"/>
                    <a:pt x="167" y="410"/>
                    <a:pt x="128" y="400"/>
                  </a:cubicBezTo>
                  <a:cubicBezTo>
                    <a:pt x="84" y="388"/>
                    <a:pt x="41" y="372"/>
                    <a:pt x="0" y="351"/>
                  </a:cubicBezTo>
                  <a:close/>
                  <a:moveTo>
                    <a:pt x="290" y="120"/>
                  </a:moveTo>
                  <a:cubicBezTo>
                    <a:pt x="289" y="120"/>
                    <a:pt x="289" y="119"/>
                    <a:pt x="289" y="119"/>
                  </a:cubicBezTo>
                  <a:cubicBezTo>
                    <a:pt x="274" y="121"/>
                    <a:pt x="259" y="123"/>
                    <a:pt x="245" y="127"/>
                  </a:cubicBezTo>
                  <a:cubicBezTo>
                    <a:pt x="187" y="144"/>
                    <a:pt x="157" y="197"/>
                    <a:pt x="171" y="255"/>
                  </a:cubicBezTo>
                  <a:cubicBezTo>
                    <a:pt x="179" y="286"/>
                    <a:pt x="195" y="312"/>
                    <a:pt x="219" y="332"/>
                  </a:cubicBezTo>
                  <a:cubicBezTo>
                    <a:pt x="254" y="361"/>
                    <a:pt x="303" y="367"/>
                    <a:pt x="342" y="344"/>
                  </a:cubicBezTo>
                  <a:cubicBezTo>
                    <a:pt x="389" y="316"/>
                    <a:pt x="413" y="274"/>
                    <a:pt x="411" y="219"/>
                  </a:cubicBezTo>
                  <a:cubicBezTo>
                    <a:pt x="410" y="189"/>
                    <a:pt x="396" y="165"/>
                    <a:pt x="373" y="147"/>
                  </a:cubicBezTo>
                  <a:cubicBezTo>
                    <a:pt x="348" y="128"/>
                    <a:pt x="320" y="121"/>
                    <a:pt x="290" y="120"/>
                  </a:cubicBezTo>
                  <a:close/>
                </a:path>
              </a:pathLst>
            </a:custGeom>
            <a:grpFill/>
            <a:ln>
              <a:noFill/>
            </a:ln>
          </p:spPr>
          <p:txBody>
            <a:bodyPr vert="horz" wrap="square" lIns="91440" tIns="45720" rIns="91440" bIns="45720" numCol="1" anchor="t" anchorCtr="0" compatLnSpc="1">
              <a:prstTxWarp prst="textNoShape">
                <a:avLst/>
              </a:prstTxWarp>
            </a:bodyPr>
            <a:lstStyle/>
            <a:p>
              <a:endParaRPr lang="es-ES"/>
            </a:p>
          </p:txBody>
        </p:sp>
        <p:sp>
          <p:nvSpPr>
            <p:cNvPr id="12" name="Freeform 6">
              <a:extLst>
                <a:ext uri="{FF2B5EF4-FFF2-40B4-BE49-F238E27FC236}">
                  <a16:creationId xmlns:a16="http://schemas.microsoft.com/office/drawing/2014/main" id="{C07CCFDA-6F80-47F6-861A-38F266667948}"/>
                </a:ext>
              </a:extLst>
            </p:cNvPr>
            <p:cNvSpPr>
              <a:spLocks/>
            </p:cNvSpPr>
            <p:nvPr/>
          </p:nvSpPr>
          <p:spPr bwMode="auto">
            <a:xfrm>
              <a:off x="3879850" y="2540000"/>
              <a:ext cx="981075" cy="242888"/>
            </a:xfrm>
            <a:custGeom>
              <a:avLst/>
              <a:gdLst>
                <a:gd name="T0" fmla="*/ 0 w 423"/>
                <a:gd name="T1" fmla="*/ 64 h 105"/>
                <a:gd name="T2" fmla="*/ 422 w 423"/>
                <a:gd name="T3" fmla="*/ 0 h 105"/>
                <a:gd name="T4" fmla="*/ 423 w 423"/>
                <a:gd name="T5" fmla="*/ 5 h 105"/>
                <a:gd name="T6" fmla="*/ 423 w 423"/>
                <a:gd name="T7" fmla="*/ 64 h 105"/>
                <a:gd name="T8" fmla="*/ 418 w 423"/>
                <a:gd name="T9" fmla="*/ 71 h 105"/>
                <a:gd name="T10" fmla="*/ 311 w 423"/>
                <a:gd name="T11" fmla="*/ 96 h 105"/>
                <a:gd name="T12" fmla="*/ 162 w 423"/>
                <a:gd name="T13" fmla="*/ 101 h 105"/>
                <a:gd name="T14" fmla="*/ 6 w 423"/>
                <a:gd name="T15" fmla="*/ 67 h 105"/>
                <a:gd name="T16" fmla="*/ 0 w 423"/>
                <a:gd name="T17" fmla="*/ 64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3" h="105">
                  <a:moveTo>
                    <a:pt x="0" y="64"/>
                  </a:moveTo>
                  <a:cubicBezTo>
                    <a:pt x="148" y="92"/>
                    <a:pt x="288" y="65"/>
                    <a:pt x="422" y="0"/>
                  </a:cubicBezTo>
                  <a:cubicBezTo>
                    <a:pt x="422" y="2"/>
                    <a:pt x="423" y="4"/>
                    <a:pt x="423" y="5"/>
                  </a:cubicBezTo>
                  <a:cubicBezTo>
                    <a:pt x="423" y="25"/>
                    <a:pt x="423" y="45"/>
                    <a:pt x="423" y="64"/>
                  </a:cubicBezTo>
                  <a:cubicBezTo>
                    <a:pt x="423" y="68"/>
                    <a:pt x="422" y="69"/>
                    <a:pt x="418" y="71"/>
                  </a:cubicBezTo>
                  <a:cubicBezTo>
                    <a:pt x="383" y="82"/>
                    <a:pt x="348" y="91"/>
                    <a:pt x="311" y="96"/>
                  </a:cubicBezTo>
                  <a:cubicBezTo>
                    <a:pt x="262" y="104"/>
                    <a:pt x="212" y="105"/>
                    <a:pt x="162" y="101"/>
                  </a:cubicBezTo>
                  <a:cubicBezTo>
                    <a:pt x="108" y="97"/>
                    <a:pt x="56" y="85"/>
                    <a:pt x="6" y="67"/>
                  </a:cubicBezTo>
                  <a:cubicBezTo>
                    <a:pt x="4" y="66"/>
                    <a:pt x="2" y="65"/>
                    <a:pt x="0" y="64"/>
                  </a:cubicBezTo>
                  <a:close/>
                </a:path>
              </a:pathLst>
            </a:custGeom>
            <a:grpFill/>
            <a:ln>
              <a:noFill/>
            </a:ln>
          </p:spPr>
          <p:txBody>
            <a:bodyPr vert="horz" wrap="square" lIns="91440" tIns="45720" rIns="91440" bIns="45720" numCol="1" anchor="t" anchorCtr="0" compatLnSpc="1">
              <a:prstTxWarp prst="textNoShape">
                <a:avLst/>
              </a:prstTxWarp>
            </a:bodyPr>
            <a:lstStyle/>
            <a:p>
              <a:endParaRPr lang="es-ES"/>
            </a:p>
          </p:txBody>
        </p:sp>
        <p:sp>
          <p:nvSpPr>
            <p:cNvPr id="13" name="Freeform 7">
              <a:extLst>
                <a:ext uri="{FF2B5EF4-FFF2-40B4-BE49-F238E27FC236}">
                  <a16:creationId xmlns:a16="http://schemas.microsoft.com/office/drawing/2014/main" id="{459F1792-7C65-495F-AEB8-C0B576BC6182}"/>
                </a:ext>
              </a:extLst>
            </p:cNvPr>
            <p:cNvSpPr>
              <a:spLocks/>
            </p:cNvSpPr>
            <p:nvPr/>
          </p:nvSpPr>
          <p:spPr bwMode="auto">
            <a:xfrm>
              <a:off x="3884613" y="2667000"/>
              <a:ext cx="1154112" cy="223838"/>
            </a:xfrm>
            <a:custGeom>
              <a:avLst/>
              <a:gdLst>
                <a:gd name="T0" fmla="*/ 497 w 498"/>
                <a:gd name="T1" fmla="*/ 0 h 97"/>
                <a:gd name="T2" fmla="*/ 498 w 498"/>
                <a:gd name="T3" fmla="*/ 4 h 97"/>
                <a:gd name="T4" fmla="*/ 498 w 498"/>
                <a:gd name="T5" fmla="*/ 53 h 97"/>
                <a:gd name="T6" fmla="*/ 494 w 498"/>
                <a:gd name="T7" fmla="*/ 59 h 97"/>
                <a:gd name="T8" fmla="*/ 365 w 498"/>
                <a:gd name="T9" fmla="*/ 90 h 97"/>
                <a:gd name="T10" fmla="*/ 227 w 498"/>
                <a:gd name="T11" fmla="*/ 93 h 97"/>
                <a:gd name="T12" fmla="*/ 3 w 498"/>
                <a:gd name="T13" fmla="*/ 30 h 97"/>
                <a:gd name="T14" fmla="*/ 0 w 498"/>
                <a:gd name="T15" fmla="*/ 29 h 97"/>
                <a:gd name="T16" fmla="*/ 497 w 498"/>
                <a:gd name="T1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8" h="97">
                  <a:moveTo>
                    <a:pt x="497" y="0"/>
                  </a:moveTo>
                  <a:cubicBezTo>
                    <a:pt x="497" y="2"/>
                    <a:pt x="498" y="3"/>
                    <a:pt x="498" y="4"/>
                  </a:cubicBezTo>
                  <a:cubicBezTo>
                    <a:pt x="498" y="20"/>
                    <a:pt x="498" y="37"/>
                    <a:pt x="498" y="53"/>
                  </a:cubicBezTo>
                  <a:cubicBezTo>
                    <a:pt x="498" y="56"/>
                    <a:pt x="497" y="58"/>
                    <a:pt x="494" y="59"/>
                  </a:cubicBezTo>
                  <a:cubicBezTo>
                    <a:pt x="452" y="74"/>
                    <a:pt x="409" y="84"/>
                    <a:pt x="365" y="90"/>
                  </a:cubicBezTo>
                  <a:cubicBezTo>
                    <a:pt x="319" y="96"/>
                    <a:pt x="273" y="97"/>
                    <a:pt x="227" y="93"/>
                  </a:cubicBezTo>
                  <a:cubicBezTo>
                    <a:pt x="149" y="86"/>
                    <a:pt x="74" y="65"/>
                    <a:pt x="3" y="30"/>
                  </a:cubicBezTo>
                  <a:cubicBezTo>
                    <a:pt x="2" y="30"/>
                    <a:pt x="1" y="29"/>
                    <a:pt x="0" y="29"/>
                  </a:cubicBezTo>
                  <a:cubicBezTo>
                    <a:pt x="170" y="88"/>
                    <a:pt x="335" y="74"/>
                    <a:pt x="497"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s-ES"/>
            </a:p>
          </p:txBody>
        </p:sp>
        <p:sp>
          <p:nvSpPr>
            <p:cNvPr id="14" name="Freeform 8">
              <a:extLst>
                <a:ext uri="{FF2B5EF4-FFF2-40B4-BE49-F238E27FC236}">
                  <a16:creationId xmlns:a16="http://schemas.microsoft.com/office/drawing/2014/main" id="{73ACCAFA-027D-46B1-A28F-C92A318063E8}"/>
                </a:ext>
              </a:extLst>
            </p:cNvPr>
            <p:cNvSpPr>
              <a:spLocks noEditPoints="1"/>
            </p:cNvSpPr>
            <p:nvPr/>
          </p:nvSpPr>
          <p:spPr bwMode="auto">
            <a:xfrm>
              <a:off x="4413250" y="3106738"/>
              <a:ext cx="257175" cy="436563"/>
            </a:xfrm>
            <a:custGeom>
              <a:avLst/>
              <a:gdLst>
                <a:gd name="T0" fmla="*/ 60 w 111"/>
                <a:gd name="T1" fmla="*/ 188 h 188"/>
                <a:gd name="T2" fmla="*/ 49 w 111"/>
                <a:gd name="T3" fmla="*/ 188 h 188"/>
                <a:gd name="T4" fmla="*/ 49 w 111"/>
                <a:gd name="T5" fmla="*/ 174 h 188"/>
                <a:gd name="T6" fmla="*/ 44 w 111"/>
                <a:gd name="T7" fmla="*/ 168 h 188"/>
                <a:gd name="T8" fmla="*/ 6 w 111"/>
                <a:gd name="T9" fmla="*/ 141 h 188"/>
                <a:gd name="T10" fmla="*/ 0 w 111"/>
                <a:gd name="T11" fmla="*/ 117 h 188"/>
                <a:gd name="T12" fmla="*/ 20 w 111"/>
                <a:gd name="T13" fmla="*/ 118 h 188"/>
                <a:gd name="T14" fmla="*/ 49 w 111"/>
                <a:gd name="T15" fmla="*/ 152 h 188"/>
                <a:gd name="T16" fmla="*/ 49 w 111"/>
                <a:gd name="T17" fmla="*/ 148 h 188"/>
                <a:gd name="T18" fmla="*/ 50 w 111"/>
                <a:gd name="T19" fmla="*/ 101 h 188"/>
                <a:gd name="T20" fmla="*/ 45 w 111"/>
                <a:gd name="T21" fmla="*/ 95 h 188"/>
                <a:gd name="T22" fmla="*/ 15 w 111"/>
                <a:gd name="T23" fmla="*/ 80 h 188"/>
                <a:gd name="T24" fmla="*/ 7 w 111"/>
                <a:gd name="T25" fmla="*/ 41 h 188"/>
                <a:gd name="T26" fmla="*/ 39 w 111"/>
                <a:gd name="T27" fmla="*/ 14 h 188"/>
                <a:gd name="T28" fmla="*/ 49 w 111"/>
                <a:gd name="T29" fmla="*/ 13 h 188"/>
                <a:gd name="T30" fmla="*/ 49 w 111"/>
                <a:gd name="T31" fmla="*/ 0 h 188"/>
                <a:gd name="T32" fmla="*/ 60 w 111"/>
                <a:gd name="T33" fmla="*/ 0 h 188"/>
                <a:gd name="T34" fmla="*/ 60 w 111"/>
                <a:gd name="T35" fmla="*/ 13 h 188"/>
                <a:gd name="T36" fmla="*/ 97 w 111"/>
                <a:gd name="T37" fmla="*/ 29 h 188"/>
                <a:gd name="T38" fmla="*/ 104 w 111"/>
                <a:gd name="T39" fmla="*/ 52 h 188"/>
                <a:gd name="T40" fmla="*/ 86 w 111"/>
                <a:gd name="T41" fmla="*/ 53 h 188"/>
                <a:gd name="T42" fmla="*/ 60 w 111"/>
                <a:gd name="T43" fmla="*/ 29 h 188"/>
                <a:gd name="T44" fmla="*/ 60 w 111"/>
                <a:gd name="T45" fmla="*/ 79 h 188"/>
                <a:gd name="T46" fmla="*/ 83 w 111"/>
                <a:gd name="T47" fmla="*/ 86 h 188"/>
                <a:gd name="T48" fmla="*/ 107 w 111"/>
                <a:gd name="T49" fmla="*/ 128 h 188"/>
                <a:gd name="T50" fmla="*/ 65 w 111"/>
                <a:gd name="T51" fmla="*/ 168 h 188"/>
                <a:gd name="T52" fmla="*/ 60 w 111"/>
                <a:gd name="T53" fmla="*/ 174 h 188"/>
                <a:gd name="T54" fmla="*/ 60 w 111"/>
                <a:gd name="T55" fmla="*/ 188 h 188"/>
                <a:gd name="T56" fmla="*/ 60 w 111"/>
                <a:gd name="T57" fmla="*/ 153 h 188"/>
                <a:gd name="T58" fmla="*/ 88 w 111"/>
                <a:gd name="T59" fmla="*/ 125 h 188"/>
                <a:gd name="T60" fmla="*/ 60 w 111"/>
                <a:gd name="T61" fmla="*/ 100 h 188"/>
                <a:gd name="T62" fmla="*/ 60 w 111"/>
                <a:gd name="T63" fmla="*/ 153 h 188"/>
                <a:gd name="T64" fmla="*/ 49 w 111"/>
                <a:gd name="T65" fmla="*/ 76 h 188"/>
                <a:gd name="T66" fmla="*/ 49 w 111"/>
                <a:gd name="T67" fmla="*/ 29 h 188"/>
                <a:gd name="T68" fmla="*/ 24 w 111"/>
                <a:gd name="T69" fmla="*/ 51 h 188"/>
                <a:gd name="T70" fmla="*/ 49 w 111"/>
                <a:gd name="T71" fmla="*/ 76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1" h="188">
                  <a:moveTo>
                    <a:pt x="60" y="188"/>
                  </a:moveTo>
                  <a:cubicBezTo>
                    <a:pt x="56" y="188"/>
                    <a:pt x="53" y="188"/>
                    <a:pt x="49" y="188"/>
                  </a:cubicBezTo>
                  <a:cubicBezTo>
                    <a:pt x="49" y="183"/>
                    <a:pt x="49" y="178"/>
                    <a:pt x="49" y="174"/>
                  </a:cubicBezTo>
                  <a:cubicBezTo>
                    <a:pt x="50" y="169"/>
                    <a:pt x="48" y="168"/>
                    <a:pt x="44" y="168"/>
                  </a:cubicBezTo>
                  <a:cubicBezTo>
                    <a:pt x="27" y="165"/>
                    <a:pt x="13" y="158"/>
                    <a:pt x="6" y="141"/>
                  </a:cubicBezTo>
                  <a:cubicBezTo>
                    <a:pt x="3" y="134"/>
                    <a:pt x="2" y="125"/>
                    <a:pt x="0" y="117"/>
                  </a:cubicBezTo>
                  <a:cubicBezTo>
                    <a:pt x="8" y="117"/>
                    <a:pt x="14" y="117"/>
                    <a:pt x="20" y="118"/>
                  </a:cubicBezTo>
                  <a:cubicBezTo>
                    <a:pt x="25" y="143"/>
                    <a:pt x="32" y="152"/>
                    <a:pt x="49" y="152"/>
                  </a:cubicBezTo>
                  <a:cubicBezTo>
                    <a:pt x="49" y="151"/>
                    <a:pt x="49" y="149"/>
                    <a:pt x="49" y="148"/>
                  </a:cubicBezTo>
                  <a:cubicBezTo>
                    <a:pt x="50" y="132"/>
                    <a:pt x="49" y="117"/>
                    <a:pt x="50" y="101"/>
                  </a:cubicBezTo>
                  <a:cubicBezTo>
                    <a:pt x="50" y="98"/>
                    <a:pt x="49" y="96"/>
                    <a:pt x="45" y="95"/>
                  </a:cubicBezTo>
                  <a:cubicBezTo>
                    <a:pt x="34" y="93"/>
                    <a:pt x="23" y="89"/>
                    <a:pt x="15" y="80"/>
                  </a:cubicBezTo>
                  <a:cubicBezTo>
                    <a:pt x="4" y="69"/>
                    <a:pt x="2" y="55"/>
                    <a:pt x="7" y="41"/>
                  </a:cubicBezTo>
                  <a:cubicBezTo>
                    <a:pt x="11" y="26"/>
                    <a:pt x="23" y="17"/>
                    <a:pt x="39" y="14"/>
                  </a:cubicBezTo>
                  <a:cubicBezTo>
                    <a:pt x="42" y="14"/>
                    <a:pt x="45" y="13"/>
                    <a:pt x="49" y="13"/>
                  </a:cubicBezTo>
                  <a:cubicBezTo>
                    <a:pt x="49" y="9"/>
                    <a:pt x="49" y="4"/>
                    <a:pt x="49" y="0"/>
                  </a:cubicBezTo>
                  <a:cubicBezTo>
                    <a:pt x="53" y="0"/>
                    <a:pt x="56" y="0"/>
                    <a:pt x="60" y="0"/>
                  </a:cubicBezTo>
                  <a:cubicBezTo>
                    <a:pt x="60" y="4"/>
                    <a:pt x="60" y="8"/>
                    <a:pt x="60" y="13"/>
                  </a:cubicBezTo>
                  <a:cubicBezTo>
                    <a:pt x="74" y="14"/>
                    <a:pt x="88" y="17"/>
                    <a:pt x="97" y="29"/>
                  </a:cubicBezTo>
                  <a:cubicBezTo>
                    <a:pt x="102" y="35"/>
                    <a:pt x="104" y="43"/>
                    <a:pt x="104" y="52"/>
                  </a:cubicBezTo>
                  <a:cubicBezTo>
                    <a:pt x="98" y="52"/>
                    <a:pt x="92" y="52"/>
                    <a:pt x="86" y="53"/>
                  </a:cubicBezTo>
                  <a:cubicBezTo>
                    <a:pt x="83" y="38"/>
                    <a:pt x="76" y="30"/>
                    <a:pt x="60" y="29"/>
                  </a:cubicBezTo>
                  <a:cubicBezTo>
                    <a:pt x="60" y="46"/>
                    <a:pt x="60" y="62"/>
                    <a:pt x="60" y="79"/>
                  </a:cubicBezTo>
                  <a:cubicBezTo>
                    <a:pt x="68" y="82"/>
                    <a:pt x="76" y="84"/>
                    <a:pt x="83" y="86"/>
                  </a:cubicBezTo>
                  <a:cubicBezTo>
                    <a:pt x="103" y="93"/>
                    <a:pt x="111" y="107"/>
                    <a:pt x="107" y="128"/>
                  </a:cubicBezTo>
                  <a:cubicBezTo>
                    <a:pt x="103" y="152"/>
                    <a:pt x="90" y="164"/>
                    <a:pt x="65" y="168"/>
                  </a:cubicBezTo>
                  <a:cubicBezTo>
                    <a:pt x="61" y="168"/>
                    <a:pt x="60" y="170"/>
                    <a:pt x="60" y="174"/>
                  </a:cubicBezTo>
                  <a:cubicBezTo>
                    <a:pt x="60" y="178"/>
                    <a:pt x="60" y="183"/>
                    <a:pt x="60" y="188"/>
                  </a:cubicBezTo>
                  <a:close/>
                  <a:moveTo>
                    <a:pt x="60" y="153"/>
                  </a:moveTo>
                  <a:cubicBezTo>
                    <a:pt x="81" y="152"/>
                    <a:pt x="88" y="138"/>
                    <a:pt x="88" y="125"/>
                  </a:cubicBezTo>
                  <a:cubicBezTo>
                    <a:pt x="89" y="111"/>
                    <a:pt x="78" y="101"/>
                    <a:pt x="60" y="100"/>
                  </a:cubicBezTo>
                  <a:cubicBezTo>
                    <a:pt x="60" y="117"/>
                    <a:pt x="60" y="135"/>
                    <a:pt x="60" y="153"/>
                  </a:cubicBezTo>
                  <a:close/>
                  <a:moveTo>
                    <a:pt x="49" y="76"/>
                  </a:moveTo>
                  <a:cubicBezTo>
                    <a:pt x="49" y="61"/>
                    <a:pt x="49" y="45"/>
                    <a:pt x="49" y="29"/>
                  </a:cubicBezTo>
                  <a:cubicBezTo>
                    <a:pt x="35" y="29"/>
                    <a:pt x="25" y="38"/>
                    <a:pt x="24" y="51"/>
                  </a:cubicBezTo>
                  <a:cubicBezTo>
                    <a:pt x="24" y="65"/>
                    <a:pt x="34" y="76"/>
                    <a:pt x="49" y="76"/>
                  </a:cubicBezTo>
                  <a:close/>
                </a:path>
              </a:pathLst>
            </a:custGeom>
            <a:grpFill/>
            <a:ln>
              <a:noFill/>
            </a:ln>
          </p:spPr>
          <p:txBody>
            <a:bodyPr vert="horz" wrap="square" lIns="91440" tIns="45720" rIns="91440" bIns="45720" numCol="1" anchor="t" anchorCtr="0" compatLnSpc="1">
              <a:prstTxWarp prst="textNoShape">
                <a:avLst/>
              </a:prstTxWarp>
            </a:bodyPr>
            <a:lstStyle/>
            <a:p>
              <a:endParaRPr lang="es-ES"/>
            </a:p>
          </p:txBody>
        </p:sp>
      </p:grpSp>
      <p:sp>
        <p:nvSpPr>
          <p:cNvPr id="6" name="Freeform 15">
            <a:extLst>
              <a:ext uri="{FF2B5EF4-FFF2-40B4-BE49-F238E27FC236}">
                <a16:creationId xmlns:a16="http://schemas.microsoft.com/office/drawing/2014/main" id="{7801E712-D155-462D-A0CB-FFA49E416E37}"/>
              </a:ext>
            </a:extLst>
          </p:cNvPr>
          <p:cNvSpPr>
            <a:spLocks noEditPoints="1"/>
          </p:cNvSpPr>
          <p:nvPr/>
        </p:nvSpPr>
        <p:spPr bwMode="auto">
          <a:xfrm>
            <a:off x="8624119" y="112647"/>
            <a:ext cx="362491" cy="552041"/>
          </a:xfrm>
          <a:custGeom>
            <a:avLst/>
            <a:gdLst>
              <a:gd name="T0" fmla="*/ 0 w 190"/>
              <a:gd name="T1" fmla="*/ 186 h 291"/>
              <a:gd name="T2" fmla="*/ 42 w 190"/>
              <a:gd name="T3" fmla="*/ 182 h 291"/>
              <a:gd name="T4" fmla="*/ 79 w 190"/>
              <a:gd name="T5" fmla="*/ 222 h 291"/>
              <a:gd name="T6" fmla="*/ 79 w 190"/>
              <a:gd name="T7" fmla="*/ 160 h 291"/>
              <a:gd name="T8" fmla="*/ 50 w 190"/>
              <a:gd name="T9" fmla="*/ 149 h 291"/>
              <a:gd name="T10" fmla="*/ 7 w 190"/>
              <a:gd name="T11" fmla="*/ 84 h 291"/>
              <a:gd name="T12" fmla="*/ 59 w 190"/>
              <a:gd name="T13" fmla="*/ 28 h 291"/>
              <a:gd name="T14" fmla="*/ 80 w 190"/>
              <a:gd name="T15" fmla="*/ 0 h 291"/>
              <a:gd name="T16" fmla="*/ 105 w 190"/>
              <a:gd name="T17" fmla="*/ 0 h 291"/>
              <a:gd name="T18" fmla="*/ 131 w 190"/>
              <a:gd name="T19" fmla="*/ 30 h 291"/>
              <a:gd name="T20" fmla="*/ 180 w 190"/>
              <a:gd name="T21" fmla="*/ 94 h 291"/>
              <a:gd name="T22" fmla="*/ 143 w 190"/>
              <a:gd name="T23" fmla="*/ 96 h 291"/>
              <a:gd name="T24" fmla="*/ 131 w 190"/>
              <a:gd name="T25" fmla="*/ 86 h 291"/>
              <a:gd name="T26" fmla="*/ 112 w 190"/>
              <a:gd name="T27" fmla="*/ 64 h 291"/>
              <a:gd name="T28" fmla="*/ 106 w 190"/>
              <a:gd name="T29" fmla="*/ 67 h 291"/>
              <a:gd name="T30" fmla="*/ 106 w 190"/>
              <a:gd name="T31" fmla="*/ 110 h 291"/>
              <a:gd name="T32" fmla="*/ 115 w 190"/>
              <a:gd name="T33" fmla="*/ 119 h 291"/>
              <a:gd name="T34" fmla="*/ 141 w 190"/>
              <a:gd name="T35" fmla="*/ 127 h 291"/>
              <a:gd name="T36" fmla="*/ 188 w 190"/>
              <a:gd name="T37" fmla="*/ 198 h 291"/>
              <a:gd name="T38" fmla="*/ 133 w 190"/>
              <a:gd name="T39" fmla="*/ 262 h 291"/>
              <a:gd name="T40" fmla="*/ 107 w 190"/>
              <a:gd name="T41" fmla="*/ 267 h 291"/>
              <a:gd name="T42" fmla="*/ 105 w 190"/>
              <a:gd name="T43" fmla="*/ 291 h 291"/>
              <a:gd name="T44" fmla="*/ 82 w 190"/>
              <a:gd name="T45" fmla="*/ 291 h 291"/>
              <a:gd name="T46" fmla="*/ 79 w 190"/>
              <a:gd name="T47" fmla="*/ 268 h 291"/>
              <a:gd name="T48" fmla="*/ 0 w 190"/>
              <a:gd name="T49" fmla="*/ 186 h 291"/>
              <a:gd name="T50" fmla="*/ 107 w 190"/>
              <a:gd name="T51" fmla="*/ 224 h 291"/>
              <a:gd name="T52" fmla="*/ 140 w 190"/>
              <a:gd name="T53" fmla="*/ 193 h 291"/>
              <a:gd name="T54" fmla="*/ 107 w 190"/>
              <a:gd name="T55" fmla="*/ 167 h 291"/>
              <a:gd name="T56" fmla="*/ 107 w 190"/>
              <a:gd name="T57" fmla="*/ 224 h 291"/>
              <a:gd name="T58" fmla="*/ 79 w 190"/>
              <a:gd name="T59" fmla="*/ 109 h 291"/>
              <a:gd name="T60" fmla="*/ 79 w 190"/>
              <a:gd name="T61" fmla="*/ 66 h 291"/>
              <a:gd name="T62" fmla="*/ 73 w 190"/>
              <a:gd name="T63" fmla="*/ 62 h 291"/>
              <a:gd name="T64" fmla="*/ 53 w 190"/>
              <a:gd name="T65" fmla="*/ 84 h 291"/>
              <a:gd name="T66" fmla="*/ 79 w 190"/>
              <a:gd name="T67" fmla="*/ 109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0" h="291">
                <a:moveTo>
                  <a:pt x="0" y="186"/>
                </a:moveTo>
                <a:cubicBezTo>
                  <a:pt x="15" y="185"/>
                  <a:pt x="28" y="183"/>
                  <a:pt x="42" y="182"/>
                </a:cubicBezTo>
                <a:cubicBezTo>
                  <a:pt x="58" y="216"/>
                  <a:pt x="58" y="216"/>
                  <a:pt x="79" y="222"/>
                </a:cubicBezTo>
                <a:cubicBezTo>
                  <a:pt x="79" y="202"/>
                  <a:pt x="79" y="182"/>
                  <a:pt x="79" y="160"/>
                </a:cubicBezTo>
                <a:cubicBezTo>
                  <a:pt x="70" y="157"/>
                  <a:pt x="60" y="154"/>
                  <a:pt x="50" y="149"/>
                </a:cubicBezTo>
                <a:cubicBezTo>
                  <a:pt x="20" y="137"/>
                  <a:pt x="6" y="114"/>
                  <a:pt x="7" y="84"/>
                </a:cubicBezTo>
                <a:cubicBezTo>
                  <a:pt x="9" y="57"/>
                  <a:pt x="28" y="34"/>
                  <a:pt x="59" y="28"/>
                </a:cubicBezTo>
                <a:cubicBezTo>
                  <a:pt x="76" y="25"/>
                  <a:pt x="84" y="19"/>
                  <a:pt x="80" y="0"/>
                </a:cubicBezTo>
                <a:cubicBezTo>
                  <a:pt x="89" y="0"/>
                  <a:pt x="96" y="0"/>
                  <a:pt x="105" y="0"/>
                </a:cubicBezTo>
                <a:cubicBezTo>
                  <a:pt x="101" y="21"/>
                  <a:pt x="114" y="25"/>
                  <a:pt x="131" y="30"/>
                </a:cubicBezTo>
                <a:cubicBezTo>
                  <a:pt x="163" y="38"/>
                  <a:pt x="178" y="60"/>
                  <a:pt x="180" y="94"/>
                </a:cubicBezTo>
                <a:cubicBezTo>
                  <a:pt x="168" y="95"/>
                  <a:pt x="155" y="97"/>
                  <a:pt x="143" y="96"/>
                </a:cubicBezTo>
                <a:cubicBezTo>
                  <a:pt x="139" y="96"/>
                  <a:pt x="135" y="90"/>
                  <a:pt x="131" y="86"/>
                </a:cubicBezTo>
                <a:cubicBezTo>
                  <a:pt x="124" y="79"/>
                  <a:pt x="118" y="71"/>
                  <a:pt x="112" y="64"/>
                </a:cubicBezTo>
                <a:cubicBezTo>
                  <a:pt x="110" y="65"/>
                  <a:pt x="108" y="66"/>
                  <a:pt x="106" y="67"/>
                </a:cubicBezTo>
                <a:cubicBezTo>
                  <a:pt x="106" y="81"/>
                  <a:pt x="105" y="95"/>
                  <a:pt x="106" y="110"/>
                </a:cubicBezTo>
                <a:cubicBezTo>
                  <a:pt x="107" y="113"/>
                  <a:pt x="111" y="117"/>
                  <a:pt x="115" y="119"/>
                </a:cubicBezTo>
                <a:cubicBezTo>
                  <a:pt x="123" y="122"/>
                  <a:pt x="132" y="124"/>
                  <a:pt x="141" y="127"/>
                </a:cubicBezTo>
                <a:cubicBezTo>
                  <a:pt x="173" y="139"/>
                  <a:pt x="190" y="165"/>
                  <a:pt x="188" y="198"/>
                </a:cubicBezTo>
                <a:cubicBezTo>
                  <a:pt x="186" y="229"/>
                  <a:pt x="165" y="254"/>
                  <a:pt x="133" y="262"/>
                </a:cubicBezTo>
                <a:cubicBezTo>
                  <a:pt x="125" y="264"/>
                  <a:pt x="116" y="265"/>
                  <a:pt x="107" y="267"/>
                </a:cubicBezTo>
                <a:cubicBezTo>
                  <a:pt x="106" y="275"/>
                  <a:pt x="106" y="282"/>
                  <a:pt x="105" y="291"/>
                </a:cubicBezTo>
                <a:cubicBezTo>
                  <a:pt x="97" y="291"/>
                  <a:pt x="90" y="291"/>
                  <a:pt x="82" y="291"/>
                </a:cubicBezTo>
                <a:cubicBezTo>
                  <a:pt x="81" y="283"/>
                  <a:pt x="80" y="275"/>
                  <a:pt x="79" y="268"/>
                </a:cubicBezTo>
                <a:cubicBezTo>
                  <a:pt x="22" y="251"/>
                  <a:pt x="3" y="232"/>
                  <a:pt x="0" y="186"/>
                </a:cubicBezTo>
                <a:close/>
                <a:moveTo>
                  <a:pt x="107" y="224"/>
                </a:moveTo>
                <a:cubicBezTo>
                  <a:pt x="130" y="219"/>
                  <a:pt x="142" y="208"/>
                  <a:pt x="140" y="193"/>
                </a:cubicBezTo>
                <a:cubicBezTo>
                  <a:pt x="138" y="174"/>
                  <a:pt x="123" y="171"/>
                  <a:pt x="107" y="167"/>
                </a:cubicBezTo>
                <a:cubicBezTo>
                  <a:pt x="107" y="188"/>
                  <a:pt x="107" y="206"/>
                  <a:pt x="107" y="224"/>
                </a:cubicBezTo>
                <a:close/>
                <a:moveTo>
                  <a:pt x="79" y="109"/>
                </a:moveTo>
                <a:cubicBezTo>
                  <a:pt x="79" y="93"/>
                  <a:pt x="79" y="80"/>
                  <a:pt x="79" y="66"/>
                </a:cubicBezTo>
                <a:cubicBezTo>
                  <a:pt x="77" y="65"/>
                  <a:pt x="75" y="64"/>
                  <a:pt x="73" y="62"/>
                </a:cubicBezTo>
                <a:cubicBezTo>
                  <a:pt x="66" y="70"/>
                  <a:pt x="55" y="76"/>
                  <a:pt x="53" y="84"/>
                </a:cubicBezTo>
                <a:cubicBezTo>
                  <a:pt x="50" y="100"/>
                  <a:pt x="65" y="104"/>
                  <a:pt x="79" y="109"/>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s-ES" sz="1050"/>
          </a:p>
        </p:txBody>
      </p:sp>
    </p:spTree>
    <p:extLst>
      <p:ext uri="{BB962C8B-B14F-4D97-AF65-F5344CB8AC3E}">
        <p14:creationId xmlns:p14="http://schemas.microsoft.com/office/powerpoint/2010/main" val="3656434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499"/>
        <p:cNvGrpSpPr/>
        <p:nvPr/>
      </p:nvGrpSpPr>
      <p:grpSpPr>
        <a:xfrm>
          <a:off x="0" y="0"/>
          <a:ext cx="0" cy="0"/>
          <a:chOff x="0" y="0"/>
          <a:chExt cx="0" cy="0"/>
        </a:xfrm>
      </p:grpSpPr>
      <p:sp>
        <p:nvSpPr>
          <p:cNvPr id="60" name="Rectángulo 59">
            <a:extLst>
              <a:ext uri="{FF2B5EF4-FFF2-40B4-BE49-F238E27FC236}">
                <a16:creationId xmlns:a16="http://schemas.microsoft.com/office/drawing/2014/main" id="{9611004F-1669-43FF-BED0-5FBA9C4876A5}"/>
              </a:ext>
            </a:extLst>
          </p:cNvPr>
          <p:cNvSpPr/>
          <p:nvPr/>
        </p:nvSpPr>
        <p:spPr>
          <a:xfrm>
            <a:off x="613776" y="100208"/>
            <a:ext cx="8430016" cy="4922729"/>
          </a:xfrm>
          <a:prstGeom prst="rect">
            <a:avLst/>
          </a:prstGeom>
          <a:solidFill>
            <a:srgbClr val="FFFFFF">
              <a:alpha val="28000"/>
            </a:srgbClr>
          </a:solidFill>
          <a:ln w="76200">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5362" name="Picture 2">
            <a:extLst>
              <a:ext uri="{FF2B5EF4-FFF2-40B4-BE49-F238E27FC236}">
                <a16:creationId xmlns:a16="http://schemas.microsoft.com/office/drawing/2014/main" id="{19028BA2-F6A1-49B9-9A08-0376E51A66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859213" cy="5143500"/>
          </a:xfrm>
          <a:prstGeom prst="rect">
            <a:avLst/>
          </a:prstGeom>
          <a:noFill/>
          <a:extLst>
            <a:ext uri="{909E8E84-426E-40DD-AFC4-6F175D3DCCD1}">
              <a14:hiddenFill xmlns:a14="http://schemas.microsoft.com/office/drawing/2010/main">
                <a:solidFill>
                  <a:srgbClr val="FFFFFF"/>
                </a:solidFill>
              </a14:hiddenFill>
            </a:ext>
          </a:extLst>
        </p:spPr>
      </p:pic>
      <p:sp>
        <p:nvSpPr>
          <p:cNvPr id="2500" name="Google Shape;2500;p32"/>
          <p:cNvSpPr txBox="1">
            <a:spLocks noGrp="1"/>
          </p:cNvSpPr>
          <p:nvPr>
            <p:ph type="subTitle" idx="1"/>
          </p:nvPr>
        </p:nvSpPr>
        <p:spPr>
          <a:xfrm>
            <a:off x="3829666" y="3863629"/>
            <a:ext cx="4839300" cy="4743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You can enter a subtitle here if you need it</a:t>
            </a:r>
            <a:endParaRPr/>
          </a:p>
        </p:txBody>
      </p:sp>
      <p:sp>
        <p:nvSpPr>
          <p:cNvPr id="2501" name="Google Shape;2501;p32"/>
          <p:cNvSpPr txBox="1">
            <a:spLocks noGrp="1"/>
          </p:cNvSpPr>
          <p:nvPr>
            <p:ph type="title"/>
          </p:nvPr>
        </p:nvSpPr>
        <p:spPr>
          <a:xfrm>
            <a:off x="3892908" y="3193648"/>
            <a:ext cx="4839300" cy="84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Origins of the dollar</a:t>
            </a:r>
            <a:endParaRPr dirty="0"/>
          </a:p>
        </p:txBody>
      </p:sp>
      <p:grpSp>
        <p:nvGrpSpPr>
          <p:cNvPr id="61" name="Google Shape;2503;p32">
            <a:extLst>
              <a:ext uri="{FF2B5EF4-FFF2-40B4-BE49-F238E27FC236}">
                <a16:creationId xmlns:a16="http://schemas.microsoft.com/office/drawing/2014/main" id="{8342BA3E-9EEA-495E-B647-242C878129AA}"/>
              </a:ext>
            </a:extLst>
          </p:cNvPr>
          <p:cNvGrpSpPr/>
          <p:nvPr/>
        </p:nvGrpSpPr>
        <p:grpSpPr>
          <a:xfrm rot="7042185">
            <a:off x="5028139" y="941524"/>
            <a:ext cx="2195965" cy="2706162"/>
            <a:chOff x="9743146" y="2970638"/>
            <a:chExt cx="1446996" cy="1783072"/>
          </a:xfrm>
        </p:grpSpPr>
        <p:sp>
          <p:nvSpPr>
            <p:cNvPr id="62" name="Google Shape;2504;p32">
              <a:extLst>
                <a:ext uri="{FF2B5EF4-FFF2-40B4-BE49-F238E27FC236}">
                  <a16:creationId xmlns:a16="http://schemas.microsoft.com/office/drawing/2014/main" id="{A818F1F1-11E1-41B6-A359-60D903C524C1}"/>
                </a:ext>
              </a:extLst>
            </p:cNvPr>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3" name="Google Shape;2505;p32">
              <a:extLst>
                <a:ext uri="{FF2B5EF4-FFF2-40B4-BE49-F238E27FC236}">
                  <a16:creationId xmlns:a16="http://schemas.microsoft.com/office/drawing/2014/main" id="{E1C8B0DE-BBC0-4998-BF85-9708118F6946}"/>
                </a:ext>
              </a:extLst>
            </p:cNvPr>
            <p:cNvGrpSpPr/>
            <p:nvPr/>
          </p:nvGrpSpPr>
          <p:grpSpPr>
            <a:xfrm rot="4346401">
              <a:off x="9694335" y="3347712"/>
              <a:ext cx="1544618" cy="1028925"/>
              <a:chOff x="2670525" y="1658075"/>
              <a:chExt cx="1301725" cy="867125"/>
            </a:xfrm>
          </p:grpSpPr>
          <p:sp>
            <p:nvSpPr>
              <p:cNvPr id="64" name="Google Shape;2506;p32">
                <a:extLst>
                  <a:ext uri="{FF2B5EF4-FFF2-40B4-BE49-F238E27FC236}">
                    <a16:creationId xmlns:a16="http://schemas.microsoft.com/office/drawing/2014/main" id="{EE3B8867-E6EA-4925-9EFE-067197E0E904}"/>
                  </a:ext>
                </a:extLst>
              </p:cNvPr>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2507;p32">
                <a:extLst>
                  <a:ext uri="{FF2B5EF4-FFF2-40B4-BE49-F238E27FC236}">
                    <a16:creationId xmlns:a16="http://schemas.microsoft.com/office/drawing/2014/main" id="{8EBED69A-38C9-4777-8EB8-45191DA9D633}"/>
                  </a:ext>
                </a:extLst>
              </p:cNvPr>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2508;p32">
                <a:extLst>
                  <a:ext uri="{FF2B5EF4-FFF2-40B4-BE49-F238E27FC236}">
                    <a16:creationId xmlns:a16="http://schemas.microsoft.com/office/drawing/2014/main" id="{09711BB8-979A-4C24-BAFE-205FF6DB07B9}"/>
                  </a:ext>
                </a:extLst>
              </p:cNvPr>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2509;p32">
                <a:extLst>
                  <a:ext uri="{FF2B5EF4-FFF2-40B4-BE49-F238E27FC236}">
                    <a16:creationId xmlns:a16="http://schemas.microsoft.com/office/drawing/2014/main" id="{C648924E-7C88-4CDB-98F0-6AAD07A4A319}"/>
                  </a:ext>
                </a:extLst>
              </p:cNvPr>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2510;p32">
                <a:extLst>
                  <a:ext uri="{FF2B5EF4-FFF2-40B4-BE49-F238E27FC236}">
                    <a16:creationId xmlns:a16="http://schemas.microsoft.com/office/drawing/2014/main" id="{FE1EA8D8-CBBF-4B29-AB3E-F834428C49F2}"/>
                  </a:ext>
                </a:extLst>
              </p:cNvPr>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2511;p32">
                <a:extLst>
                  <a:ext uri="{FF2B5EF4-FFF2-40B4-BE49-F238E27FC236}">
                    <a16:creationId xmlns:a16="http://schemas.microsoft.com/office/drawing/2014/main" id="{374F4885-F3C1-4588-8A8D-BB24C73772B7}"/>
                  </a:ext>
                </a:extLst>
              </p:cNvPr>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2512;p32">
                <a:extLst>
                  <a:ext uri="{FF2B5EF4-FFF2-40B4-BE49-F238E27FC236}">
                    <a16:creationId xmlns:a16="http://schemas.microsoft.com/office/drawing/2014/main" id="{C465D0FA-E4B4-44E3-9744-748CBFA9C339}"/>
                  </a:ext>
                </a:extLst>
              </p:cNvPr>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2513;p32">
                <a:extLst>
                  <a:ext uri="{FF2B5EF4-FFF2-40B4-BE49-F238E27FC236}">
                    <a16:creationId xmlns:a16="http://schemas.microsoft.com/office/drawing/2014/main" id="{46D92B90-D91D-428F-98DB-1FEED7D786E6}"/>
                  </a:ext>
                </a:extLst>
              </p:cNvPr>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502" name="Google Shape;2502;p32"/>
          <p:cNvSpPr txBox="1">
            <a:spLocks noGrp="1"/>
          </p:cNvSpPr>
          <p:nvPr>
            <p:ph type="title" idx="2"/>
          </p:nvPr>
        </p:nvSpPr>
        <p:spPr>
          <a:xfrm>
            <a:off x="5231672" y="2002390"/>
            <a:ext cx="17889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rgbClr val="FFFFFF"/>
                </a:solidFill>
              </a:rPr>
              <a:t>01</a:t>
            </a:r>
            <a:endParaRPr dirty="0">
              <a:solidFill>
                <a:srgbClr val="FFFF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561"/>
        <p:cNvGrpSpPr/>
        <p:nvPr/>
      </p:nvGrpSpPr>
      <p:grpSpPr>
        <a:xfrm>
          <a:off x="0" y="0"/>
          <a:ext cx="0" cy="0"/>
          <a:chOff x="0" y="0"/>
          <a:chExt cx="0" cy="0"/>
        </a:xfrm>
      </p:grpSpPr>
      <p:pic>
        <p:nvPicPr>
          <p:cNvPr id="7" name="Picture 2">
            <a:extLst>
              <a:ext uri="{FF2B5EF4-FFF2-40B4-BE49-F238E27FC236}">
                <a16:creationId xmlns:a16="http://schemas.microsoft.com/office/drawing/2014/main" id="{6833AD47-D25F-43EF-95E3-8AA936EB1B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7225" y="15876"/>
            <a:ext cx="3406775" cy="5143500"/>
          </a:xfrm>
          <a:prstGeom prst="rect">
            <a:avLst/>
          </a:prstGeom>
          <a:noFill/>
          <a:extLst>
            <a:ext uri="{909E8E84-426E-40DD-AFC4-6F175D3DCCD1}">
              <a14:hiddenFill xmlns:a14="http://schemas.microsoft.com/office/drawing/2010/main">
                <a:solidFill>
                  <a:srgbClr val="FFFFFF"/>
                </a:solidFill>
              </a14:hiddenFill>
            </a:ext>
          </a:extLst>
        </p:spPr>
      </p:pic>
      <p:sp>
        <p:nvSpPr>
          <p:cNvPr id="2562" name="Google Shape;2562;p33"/>
          <p:cNvSpPr txBox="1">
            <a:spLocks noGrp="1"/>
          </p:cNvSpPr>
          <p:nvPr>
            <p:ph type="title"/>
          </p:nvPr>
        </p:nvSpPr>
        <p:spPr>
          <a:xfrm>
            <a:off x="-1311529" y="147831"/>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rgbClr val="FFFFFF"/>
                </a:solidFill>
              </a:rPr>
              <a:t>Dollar sign</a:t>
            </a:r>
            <a:endParaRPr dirty="0">
              <a:solidFill>
                <a:srgbClr val="FFFFFF"/>
              </a:solidFill>
            </a:endParaRPr>
          </a:p>
        </p:txBody>
      </p:sp>
      <p:sp>
        <p:nvSpPr>
          <p:cNvPr id="2563" name="Google Shape;2563;p33"/>
          <p:cNvSpPr txBox="1">
            <a:spLocks noGrp="1"/>
          </p:cNvSpPr>
          <p:nvPr>
            <p:ph type="body" idx="1"/>
          </p:nvPr>
        </p:nvSpPr>
        <p:spPr>
          <a:xfrm>
            <a:off x="726450" y="1590500"/>
            <a:ext cx="3861900" cy="301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rgbClr val="273D40"/>
              </a:buClr>
              <a:buSzPts val="600"/>
              <a:buFont typeface="Arial"/>
              <a:buNone/>
            </a:pPr>
            <a:r>
              <a:rPr lang="en">
                <a:solidFill>
                  <a:schemeClr val="dk1"/>
                </a:solidFill>
              </a:rPr>
              <a:t>Do you know what helps you make your point clear?</a:t>
            </a:r>
            <a:br>
              <a:rPr lang="en">
                <a:solidFill>
                  <a:schemeClr val="dk1"/>
                </a:solidFill>
              </a:rPr>
            </a:br>
            <a:r>
              <a:rPr lang="en">
                <a:solidFill>
                  <a:schemeClr val="dk1"/>
                </a:solidFill>
              </a:rPr>
              <a:t>Lists like this one:</a:t>
            </a:r>
            <a:endParaRPr>
              <a:solidFill>
                <a:schemeClr val="dk1"/>
              </a:solidFill>
            </a:endParaRPr>
          </a:p>
          <a:p>
            <a:pPr marL="241300" lvl="0" indent="-196850" algn="l" rtl="0">
              <a:spcBef>
                <a:spcPts val="1600"/>
              </a:spcBef>
              <a:spcAft>
                <a:spcPts val="0"/>
              </a:spcAft>
              <a:buClr>
                <a:schemeClr val="dk1"/>
              </a:buClr>
              <a:buSzPts val="1100"/>
              <a:buFont typeface="Arial"/>
              <a:buChar char="●"/>
            </a:pPr>
            <a:r>
              <a:rPr lang="en">
                <a:solidFill>
                  <a:schemeClr val="dk1"/>
                </a:solidFill>
              </a:rPr>
              <a:t>They’re simple </a:t>
            </a:r>
            <a:endParaRPr>
              <a:solidFill>
                <a:schemeClr val="dk1"/>
              </a:solidFill>
            </a:endParaRPr>
          </a:p>
          <a:p>
            <a:pPr marL="241300" lvl="0" indent="-196850" algn="l" rtl="0">
              <a:spcBef>
                <a:spcPts val="1600"/>
              </a:spcBef>
              <a:spcAft>
                <a:spcPts val="0"/>
              </a:spcAft>
              <a:buClr>
                <a:schemeClr val="dk1"/>
              </a:buClr>
              <a:buSzPts val="1100"/>
              <a:buFont typeface="Arial"/>
              <a:buChar char="●"/>
            </a:pPr>
            <a:r>
              <a:rPr lang="en">
                <a:solidFill>
                  <a:schemeClr val="dk1"/>
                </a:solidFill>
              </a:rPr>
              <a:t>You can organize your ideas clearly</a:t>
            </a:r>
            <a:endParaRPr>
              <a:solidFill>
                <a:schemeClr val="dk1"/>
              </a:solidFill>
            </a:endParaRPr>
          </a:p>
          <a:p>
            <a:pPr marL="241300" lvl="0" indent="-196850" algn="l" rtl="0">
              <a:spcBef>
                <a:spcPts val="1600"/>
              </a:spcBef>
              <a:spcAft>
                <a:spcPts val="0"/>
              </a:spcAft>
              <a:buClr>
                <a:schemeClr val="dk1"/>
              </a:buClr>
              <a:buSzPts val="1100"/>
              <a:buFont typeface="Arial"/>
              <a:buChar char="●"/>
            </a:pPr>
            <a:r>
              <a:rPr lang="en">
                <a:solidFill>
                  <a:schemeClr val="dk1"/>
                </a:solidFill>
              </a:rPr>
              <a:t>You’ll never forget to buy milk!</a:t>
            </a:r>
            <a:endParaRPr>
              <a:solidFill>
                <a:schemeClr val="dk1"/>
              </a:solidFill>
            </a:endParaRPr>
          </a:p>
          <a:p>
            <a:pPr marL="0" lvl="0" indent="0" algn="l" rtl="0">
              <a:spcBef>
                <a:spcPts val="1600"/>
              </a:spcBef>
              <a:spcAft>
                <a:spcPts val="1600"/>
              </a:spcAft>
              <a:buNone/>
            </a:pPr>
            <a:r>
              <a:rPr lang="en">
                <a:solidFill>
                  <a:schemeClr val="dk1"/>
                </a:solidFill>
              </a:rPr>
              <a:t>And the most important thing: the audience won’t miss the point of your presentation</a:t>
            </a:r>
            <a:endParaRPr>
              <a:solidFill>
                <a:schemeClr val="dk1"/>
              </a:solidFill>
            </a:endParaRPr>
          </a:p>
        </p:txBody>
      </p:sp>
      <p:cxnSp>
        <p:nvCxnSpPr>
          <p:cNvPr id="5" name="Conector recto 4">
            <a:extLst>
              <a:ext uri="{FF2B5EF4-FFF2-40B4-BE49-F238E27FC236}">
                <a16:creationId xmlns:a16="http://schemas.microsoft.com/office/drawing/2014/main" id="{D37C5D6F-2730-4D45-BBF1-823AAF32FA90}"/>
              </a:ext>
            </a:extLst>
          </p:cNvPr>
          <p:cNvCxnSpPr/>
          <p:nvPr/>
        </p:nvCxnSpPr>
        <p:spPr>
          <a:xfrm>
            <a:off x="65867" y="1012340"/>
            <a:ext cx="8982590" cy="0"/>
          </a:xfrm>
          <a:prstGeom prst="line">
            <a:avLst/>
          </a:prstGeom>
          <a:ln w="57150">
            <a:prstDash val="dash"/>
          </a:ln>
        </p:spPr>
        <p:style>
          <a:lnRef idx="1">
            <a:schemeClr val="accent1"/>
          </a:lnRef>
          <a:fillRef idx="0">
            <a:schemeClr val="accent1"/>
          </a:fillRef>
          <a:effectRef idx="0">
            <a:schemeClr val="accent1"/>
          </a:effectRef>
          <a:fontRef idx="minor">
            <a:schemeClr val="tx1"/>
          </a:fontRef>
        </p:style>
      </p:cxnSp>
      <p:sp>
        <p:nvSpPr>
          <p:cNvPr id="6" name="Rectángulo 5">
            <a:extLst>
              <a:ext uri="{FF2B5EF4-FFF2-40B4-BE49-F238E27FC236}">
                <a16:creationId xmlns:a16="http://schemas.microsoft.com/office/drawing/2014/main" id="{D4714E76-50A7-45BB-952B-5F7621BCABBD}"/>
              </a:ext>
            </a:extLst>
          </p:cNvPr>
          <p:cNvSpPr/>
          <p:nvPr/>
        </p:nvSpPr>
        <p:spPr>
          <a:xfrm>
            <a:off x="0" y="4876006"/>
            <a:ext cx="9144000" cy="283370"/>
          </a:xfrm>
          <a:prstGeom prst="rect">
            <a:avLst/>
          </a:prstGeom>
          <a:solidFill>
            <a:srgbClr val="3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 name="Rectángulo 71">
            <a:extLst>
              <a:ext uri="{FF2B5EF4-FFF2-40B4-BE49-F238E27FC236}">
                <a16:creationId xmlns:a16="http://schemas.microsoft.com/office/drawing/2014/main" id="{25782FEA-1372-4196-AD79-BF806B275A8F}"/>
              </a:ext>
            </a:extLst>
          </p:cNvPr>
          <p:cNvSpPr/>
          <p:nvPr/>
        </p:nvSpPr>
        <p:spPr>
          <a:xfrm>
            <a:off x="100208" y="100208"/>
            <a:ext cx="8943584" cy="4922729"/>
          </a:xfrm>
          <a:prstGeom prst="rect">
            <a:avLst/>
          </a:prstGeom>
          <a:solidFill>
            <a:srgbClr val="FFFFFF">
              <a:alpha val="28000"/>
            </a:srgbClr>
          </a:solidFill>
          <a:ln w="76200">
            <a:solidFill>
              <a:srgbClr val="3069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Text Placeholder 1"/>
          <p:cNvSpPr>
            <a:spLocks noGrp="1"/>
          </p:cNvSpPr>
          <p:nvPr>
            <p:ph type="body" sz="quarter" idx="10"/>
          </p:nvPr>
        </p:nvSpPr>
        <p:spPr/>
        <p:txBody>
          <a:bodyPr/>
          <a:lstStyle/>
          <a:p>
            <a:r>
              <a:rPr lang="en-US" altLang="ko-KR" dirty="0">
                <a:solidFill>
                  <a:srgbClr val="30693E"/>
                </a:solidFill>
              </a:rPr>
              <a:t>Our Team Layout</a:t>
            </a:r>
            <a:endParaRPr lang="ko-KR" altLang="en-US" dirty="0">
              <a:solidFill>
                <a:srgbClr val="30693E"/>
              </a:solidFill>
            </a:endParaRPr>
          </a:p>
        </p:txBody>
      </p:sp>
      <p:sp>
        <p:nvSpPr>
          <p:cNvPr id="3" name="Text Placeholder 2"/>
          <p:cNvSpPr>
            <a:spLocks noGrp="1"/>
          </p:cNvSpPr>
          <p:nvPr>
            <p:ph type="body" sz="quarter" idx="11"/>
          </p:nvPr>
        </p:nvSpPr>
        <p:spPr/>
        <p:txBody>
          <a:bodyPr/>
          <a:lstStyle/>
          <a:p>
            <a:pPr lvl="0"/>
            <a:r>
              <a:rPr lang="en-US" altLang="ko-KR" dirty="0"/>
              <a:t>Insert the title of your subtitle Here</a:t>
            </a:r>
          </a:p>
        </p:txBody>
      </p:sp>
      <p:sp>
        <p:nvSpPr>
          <p:cNvPr id="12" name="Text Placeholder 17"/>
          <p:cNvSpPr txBox="1">
            <a:spLocks/>
          </p:cNvSpPr>
          <p:nvPr/>
        </p:nvSpPr>
        <p:spPr>
          <a:xfrm>
            <a:off x="611560" y="3653474"/>
            <a:ext cx="2160240" cy="246087"/>
          </a:xfrm>
          <a:prstGeom prst="rect">
            <a:avLst/>
          </a:prstGeom>
          <a:solidFill>
            <a:schemeClr val="accent2"/>
          </a:solidFill>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400" b="1" dirty="0">
                <a:solidFill>
                  <a:schemeClr val="bg1"/>
                </a:solidFill>
                <a:cs typeface="Arial" pitchFamily="34" charset="0"/>
              </a:rPr>
              <a:t>Name Here</a:t>
            </a:r>
          </a:p>
        </p:txBody>
      </p:sp>
      <p:sp>
        <p:nvSpPr>
          <p:cNvPr id="13" name="Text Placeholder 18"/>
          <p:cNvSpPr txBox="1">
            <a:spLocks/>
          </p:cNvSpPr>
          <p:nvPr/>
        </p:nvSpPr>
        <p:spPr>
          <a:xfrm>
            <a:off x="719572" y="3999185"/>
            <a:ext cx="1944216" cy="249580"/>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200" b="1" dirty="0">
                <a:solidFill>
                  <a:schemeClr val="accent1"/>
                </a:solidFill>
                <a:cs typeface="Arial" pitchFamily="34" charset="0"/>
              </a:rPr>
              <a:t>Programmer</a:t>
            </a:r>
          </a:p>
        </p:txBody>
      </p:sp>
      <p:sp>
        <p:nvSpPr>
          <p:cNvPr id="14" name="TextBox 13"/>
          <p:cNvSpPr txBox="1"/>
          <p:nvPr/>
        </p:nvSpPr>
        <p:spPr>
          <a:xfrm>
            <a:off x="719572" y="4207113"/>
            <a:ext cx="1944216" cy="646331"/>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You can simply impress your audience and add a unique zing.</a:t>
            </a:r>
            <a:endParaRPr lang="ko-KR" altLang="en-US" sz="1200" dirty="0">
              <a:solidFill>
                <a:schemeClr val="tx1">
                  <a:lumMod val="75000"/>
                  <a:lumOff val="25000"/>
                </a:schemeClr>
              </a:solidFill>
              <a:cs typeface="Arial" pitchFamily="34" charset="0"/>
            </a:endParaRPr>
          </a:p>
        </p:txBody>
      </p:sp>
      <p:sp>
        <p:nvSpPr>
          <p:cNvPr id="16" name="Text Placeholder 17"/>
          <p:cNvSpPr txBox="1">
            <a:spLocks/>
          </p:cNvSpPr>
          <p:nvPr/>
        </p:nvSpPr>
        <p:spPr>
          <a:xfrm>
            <a:off x="3491880" y="3653474"/>
            <a:ext cx="2160240" cy="246087"/>
          </a:xfrm>
          <a:prstGeom prst="rect">
            <a:avLst/>
          </a:prstGeom>
          <a:solidFill>
            <a:schemeClr val="accent4"/>
          </a:solidFill>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400" b="1" dirty="0">
                <a:solidFill>
                  <a:schemeClr val="bg1"/>
                </a:solidFill>
                <a:cs typeface="Arial" pitchFamily="34" charset="0"/>
              </a:rPr>
              <a:t>Name Here</a:t>
            </a:r>
          </a:p>
        </p:txBody>
      </p:sp>
      <p:sp>
        <p:nvSpPr>
          <p:cNvPr id="17" name="Text Placeholder 18"/>
          <p:cNvSpPr txBox="1">
            <a:spLocks/>
          </p:cNvSpPr>
          <p:nvPr/>
        </p:nvSpPr>
        <p:spPr>
          <a:xfrm>
            <a:off x="3599892" y="3999185"/>
            <a:ext cx="1944216" cy="249580"/>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200" b="1" dirty="0">
                <a:solidFill>
                  <a:schemeClr val="accent3"/>
                </a:solidFill>
                <a:cs typeface="Arial" pitchFamily="34" charset="0"/>
              </a:rPr>
              <a:t>Programmer</a:t>
            </a:r>
          </a:p>
        </p:txBody>
      </p:sp>
      <p:sp>
        <p:nvSpPr>
          <p:cNvPr id="18" name="TextBox 17"/>
          <p:cNvSpPr txBox="1"/>
          <p:nvPr/>
        </p:nvSpPr>
        <p:spPr>
          <a:xfrm>
            <a:off x="3599892" y="4207113"/>
            <a:ext cx="1944216" cy="646331"/>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You can simply impress your audience and add a unique zing.</a:t>
            </a:r>
            <a:endParaRPr lang="ko-KR" altLang="en-US" sz="1200" dirty="0">
              <a:solidFill>
                <a:schemeClr val="tx1">
                  <a:lumMod val="75000"/>
                  <a:lumOff val="25000"/>
                </a:schemeClr>
              </a:solidFill>
              <a:cs typeface="Arial" pitchFamily="34" charset="0"/>
            </a:endParaRPr>
          </a:p>
        </p:txBody>
      </p:sp>
      <p:sp>
        <p:nvSpPr>
          <p:cNvPr id="20" name="Text Placeholder 17"/>
          <p:cNvSpPr txBox="1">
            <a:spLocks/>
          </p:cNvSpPr>
          <p:nvPr/>
        </p:nvSpPr>
        <p:spPr>
          <a:xfrm>
            <a:off x="6342940" y="3653474"/>
            <a:ext cx="2160240" cy="246087"/>
          </a:xfrm>
          <a:prstGeom prst="rect">
            <a:avLst/>
          </a:prstGeom>
          <a:solidFill>
            <a:schemeClr val="accent6"/>
          </a:solidFill>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400" b="1" dirty="0">
                <a:solidFill>
                  <a:schemeClr val="bg1"/>
                </a:solidFill>
                <a:cs typeface="Arial" pitchFamily="34" charset="0"/>
              </a:rPr>
              <a:t>Name Here</a:t>
            </a:r>
          </a:p>
        </p:txBody>
      </p:sp>
      <p:sp>
        <p:nvSpPr>
          <p:cNvPr id="21" name="Text Placeholder 18"/>
          <p:cNvSpPr txBox="1">
            <a:spLocks/>
          </p:cNvSpPr>
          <p:nvPr/>
        </p:nvSpPr>
        <p:spPr>
          <a:xfrm>
            <a:off x="6450952" y="3999185"/>
            <a:ext cx="1944216" cy="249580"/>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200" b="1" dirty="0">
                <a:solidFill>
                  <a:schemeClr val="accent5"/>
                </a:solidFill>
                <a:cs typeface="Arial" pitchFamily="34" charset="0"/>
              </a:rPr>
              <a:t>Programmer</a:t>
            </a:r>
          </a:p>
        </p:txBody>
      </p:sp>
      <p:sp>
        <p:nvSpPr>
          <p:cNvPr id="22" name="TextBox 21"/>
          <p:cNvSpPr txBox="1"/>
          <p:nvPr/>
        </p:nvSpPr>
        <p:spPr>
          <a:xfrm>
            <a:off x="6450952" y="4207113"/>
            <a:ext cx="1944216" cy="646331"/>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You can simply impress your audience and add a unique zing.</a:t>
            </a:r>
            <a:endParaRPr lang="ko-KR" altLang="en-US" sz="1200" dirty="0">
              <a:solidFill>
                <a:schemeClr val="tx1">
                  <a:lumMod val="75000"/>
                  <a:lumOff val="25000"/>
                </a:schemeClr>
              </a:solidFill>
              <a:cs typeface="Arial" pitchFamily="34" charset="0"/>
            </a:endParaRPr>
          </a:p>
        </p:txBody>
      </p:sp>
      <p:sp>
        <p:nvSpPr>
          <p:cNvPr id="5" name="그림 개체 틀 4">
            <a:extLst>
              <a:ext uri="{FF2B5EF4-FFF2-40B4-BE49-F238E27FC236}">
                <a16:creationId xmlns:a16="http://schemas.microsoft.com/office/drawing/2014/main" id="{8E11DC5D-A63A-45D6-857B-59569A71DDB2}"/>
              </a:ext>
            </a:extLst>
          </p:cNvPr>
          <p:cNvSpPr>
            <a:spLocks noGrp="1"/>
          </p:cNvSpPr>
          <p:nvPr>
            <p:ph type="pic" idx="1"/>
          </p:nvPr>
        </p:nvSpPr>
        <p:spPr/>
      </p:sp>
      <p:sp>
        <p:nvSpPr>
          <p:cNvPr id="7" name="그림 개체 틀 6">
            <a:extLst>
              <a:ext uri="{FF2B5EF4-FFF2-40B4-BE49-F238E27FC236}">
                <a16:creationId xmlns:a16="http://schemas.microsoft.com/office/drawing/2014/main" id="{BCA7B449-FE1F-4646-A7FD-5188424904E4}"/>
              </a:ext>
            </a:extLst>
          </p:cNvPr>
          <p:cNvSpPr>
            <a:spLocks noGrp="1"/>
          </p:cNvSpPr>
          <p:nvPr>
            <p:ph type="pic" idx="12"/>
          </p:nvPr>
        </p:nvSpPr>
        <p:spPr/>
      </p:sp>
      <p:sp>
        <p:nvSpPr>
          <p:cNvPr id="9" name="그림 개체 틀 8">
            <a:extLst>
              <a:ext uri="{FF2B5EF4-FFF2-40B4-BE49-F238E27FC236}">
                <a16:creationId xmlns:a16="http://schemas.microsoft.com/office/drawing/2014/main" id="{A9B04BDF-E96F-4EDD-9C9A-0FC5608C0FAC}"/>
              </a:ext>
            </a:extLst>
          </p:cNvPr>
          <p:cNvSpPr>
            <a:spLocks noGrp="1"/>
          </p:cNvSpPr>
          <p:nvPr>
            <p:ph type="pic" idx="13"/>
          </p:nvPr>
        </p:nvSpPr>
        <p:spPr/>
      </p:sp>
      <p:grpSp>
        <p:nvGrpSpPr>
          <p:cNvPr id="73" name="Google Shape;2536;p32">
            <a:extLst>
              <a:ext uri="{FF2B5EF4-FFF2-40B4-BE49-F238E27FC236}">
                <a16:creationId xmlns:a16="http://schemas.microsoft.com/office/drawing/2014/main" id="{E324DD71-38AF-4D85-8091-8C4792E068C5}"/>
              </a:ext>
            </a:extLst>
          </p:cNvPr>
          <p:cNvGrpSpPr/>
          <p:nvPr/>
        </p:nvGrpSpPr>
        <p:grpSpPr>
          <a:xfrm>
            <a:off x="5221486" y="1013562"/>
            <a:ext cx="1447085" cy="1089968"/>
            <a:chOff x="2700330" y="-829613"/>
            <a:chExt cx="2200221" cy="1657495"/>
          </a:xfrm>
        </p:grpSpPr>
        <p:sp>
          <p:nvSpPr>
            <p:cNvPr id="74" name="Google Shape;2537;p32">
              <a:extLst>
                <a:ext uri="{FF2B5EF4-FFF2-40B4-BE49-F238E27FC236}">
                  <a16:creationId xmlns:a16="http://schemas.microsoft.com/office/drawing/2014/main" id="{8149BD09-A206-4533-87D7-8003635DC243}"/>
                </a:ext>
              </a:extLst>
            </p:cNvPr>
            <p:cNvSpPr/>
            <p:nvPr/>
          </p:nvSpPr>
          <p:spPr>
            <a:xfrm>
              <a:off x="2700330" y="-829613"/>
              <a:ext cx="2200221" cy="1657495"/>
            </a:xfrm>
            <a:custGeom>
              <a:avLst/>
              <a:gdLst/>
              <a:ahLst/>
              <a:cxnLst/>
              <a:rect l="l" t="t" r="r" b="b"/>
              <a:pathLst>
                <a:path w="41278" h="31096" extrusionOk="0">
                  <a:moveTo>
                    <a:pt x="6931" y="1"/>
                  </a:moveTo>
                  <a:lnTo>
                    <a:pt x="1" y="17356"/>
                  </a:lnTo>
                  <a:lnTo>
                    <a:pt x="34348" y="31095"/>
                  </a:lnTo>
                  <a:lnTo>
                    <a:pt x="41278" y="13739"/>
                  </a:lnTo>
                  <a:lnTo>
                    <a:pt x="6931" y="1"/>
                  </a:lnTo>
                  <a:close/>
                </a:path>
              </a:pathLst>
            </a:custGeom>
            <a:solidFill>
              <a:schemeClr val="dk2"/>
            </a:solidFill>
            <a:ln w="76200" cap="flat" cmpd="sng">
              <a:solidFill>
                <a:schemeClr val="dk2"/>
              </a:solidFill>
              <a:prstDash val="solid"/>
              <a:round/>
              <a:headEnd type="none" w="sm" len="sm"/>
              <a:tailEnd type="none" w="sm" len="sm"/>
            </a:ln>
            <a:effectLst>
              <a:outerShdw dist="47625" dir="636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5" name="Google Shape;2538;p32">
              <a:extLst>
                <a:ext uri="{FF2B5EF4-FFF2-40B4-BE49-F238E27FC236}">
                  <a16:creationId xmlns:a16="http://schemas.microsoft.com/office/drawing/2014/main" id="{A000FCFE-77A4-4FFE-B725-FD270D669146}"/>
                </a:ext>
              </a:extLst>
            </p:cNvPr>
            <p:cNvGrpSpPr/>
            <p:nvPr/>
          </p:nvGrpSpPr>
          <p:grpSpPr>
            <a:xfrm>
              <a:off x="2700330" y="-829613"/>
              <a:ext cx="2200221" cy="1657495"/>
              <a:chOff x="4886375" y="1743475"/>
              <a:chExt cx="1031950" cy="777400"/>
            </a:xfrm>
          </p:grpSpPr>
          <p:sp>
            <p:nvSpPr>
              <p:cNvPr id="76" name="Google Shape;2539;p32">
                <a:extLst>
                  <a:ext uri="{FF2B5EF4-FFF2-40B4-BE49-F238E27FC236}">
                    <a16:creationId xmlns:a16="http://schemas.microsoft.com/office/drawing/2014/main" id="{626548C1-51A6-4E17-B78C-E7366A0F2642}"/>
                  </a:ext>
                </a:extLst>
              </p:cNvPr>
              <p:cNvSpPr/>
              <p:nvPr/>
            </p:nvSpPr>
            <p:spPr>
              <a:xfrm>
                <a:off x="4886375" y="1743475"/>
                <a:ext cx="1031950" cy="777400"/>
              </a:xfrm>
              <a:custGeom>
                <a:avLst/>
                <a:gdLst/>
                <a:ahLst/>
                <a:cxnLst/>
                <a:rect l="l" t="t" r="r" b="b"/>
                <a:pathLst>
                  <a:path w="41278" h="31096" extrusionOk="0">
                    <a:moveTo>
                      <a:pt x="6931" y="1"/>
                    </a:moveTo>
                    <a:lnTo>
                      <a:pt x="1" y="17356"/>
                    </a:lnTo>
                    <a:lnTo>
                      <a:pt x="34348" y="31095"/>
                    </a:lnTo>
                    <a:lnTo>
                      <a:pt x="41278" y="13739"/>
                    </a:lnTo>
                    <a:lnTo>
                      <a:pt x="693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2540;p32">
                <a:extLst>
                  <a:ext uri="{FF2B5EF4-FFF2-40B4-BE49-F238E27FC236}">
                    <a16:creationId xmlns:a16="http://schemas.microsoft.com/office/drawing/2014/main" id="{BB1A0AE5-EA22-4B21-83C1-8B0192DBF9CA}"/>
                  </a:ext>
                </a:extLst>
              </p:cNvPr>
              <p:cNvSpPr/>
              <p:nvPr/>
            </p:nvSpPr>
            <p:spPr>
              <a:xfrm>
                <a:off x="4945650" y="1795900"/>
                <a:ext cx="913425" cy="672525"/>
              </a:xfrm>
              <a:custGeom>
                <a:avLst/>
                <a:gdLst/>
                <a:ahLst/>
                <a:cxnLst/>
                <a:rect l="l" t="t" r="r" b="b"/>
                <a:pathLst>
                  <a:path w="36537" h="26901" extrusionOk="0">
                    <a:moveTo>
                      <a:pt x="5836" y="1"/>
                    </a:moveTo>
                    <a:lnTo>
                      <a:pt x="0" y="14621"/>
                    </a:lnTo>
                    <a:lnTo>
                      <a:pt x="30700" y="26901"/>
                    </a:lnTo>
                    <a:lnTo>
                      <a:pt x="36536" y="12281"/>
                    </a:lnTo>
                    <a:lnTo>
                      <a:pt x="583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2541;p32">
                <a:extLst>
                  <a:ext uri="{FF2B5EF4-FFF2-40B4-BE49-F238E27FC236}">
                    <a16:creationId xmlns:a16="http://schemas.microsoft.com/office/drawing/2014/main" id="{A2C65D43-A147-44DB-8472-1ED0F923924C}"/>
                  </a:ext>
                </a:extLst>
              </p:cNvPr>
              <p:cNvSpPr/>
              <p:nvPr/>
            </p:nvSpPr>
            <p:spPr>
              <a:xfrm>
                <a:off x="5235175" y="1957975"/>
                <a:ext cx="334375" cy="348325"/>
              </a:xfrm>
              <a:custGeom>
                <a:avLst/>
                <a:gdLst/>
                <a:ahLst/>
                <a:cxnLst/>
                <a:rect l="l" t="t" r="r" b="b"/>
                <a:pathLst>
                  <a:path w="13375" h="13933" extrusionOk="0">
                    <a:moveTo>
                      <a:pt x="7655" y="0"/>
                    </a:moveTo>
                    <a:cubicBezTo>
                      <a:pt x="5201" y="0"/>
                      <a:pt x="2664" y="1886"/>
                      <a:pt x="1459" y="4886"/>
                    </a:cubicBezTo>
                    <a:cubicBezTo>
                      <a:pt x="0" y="8564"/>
                      <a:pt x="1155" y="12485"/>
                      <a:pt x="4043" y="13609"/>
                    </a:cubicBezTo>
                    <a:cubicBezTo>
                      <a:pt x="4591" y="13828"/>
                      <a:pt x="5161" y="13933"/>
                      <a:pt x="5737" y="13933"/>
                    </a:cubicBezTo>
                    <a:cubicBezTo>
                      <a:pt x="8195" y="13933"/>
                      <a:pt x="10739" y="12030"/>
                      <a:pt x="11946" y="9050"/>
                    </a:cubicBezTo>
                    <a:cubicBezTo>
                      <a:pt x="13374" y="5403"/>
                      <a:pt x="12250" y="1482"/>
                      <a:pt x="9362" y="326"/>
                    </a:cubicBezTo>
                    <a:cubicBezTo>
                      <a:pt x="8810" y="106"/>
                      <a:pt x="8235" y="0"/>
                      <a:pt x="765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2542;p32">
                <a:extLst>
                  <a:ext uri="{FF2B5EF4-FFF2-40B4-BE49-F238E27FC236}">
                    <a16:creationId xmlns:a16="http://schemas.microsoft.com/office/drawing/2014/main" id="{7CF2B9DD-54A9-4323-9E36-5525B9992A95}"/>
                  </a:ext>
                </a:extLst>
              </p:cNvPr>
              <p:cNvSpPr/>
              <p:nvPr/>
            </p:nvSpPr>
            <p:spPr>
              <a:xfrm>
                <a:off x="5321025" y="2039075"/>
                <a:ext cx="157325" cy="195325"/>
              </a:xfrm>
              <a:custGeom>
                <a:avLst/>
                <a:gdLst/>
                <a:ahLst/>
                <a:cxnLst/>
                <a:rect l="l" t="t" r="r" b="b"/>
                <a:pathLst>
                  <a:path w="6293" h="7813" extrusionOk="0">
                    <a:moveTo>
                      <a:pt x="3428" y="1872"/>
                    </a:moveTo>
                    <a:cubicBezTo>
                      <a:pt x="3487" y="1872"/>
                      <a:pt x="3551" y="1876"/>
                      <a:pt x="3618" y="1885"/>
                    </a:cubicBezTo>
                    <a:lnTo>
                      <a:pt x="3162" y="3040"/>
                    </a:lnTo>
                    <a:cubicBezTo>
                      <a:pt x="2858" y="2797"/>
                      <a:pt x="2645" y="2554"/>
                      <a:pt x="2767" y="2250"/>
                    </a:cubicBezTo>
                    <a:cubicBezTo>
                      <a:pt x="2871" y="2017"/>
                      <a:pt x="3085" y="1872"/>
                      <a:pt x="3428" y="1872"/>
                    </a:cubicBezTo>
                    <a:close/>
                    <a:moveTo>
                      <a:pt x="3405" y="4742"/>
                    </a:moveTo>
                    <a:cubicBezTo>
                      <a:pt x="3679" y="5016"/>
                      <a:pt x="3861" y="5289"/>
                      <a:pt x="3770" y="5532"/>
                    </a:cubicBezTo>
                    <a:cubicBezTo>
                      <a:pt x="3675" y="5745"/>
                      <a:pt x="3488" y="5866"/>
                      <a:pt x="3209" y="5866"/>
                    </a:cubicBezTo>
                    <a:cubicBezTo>
                      <a:pt x="3130" y="5866"/>
                      <a:pt x="3043" y="5857"/>
                      <a:pt x="2949" y="5836"/>
                    </a:cubicBezTo>
                    <a:lnTo>
                      <a:pt x="3405" y="4742"/>
                    </a:lnTo>
                    <a:close/>
                    <a:moveTo>
                      <a:pt x="4408" y="0"/>
                    </a:moveTo>
                    <a:lnTo>
                      <a:pt x="4043" y="852"/>
                    </a:lnTo>
                    <a:cubicBezTo>
                      <a:pt x="3768" y="781"/>
                      <a:pt x="3510" y="748"/>
                      <a:pt x="3271" y="748"/>
                    </a:cubicBezTo>
                    <a:cubicBezTo>
                      <a:pt x="2377" y="748"/>
                      <a:pt x="1748" y="1207"/>
                      <a:pt x="1460" y="1855"/>
                    </a:cubicBezTo>
                    <a:cubicBezTo>
                      <a:pt x="1004" y="2979"/>
                      <a:pt x="1885" y="3678"/>
                      <a:pt x="2676" y="4256"/>
                    </a:cubicBezTo>
                    <a:lnTo>
                      <a:pt x="2159" y="5593"/>
                    </a:lnTo>
                    <a:cubicBezTo>
                      <a:pt x="1581" y="5320"/>
                      <a:pt x="1095" y="4864"/>
                      <a:pt x="822" y="4408"/>
                    </a:cubicBezTo>
                    <a:lnTo>
                      <a:pt x="1" y="5198"/>
                    </a:lnTo>
                    <a:cubicBezTo>
                      <a:pt x="305" y="5745"/>
                      <a:pt x="974" y="6262"/>
                      <a:pt x="1733" y="6657"/>
                    </a:cubicBezTo>
                    <a:lnTo>
                      <a:pt x="1399" y="7508"/>
                    </a:lnTo>
                    <a:lnTo>
                      <a:pt x="2189" y="7812"/>
                    </a:lnTo>
                    <a:lnTo>
                      <a:pt x="2524" y="6900"/>
                    </a:lnTo>
                    <a:cubicBezTo>
                      <a:pt x="2842" y="6987"/>
                      <a:pt x="3134" y="7027"/>
                      <a:pt x="3400" y="7027"/>
                    </a:cubicBezTo>
                    <a:cubicBezTo>
                      <a:pt x="4251" y="7027"/>
                      <a:pt x="4829" y="6614"/>
                      <a:pt x="5107" y="5988"/>
                    </a:cubicBezTo>
                    <a:cubicBezTo>
                      <a:pt x="5563" y="4864"/>
                      <a:pt x="4712" y="4165"/>
                      <a:pt x="3892" y="3587"/>
                    </a:cubicBezTo>
                    <a:lnTo>
                      <a:pt x="4439" y="2219"/>
                    </a:lnTo>
                    <a:cubicBezTo>
                      <a:pt x="4803" y="2463"/>
                      <a:pt x="5199" y="2766"/>
                      <a:pt x="5502" y="3131"/>
                    </a:cubicBezTo>
                    <a:lnTo>
                      <a:pt x="6293" y="2311"/>
                    </a:lnTo>
                    <a:cubicBezTo>
                      <a:pt x="5958" y="1855"/>
                      <a:pt x="5411" y="1490"/>
                      <a:pt x="4864" y="1186"/>
                    </a:cubicBezTo>
                    <a:lnTo>
                      <a:pt x="5199" y="304"/>
                    </a:lnTo>
                    <a:lnTo>
                      <a:pt x="440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2543;p32">
                <a:extLst>
                  <a:ext uri="{FF2B5EF4-FFF2-40B4-BE49-F238E27FC236}">
                    <a16:creationId xmlns:a16="http://schemas.microsoft.com/office/drawing/2014/main" id="{F40F4613-08FD-4A9D-811B-419B6E113B7B}"/>
                  </a:ext>
                </a:extLst>
              </p:cNvPr>
              <p:cNvSpPr/>
              <p:nvPr/>
            </p:nvSpPr>
            <p:spPr>
              <a:xfrm>
                <a:off x="5830925" y="2076925"/>
                <a:ext cx="56250" cy="52750"/>
              </a:xfrm>
              <a:custGeom>
                <a:avLst/>
                <a:gdLst/>
                <a:ahLst/>
                <a:cxnLst/>
                <a:rect l="l" t="t" r="r" b="b"/>
                <a:pathLst>
                  <a:path w="2250" h="2110" extrusionOk="0">
                    <a:moveTo>
                      <a:pt x="1144" y="0"/>
                    </a:moveTo>
                    <a:cubicBezTo>
                      <a:pt x="1107" y="0"/>
                      <a:pt x="1071" y="2"/>
                      <a:pt x="1034" y="6"/>
                    </a:cubicBezTo>
                    <a:cubicBezTo>
                      <a:pt x="456" y="67"/>
                      <a:pt x="0" y="584"/>
                      <a:pt x="61" y="1161"/>
                    </a:cubicBezTo>
                    <a:cubicBezTo>
                      <a:pt x="118" y="1702"/>
                      <a:pt x="575" y="2109"/>
                      <a:pt x="1131" y="2109"/>
                    </a:cubicBezTo>
                    <a:cubicBezTo>
                      <a:pt x="1169" y="2109"/>
                      <a:pt x="1208" y="2107"/>
                      <a:pt x="1247" y="2104"/>
                    </a:cubicBezTo>
                    <a:cubicBezTo>
                      <a:pt x="1824" y="2073"/>
                      <a:pt x="2250" y="1526"/>
                      <a:pt x="2189" y="949"/>
                    </a:cubicBezTo>
                    <a:cubicBezTo>
                      <a:pt x="2132" y="408"/>
                      <a:pt x="1676" y="0"/>
                      <a:pt x="114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2544;p32">
                <a:extLst>
                  <a:ext uri="{FF2B5EF4-FFF2-40B4-BE49-F238E27FC236}">
                    <a16:creationId xmlns:a16="http://schemas.microsoft.com/office/drawing/2014/main" id="{E486B9F8-031B-41FB-AA77-1DAAA24E0ECC}"/>
                  </a:ext>
                </a:extLst>
              </p:cNvPr>
              <p:cNvSpPr/>
              <p:nvPr/>
            </p:nvSpPr>
            <p:spPr>
              <a:xfrm>
                <a:off x="5682750" y="2440675"/>
                <a:ext cx="60800" cy="54300"/>
              </a:xfrm>
              <a:custGeom>
                <a:avLst/>
                <a:gdLst/>
                <a:ahLst/>
                <a:cxnLst/>
                <a:rect l="l" t="t" r="r" b="b"/>
                <a:pathLst>
                  <a:path w="2432" h="2172" extrusionOk="0">
                    <a:moveTo>
                      <a:pt x="1224" y="0"/>
                    </a:moveTo>
                    <a:cubicBezTo>
                      <a:pt x="792" y="0"/>
                      <a:pt x="398" y="246"/>
                      <a:pt x="213" y="684"/>
                    </a:cubicBezTo>
                    <a:cubicBezTo>
                      <a:pt x="0" y="1262"/>
                      <a:pt x="274" y="1870"/>
                      <a:pt x="851" y="2083"/>
                    </a:cubicBezTo>
                    <a:cubicBezTo>
                      <a:pt x="987" y="2143"/>
                      <a:pt x="1126" y="2171"/>
                      <a:pt x="1263" y="2171"/>
                    </a:cubicBezTo>
                    <a:cubicBezTo>
                      <a:pt x="1677" y="2171"/>
                      <a:pt x="2067" y="1909"/>
                      <a:pt x="2249" y="1475"/>
                    </a:cubicBezTo>
                    <a:cubicBezTo>
                      <a:pt x="2432" y="958"/>
                      <a:pt x="2158" y="320"/>
                      <a:pt x="1642" y="77"/>
                    </a:cubicBezTo>
                    <a:cubicBezTo>
                      <a:pt x="1502" y="25"/>
                      <a:pt x="1361" y="0"/>
                      <a:pt x="12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2545;p32">
                <a:extLst>
                  <a:ext uri="{FF2B5EF4-FFF2-40B4-BE49-F238E27FC236}">
                    <a16:creationId xmlns:a16="http://schemas.microsoft.com/office/drawing/2014/main" id="{B410CA17-F622-4039-8F82-405CA054CD66}"/>
                  </a:ext>
                </a:extLst>
              </p:cNvPr>
              <p:cNvSpPr/>
              <p:nvPr/>
            </p:nvSpPr>
            <p:spPr>
              <a:xfrm>
                <a:off x="5061900" y="1769025"/>
                <a:ext cx="61575" cy="54225"/>
              </a:xfrm>
              <a:custGeom>
                <a:avLst/>
                <a:gdLst/>
                <a:ahLst/>
                <a:cxnLst/>
                <a:rect l="l" t="t" r="r" b="b"/>
                <a:pathLst>
                  <a:path w="2463" h="2169" extrusionOk="0">
                    <a:moveTo>
                      <a:pt x="1229" y="1"/>
                    </a:moveTo>
                    <a:cubicBezTo>
                      <a:pt x="804" y="1"/>
                      <a:pt x="401" y="260"/>
                      <a:pt x="214" y="681"/>
                    </a:cubicBezTo>
                    <a:cubicBezTo>
                      <a:pt x="1" y="1258"/>
                      <a:pt x="244" y="1866"/>
                      <a:pt x="822" y="2079"/>
                    </a:cubicBezTo>
                    <a:cubicBezTo>
                      <a:pt x="966" y="2140"/>
                      <a:pt x="1112" y="2168"/>
                      <a:pt x="1254" y="2168"/>
                    </a:cubicBezTo>
                    <a:cubicBezTo>
                      <a:pt x="1678" y="2168"/>
                      <a:pt x="2060" y="1912"/>
                      <a:pt x="2220" y="1501"/>
                    </a:cubicBezTo>
                    <a:cubicBezTo>
                      <a:pt x="2463" y="954"/>
                      <a:pt x="2189" y="316"/>
                      <a:pt x="1612" y="73"/>
                    </a:cubicBezTo>
                    <a:cubicBezTo>
                      <a:pt x="1486" y="24"/>
                      <a:pt x="1357" y="1"/>
                      <a:pt x="122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2546;p32">
                <a:extLst>
                  <a:ext uri="{FF2B5EF4-FFF2-40B4-BE49-F238E27FC236}">
                    <a16:creationId xmlns:a16="http://schemas.microsoft.com/office/drawing/2014/main" id="{8A6B53E6-EB37-46C8-9713-98CEF059CB9C}"/>
                  </a:ext>
                </a:extLst>
              </p:cNvPr>
              <p:cNvSpPr/>
              <p:nvPr/>
            </p:nvSpPr>
            <p:spPr>
              <a:xfrm>
                <a:off x="4915250" y="2133775"/>
                <a:ext cx="61575" cy="54550"/>
              </a:xfrm>
              <a:custGeom>
                <a:avLst/>
                <a:gdLst/>
                <a:ahLst/>
                <a:cxnLst/>
                <a:rect l="l" t="t" r="r" b="b"/>
                <a:pathLst>
                  <a:path w="2463" h="2182" extrusionOk="0">
                    <a:moveTo>
                      <a:pt x="1243" y="0"/>
                    </a:moveTo>
                    <a:cubicBezTo>
                      <a:pt x="805" y="0"/>
                      <a:pt x="407" y="260"/>
                      <a:pt x="244" y="681"/>
                    </a:cubicBezTo>
                    <a:cubicBezTo>
                      <a:pt x="1" y="1258"/>
                      <a:pt x="274" y="1866"/>
                      <a:pt x="852" y="2109"/>
                    </a:cubicBezTo>
                    <a:cubicBezTo>
                      <a:pt x="978" y="2158"/>
                      <a:pt x="1107" y="2181"/>
                      <a:pt x="1234" y="2181"/>
                    </a:cubicBezTo>
                    <a:cubicBezTo>
                      <a:pt x="1659" y="2181"/>
                      <a:pt x="2063" y="1922"/>
                      <a:pt x="2250" y="1501"/>
                    </a:cubicBezTo>
                    <a:cubicBezTo>
                      <a:pt x="2463" y="954"/>
                      <a:pt x="2219" y="316"/>
                      <a:pt x="1642" y="73"/>
                    </a:cubicBezTo>
                    <a:cubicBezTo>
                      <a:pt x="1509" y="24"/>
                      <a:pt x="1374" y="0"/>
                      <a:pt x="12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4" name="Google Shape;2536;p32">
            <a:extLst>
              <a:ext uri="{FF2B5EF4-FFF2-40B4-BE49-F238E27FC236}">
                <a16:creationId xmlns:a16="http://schemas.microsoft.com/office/drawing/2014/main" id="{BA72763A-7B75-4ED6-A836-3CBF40D15BAC}"/>
              </a:ext>
            </a:extLst>
          </p:cNvPr>
          <p:cNvGrpSpPr/>
          <p:nvPr/>
        </p:nvGrpSpPr>
        <p:grpSpPr>
          <a:xfrm>
            <a:off x="2233029" y="901712"/>
            <a:ext cx="1447085" cy="1089968"/>
            <a:chOff x="2700330" y="-829613"/>
            <a:chExt cx="2200221" cy="1657495"/>
          </a:xfrm>
        </p:grpSpPr>
        <p:sp>
          <p:nvSpPr>
            <p:cNvPr id="85" name="Google Shape;2537;p32">
              <a:extLst>
                <a:ext uri="{FF2B5EF4-FFF2-40B4-BE49-F238E27FC236}">
                  <a16:creationId xmlns:a16="http://schemas.microsoft.com/office/drawing/2014/main" id="{08D20405-7D2E-4DB4-B854-C5410E18FAF8}"/>
                </a:ext>
              </a:extLst>
            </p:cNvPr>
            <p:cNvSpPr/>
            <p:nvPr/>
          </p:nvSpPr>
          <p:spPr>
            <a:xfrm>
              <a:off x="2700330" y="-829613"/>
              <a:ext cx="2200221" cy="1657495"/>
            </a:xfrm>
            <a:custGeom>
              <a:avLst/>
              <a:gdLst/>
              <a:ahLst/>
              <a:cxnLst/>
              <a:rect l="l" t="t" r="r" b="b"/>
              <a:pathLst>
                <a:path w="41278" h="31096" extrusionOk="0">
                  <a:moveTo>
                    <a:pt x="6931" y="1"/>
                  </a:moveTo>
                  <a:lnTo>
                    <a:pt x="1" y="17356"/>
                  </a:lnTo>
                  <a:lnTo>
                    <a:pt x="34348" y="31095"/>
                  </a:lnTo>
                  <a:lnTo>
                    <a:pt x="41278" y="13739"/>
                  </a:lnTo>
                  <a:lnTo>
                    <a:pt x="6931" y="1"/>
                  </a:lnTo>
                  <a:close/>
                </a:path>
              </a:pathLst>
            </a:custGeom>
            <a:solidFill>
              <a:schemeClr val="dk2"/>
            </a:solidFill>
            <a:ln w="76200" cap="flat" cmpd="sng">
              <a:solidFill>
                <a:schemeClr val="dk2"/>
              </a:solidFill>
              <a:prstDash val="solid"/>
              <a:round/>
              <a:headEnd type="none" w="sm" len="sm"/>
              <a:tailEnd type="none" w="sm" len="sm"/>
            </a:ln>
            <a:effectLst>
              <a:outerShdw dist="47625" dir="636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6" name="Google Shape;2538;p32">
              <a:extLst>
                <a:ext uri="{FF2B5EF4-FFF2-40B4-BE49-F238E27FC236}">
                  <a16:creationId xmlns:a16="http://schemas.microsoft.com/office/drawing/2014/main" id="{590DA924-6263-4037-938B-3501264C89E8}"/>
                </a:ext>
              </a:extLst>
            </p:cNvPr>
            <p:cNvGrpSpPr/>
            <p:nvPr/>
          </p:nvGrpSpPr>
          <p:grpSpPr>
            <a:xfrm>
              <a:off x="2700330" y="-829613"/>
              <a:ext cx="2200221" cy="1657495"/>
              <a:chOff x="4886375" y="1743475"/>
              <a:chExt cx="1031950" cy="777400"/>
            </a:xfrm>
          </p:grpSpPr>
          <p:sp>
            <p:nvSpPr>
              <p:cNvPr id="87" name="Google Shape;2539;p32">
                <a:extLst>
                  <a:ext uri="{FF2B5EF4-FFF2-40B4-BE49-F238E27FC236}">
                    <a16:creationId xmlns:a16="http://schemas.microsoft.com/office/drawing/2014/main" id="{1C7B756E-3B62-48CA-A80C-70628B25FE39}"/>
                  </a:ext>
                </a:extLst>
              </p:cNvPr>
              <p:cNvSpPr/>
              <p:nvPr/>
            </p:nvSpPr>
            <p:spPr>
              <a:xfrm>
                <a:off x="4886375" y="1743475"/>
                <a:ext cx="1031950" cy="777400"/>
              </a:xfrm>
              <a:custGeom>
                <a:avLst/>
                <a:gdLst/>
                <a:ahLst/>
                <a:cxnLst/>
                <a:rect l="l" t="t" r="r" b="b"/>
                <a:pathLst>
                  <a:path w="41278" h="31096" extrusionOk="0">
                    <a:moveTo>
                      <a:pt x="6931" y="1"/>
                    </a:moveTo>
                    <a:lnTo>
                      <a:pt x="1" y="17356"/>
                    </a:lnTo>
                    <a:lnTo>
                      <a:pt x="34348" y="31095"/>
                    </a:lnTo>
                    <a:lnTo>
                      <a:pt x="41278" y="13739"/>
                    </a:lnTo>
                    <a:lnTo>
                      <a:pt x="693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2540;p32">
                <a:extLst>
                  <a:ext uri="{FF2B5EF4-FFF2-40B4-BE49-F238E27FC236}">
                    <a16:creationId xmlns:a16="http://schemas.microsoft.com/office/drawing/2014/main" id="{4224BAF1-D8D3-417D-99A9-CACF55682033}"/>
                  </a:ext>
                </a:extLst>
              </p:cNvPr>
              <p:cNvSpPr/>
              <p:nvPr/>
            </p:nvSpPr>
            <p:spPr>
              <a:xfrm>
                <a:off x="4945650" y="1795900"/>
                <a:ext cx="913425" cy="672525"/>
              </a:xfrm>
              <a:custGeom>
                <a:avLst/>
                <a:gdLst/>
                <a:ahLst/>
                <a:cxnLst/>
                <a:rect l="l" t="t" r="r" b="b"/>
                <a:pathLst>
                  <a:path w="36537" h="26901" extrusionOk="0">
                    <a:moveTo>
                      <a:pt x="5836" y="1"/>
                    </a:moveTo>
                    <a:lnTo>
                      <a:pt x="0" y="14621"/>
                    </a:lnTo>
                    <a:lnTo>
                      <a:pt x="30700" y="26901"/>
                    </a:lnTo>
                    <a:lnTo>
                      <a:pt x="36536" y="12281"/>
                    </a:lnTo>
                    <a:lnTo>
                      <a:pt x="583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2541;p32">
                <a:extLst>
                  <a:ext uri="{FF2B5EF4-FFF2-40B4-BE49-F238E27FC236}">
                    <a16:creationId xmlns:a16="http://schemas.microsoft.com/office/drawing/2014/main" id="{9ADF48D2-1B7B-47BC-8916-657548453643}"/>
                  </a:ext>
                </a:extLst>
              </p:cNvPr>
              <p:cNvSpPr/>
              <p:nvPr/>
            </p:nvSpPr>
            <p:spPr>
              <a:xfrm>
                <a:off x="5235175" y="1957975"/>
                <a:ext cx="334375" cy="348325"/>
              </a:xfrm>
              <a:custGeom>
                <a:avLst/>
                <a:gdLst/>
                <a:ahLst/>
                <a:cxnLst/>
                <a:rect l="l" t="t" r="r" b="b"/>
                <a:pathLst>
                  <a:path w="13375" h="13933" extrusionOk="0">
                    <a:moveTo>
                      <a:pt x="7655" y="0"/>
                    </a:moveTo>
                    <a:cubicBezTo>
                      <a:pt x="5201" y="0"/>
                      <a:pt x="2664" y="1886"/>
                      <a:pt x="1459" y="4886"/>
                    </a:cubicBezTo>
                    <a:cubicBezTo>
                      <a:pt x="0" y="8564"/>
                      <a:pt x="1155" y="12485"/>
                      <a:pt x="4043" y="13609"/>
                    </a:cubicBezTo>
                    <a:cubicBezTo>
                      <a:pt x="4591" y="13828"/>
                      <a:pt x="5161" y="13933"/>
                      <a:pt x="5737" y="13933"/>
                    </a:cubicBezTo>
                    <a:cubicBezTo>
                      <a:pt x="8195" y="13933"/>
                      <a:pt x="10739" y="12030"/>
                      <a:pt x="11946" y="9050"/>
                    </a:cubicBezTo>
                    <a:cubicBezTo>
                      <a:pt x="13374" y="5403"/>
                      <a:pt x="12250" y="1482"/>
                      <a:pt x="9362" y="326"/>
                    </a:cubicBezTo>
                    <a:cubicBezTo>
                      <a:pt x="8810" y="106"/>
                      <a:pt x="8235" y="0"/>
                      <a:pt x="765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2542;p32">
                <a:extLst>
                  <a:ext uri="{FF2B5EF4-FFF2-40B4-BE49-F238E27FC236}">
                    <a16:creationId xmlns:a16="http://schemas.microsoft.com/office/drawing/2014/main" id="{5BB096BA-63CF-444A-99AC-18D7FEBE241E}"/>
                  </a:ext>
                </a:extLst>
              </p:cNvPr>
              <p:cNvSpPr/>
              <p:nvPr/>
            </p:nvSpPr>
            <p:spPr>
              <a:xfrm>
                <a:off x="5321025" y="2039075"/>
                <a:ext cx="157325" cy="195325"/>
              </a:xfrm>
              <a:custGeom>
                <a:avLst/>
                <a:gdLst/>
                <a:ahLst/>
                <a:cxnLst/>
                <a:rect l="l" t="t" r="r" b="b"/>
                <a:pathLst>
                  <a:path w="6293" h="7813" extrusionOk="0">
                    <a:moveTo>
                      <a:pt x="3428" y="1872"/>
                    </a:moveTo>
                    <a:cubicBezTo>
                      <a:pt x="3487" y="1872"/>
                      <a:pt x="3551" y="1876"/>
                      <a:pt x="3618" y="1885"/>
                    </a:cubicBezTo>
                    <a:lnTo>
                      <a:pt x="3162" y="3040"/>
                    </a:lnTo>
                    <a:cubicBezTo>
                      <a:pt x="2858" y="2797"/>
                      <a:pt x="2645" y="2554"/>
                      <a:pt x="2767" y="2250"/>
                    </a:cubicBezTo>
                    <a:cubicBezTo>
                      <a:pt x="2871" y="2017"/>
                      <a:pt x="3085" y="1872"/>
                      <a:pt x="3428" y="1872"/>
                    </a:cubicBezTo>
                    <a:close/>
                    <a:moveTo>
                      <a:pt x="3405" y="4742"/>
                    </a:moveTo>
                    <a:cubicBezTo>
                      <a:pt x="3679" y="5016"/>
                      <a:pt x="3861" y="5289"/>
                      <a:pt x="3770" y="5532"/>
                    </a:cubicBezTo>
                    <a:cubicBezTo>
                      <a:pt x="3675" y="5745"/>
                      <a:pt x="3488" y="5866"/>
                      <a:pt x="3209" y="5866"/>
                    </a:cubicBezTo>
                    <a:cubicBezTo>
                      <a:pt x="3130" y="5866"/>
                      <a:pt x="3043" y="5857"/>
                      <a:pt x="2949" y="5836"/>
                    </a:cubicBezTo>
                    <a:lnTo>
                      <a:pt x="3405" y="4742"/>
                    </a:lnTo>
                    <a:close/>
                    <a:moveTo>
                      <a:pt x="4408" y="0"/>
                    </a:moveTo>
                    <a:lnTo>
                      <a:pt x="4043" y="852"/>
                    </a:lnTo>
                    <a:cubicBezTo>
                      <a:pt x="3768" y="781"/>
                      <a:pt x="3510" y="748"/>
                      <a:pt x="3271" y="748"/>
                    </a:cubicBezTo>
                    <a:cubicBezTo>
                      <a:pt x="2377" y="748"/>
                      <a:pt x="1748" y="1207"/>
                      <a:pt x="1460" y="1855"/>
                    </a:cubicBezTo>
                    <a:cubicBezTo>
                      <a:pt x="1004" y="2979"/>
                      <a:pt x="1885" y="3678"/>
                      <a:pt x="2676" y="4256"/>
                    </a:cubicBezTo>
                    <a:lnTo>
                      <a:pt x="2159" y="5593"/>
                    </a:lnTo>
                    <a:cubicBezTo>
                      <a:pt x="1581" y="5320"/>
                      <a:pt x="1095" y="4864"/>
                      <a:pt x="822" y="4408"/>
                    </a:cubicBezTo>
                    <a:lnTo>
                      <a:pt x="1" y="5198"/>
                    </a:lnTo>
                    <a:cubicBezTo>
                      <a:pt x="305" y="5745"/>
                      <a:pt x="974" y="6262"/>
                      <a:pt x="1733" y="6657"/>
                    </a:cubicBezTo>
                    <a:lnTo>
                      <a:pt x="1399" y="7508"/>
                    </a:lnTo>
                    <a:lnTo>
                      <a:pt x="2189" y="7812"/>
                    </a:lnTo>
                    <a:lnTo>
                      <a:pt x="2524" y="6900"/>
                    </a:lnTo>
                    <a:cubicBezTo>
                      <a:pt x="2842" y="6987"/>
                      <a:pt x="3134" y="7027"/>
                      <a:pt x="3400" y="7027"/>
                    </a:cubicBezTo>
                    <a:cubicBezTo>
                      <a:pt x="4251" y="7027"/>
                      <a:pt x="4829" y="6614"/>
                      <a:pt x="5107" y="5988"/>
                    </a:cubicBezTo>
                    <a:cubicBezTo>
                      <a:pt x="5563" y="4864"/>
                      <a:pt x="4712" y="4165"/>
                      <a:pt x="3892" y="3587"/>
                    </a:cubicBezTo>
                    <a:lnTo>
                      <a:pt x="4439" y="2219"/>
                    </a:lnTo>
                    <a:cubicBezTo>
                      <a:pt x="4803" y="2463"/>
                      <a:pt x="5199" y="2766"/>
                      <a:pt x="5502" y="3131"/>
                    </a:cubicBezTo>
                    <a:lnTo>
                      <a:pt x="6293" y="2311"/>
                    </a:lnTo>
                    <a:cubicBezTo>
                      <a:pt x="5958" y="1855"/>
                      <a:pt x="5411" y="1490"/>
                      <a:pt x="4864" y="1186"/>
                    </a:cubicBezTo>
                    <a:lnTo>
                      <a:pt x="5199" y="304"/>
                    </a:lnTo>
                    <a:lnTo>
                      <a:pt x="440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2543;p32">
                <a:extLst>
                  <a:ext uri="{FF2B5EF4-FFF2-40B4-BE49-F238E27FC236}">
                    <a16:creationId xmlns:a16="http://schemas.microsoft.com/office/drawing/2014/main" id="{23F8B689-6492-4324-8F97-531FD1BD900A}"/>
                  </a:ext>
                </a:extLst>
              </p:cNvPr>
              <p:cNvSpPr/>
              <p:nvPr/>
            </p:nvSpPr>
            <p:spPr>
              <a:xfrm>
                <a:off x="5830925" y="2076925"/>
                <a:ext cx="56250" cy="52750"/>
              </a:xfrm>
              <a:custGeom>
                <a:avLst/>
                <a:gdLst/>
                <a:ahLst/>
                <a:cxnLst/>
                <a:rect l="l" t="t" r="r" b="b"/>
                <a:pathLst>
                  <a:path w="2250" h="2110" extrusionOk="0">
                    <a:moveTo>
                      <a:pt x="1144" y="0"/>
                    </a:moveTo>
                    <a:cubicBezTo>
                      <a:pt x="1107" y="0"/>
                      <a:pt x="1071" y="2"/>
                      <a:pt x="1034" y="6"/>
                    </a:cubicBezTo>
                    <a:cubicBezTo>
                      <a:pt x="456" y="67"/>
                      <a:pt x="0" y="584"/>
                      <a:pt x="61" y="1161"/>
                    </a:cubicBezTo>
                    <a:cubicBezTo>
                      <a:pt x="118" y="1702"/>
                      <a:pt x="575" y="2109"/>
                      <a:pt x="1131" y="2109"/>
                    </a:cubicBezTo>
                    <a:cubicBezTo>
                      <a:pt x="1169" y="2109"/>
                      <a:pt x="1208" y="2107"/>
                      <a:pt x="1247" y="2104"/>
                    </a:cubicBezTo>
                    <a:cubicBezTo>
                      <a:pt x="1824" y="2073"/>
                      <a:pt x="2250" y="1526"/>
                      <a:pt x="2189" y="949"/>
                    </a:cubicBezTo>
                    <a:cubicBezTo>
                      <a:pt x="2132" y="408"/>
                      <a:pt x="1676" y="0"/>
                      <a:pt x="114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2544;p32">
                <a:extLst>
                  <a:ext uri="{FF2B5EF4-FFF2-40B4-BE49-F238E27FC236}">
                    <a16:creationId xmlns:a16="http://schemas.microsoft.com/office/drawing/2014/main" id="{49CF4CD8-69E4-4EF0-BE75-4D9345CCB2F3}"/>
                  </a:ext>
                </a:extLst>
              </p:cNvPr>
              <p:cNvSpPr/>
              <p:nvPr/>
            </p:nvSpPr>
            <p:spPr>
              <a:xfrm>
                <a:off x="5682750" y="2440675"/>
                <a:ext cx="60800" cy="54300"/>
              </a:xfrm>
              <a:custGeom>
                <a:avLst/>
                <a:gdLst/>
                <a:ahLst/>
                <a:cxnLst/>
                <a:rect l="l" t="t" r="r" b="b"/>
                <a:pathLst>
                  <a:path w="2432" h="2172" extrusionOk="0">
                    <a:moveTo>
                      <a:pt x="1224" y="0"/>
                    </a:moveTo>
                    <a:cubicBezTo>
                      <a:pt x="792" y="0"/>
                      <a:pt x="398" y="246"/>
                      <a:pt x="213" y="684"/>
                    </a:cubicBezTo>
                    <a:cubicBezTo>
                      <a:pt x="0" y="1262"/>
                      <a:pt x="274" y="1870"/>
                      <a:pt x="851" y="2083"/>
                    </a:cubicBezTo>
                    <a:cubicBezTo>
                      <a:pt x="987" y="2143"/>
                      <a:pt x="1126" y="2171"/>
                      <a:pt x="1263" y="2171"/>
                    </a:cubicBezTo>
                    <a:cubicBezTo>
                      <a:pt x="1677" y="2171"/>
                      <a:pt x="2067" y="1909"/>
                      <a:pt x="2249" y="1475"/>
                    </a:cubicBezTo>
                    <a:cubicBezTo>
                      <a:pt x="2432" y="958"/>
                      <a:pt x="2158" y="320"/>
                      <a:pt x="1642" y="77"/>
                    </a:cubicBezTo>
                    <a:cubicBezTo>
                      <a:pt x="1502" y="25"/>
                      <a:pt x="1361" y="0"/>
                      <a:pt x="12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2545;p32">
                <a:extLst>
                  <a:ext uri="{FF2B5EF4-FFF2-40B4-BE49-F238E27FC236}">
                    <a16:creationId xmlns:a16="http://schemas.microsoft.com/office/drawing/2014/main" id="{4A827A93-CBBE-4D80-A9AB-5E1AD3448D9C}"/>
                  </a:ext>
                </a:extLst>
              </p:cNvPr>
              <p:cNvSpPr/>
              <p:nvPr/>
            </p:nvSpPr>
            <p:spPr>
              <a:xfrm>
                <a:off x="5061900" y="1769025"/>
                <a:ext cx="61575" cy="54225"/>
              </a:xfrm>
              <a:custGeom>
                <a:avLst/>
                <a:gdLst/>
                <a:ahLst/>
                <a:cxnLst/>
                <a:rect l="l" t="t" r="r" b="b"/>
                <a:pathLst>
                  <a:path w="2463" h="2169" extrusionOk="0">
                    <a:moveTo>
                      <a:pt x="1229" y="1"/>
                    </a:moveTo>
                    <a:cubicBezTo>
                      <a:pt x="804" y="1"/>
                      <a:pt x="401" y="260"/>
                      <a:pt x="214" y="681"/>
                    </a:cubicBezTo>
                    <a:cubicBezTo>
                      <a:pt x="1" y="1258"/>
                      <a:pt x="244" y="1866"/>
                      <a:pt x="822" y="2079"/>
                    </a:cubicBezTo>
                    <a:cubicBezTo>
                      <a:pt x="966" y="2140"/>
                      <a:pt x="1112" y="2168"/>
                      <a:pt x="1254" y="2168"/>
                    </a:cubicBezTo>
                    <a:cubicBezTo>
                      <a:pt x="1678" y="2168"/>
                      <a:pt x="2060" y="1912"/>
                      <a:pt x="2220" y="1501"/>
                    </a:cubicBezTo>
                    <a:cubicBezTo>
                      <a:pt x="2463" y="954"/>
                      <a:pt x="2189" y="316"/>
                      <a:pt x="1612" y="73"/>
                    </a:cubicBezTo>
                    <a:cubicBezTo>
                      <a:pt x="1486" y="24"/>
                      <a:pt x="1357" y="1"/>
                      <a:pt x="122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2546;p32">
                <a:extLst>
                  <a:ext uri="{FF2B5EF4-FFF2-40B4-BE49-F238E27FC236}">
                    <a16:creationId xmlns:a16="http://schemas.microsoft.com/office/drawing/2014/main" id="{54FD70AD-C361-4F5D-84C5-61F99D03EA63}"/>
                  </a:ext>
                </a:extLst>
              </p:cNvPr>
              <p:cNvSpPr/>
              <p:nvPr/>
            </p:nvSpPr>
            <p:spPr>
              <a:xfrm>
                <a:off x="4915250" y="2133775"/>
                <a:ext cx="61575" cy="54550"/>
              </a:xfrm>
              <a:custGeom>
                <a:avLst/>
                <a:gdLst/>
                <a:ahLst/>
                <a:cxnLst/>
                <a:rect l="l" t="t" r="r" b="b"/>
                <a:pathLst>
                  <a:path w="2463" h="2182" extrusionOk="0">
                    <a:moveTo>
                      <a:pt x="1243" y="0"/>
                    </a:moveTo>
                    <a:cubicBezTo>
                      <a:pt x="805" y="0"/>
                      <a:pt x="407" y="260"/>
                      <a:pt x="244" y="681"/>
                    </a:cubicBezTo>
                    <a:cubicBezTo>
                      <a:pt x="1" y="1258"/>
                      <a:pt x="274" y="1866"/>
                      <a:pt x="852" y="2109"/>
                    </a:cubicBezTo>
                    <a:cubicBezTo>
                      <a:pt x="978" y="2158"/>
                      <a:pt x="1107" y="2181"/>
                      <a:pt x="1234" y="2181"/>
                    </a:cubicBezTo>
                    <a:cubicBezTo>
                      <a:pt x="1659" y="2181"/>
                      <a:pt x="2063" y="1922"/>
                      <a:pt x="2250" y="1501"/>
                    </a:cubicBezTo>
                    <a:cubicBezTo>
                      <a:pt x="2463" y="954"/>
                      <a:pt x="2219" y="316"/>
                      <a:pt x="1642" y="73"/>
                    </a:cubicBezTo>
                    <a:cubicBezTo>
                      <a:pt x="1509" y="24"/>
                      <a:pt x="1374" y="0"/>
                      <a:pt x="12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95" name="Google Shape;2514;p32">
            <a:extLst>
              <a:ext uri="{FF2B5EF4-FFF2-40B4-BE49-F238E27FC236}">
                <a16:creationId xmlns:a16="http://schemas.microsoft.com/office/drawing/2014/main" id="{5D47C923-8076-42D4-A3EB-4E6BBD17BBB3}"/>
              </a:ext>
            </a:extLst>
          </p:cNvPr>
          <p:cNvGrpSpPr/>
          <p:nvPr/>
        </p:nvGrpSpPr>
        <p:grpSpPr>
          <a:xfrm rot="5753339">
            <a:off x="2679859" y="3153724"/>
            <a:ext cx="773446" cy="953085"/>
            <a:chOff x="9743146" y="2970638"/>
            <a:chExt cx="1446996" cy="1783072"/>
          </a:xfrm>
        </p:grpSpPr>
        <p:sp>
          <p:nvSpPr>
            <p:cNvPr id="96" name="Google Shape;2515;p32">
              <a:extLst>
                <a:ext uri="{FF2B5EF4-FFF2-40B4-BE49-F238E27FC236}">
                  <a16:creationId xmlns:a16="http://schemas.microsoft.com/office/drawing/2014/main" id="{0CBFCF9C-0C28-4385-91D9-AB006BF61973}"/>
                </a:ext>
              </a:extLst>
            </p:cNvPr>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7" name="Google Shape;2516;p32">
              <a:extLst>
                <a:ext uri="{FF2B5EF4-FFF2-40B4-BE49-F238E27FC236}">
                  <a16:creationId xmlns:a16="http://schemas.microsoft.com/office/drawing/2014/main" id="{BFDA3E66-1230-4363-BD9A-45ACE78D8912}"/>
                </a:ext>
              </a:extLst>
            </p:cNvPr>
            <p:cNvGrpSpPr/>
            <p:nvPr/>
          </p:nvGrpSpPr>
          <p:grpSpPr>
            <a:xfrm rot="4346401">
              <a:off x="9694335" y="3347712"/>
              <a:ext cx="1544618" cy="1028925"/>
              <a:chOff x="2670525" y="1658075"/>
              <a:chExt cx="1301725" cy="867125"/>
            </a:xfrm>
          </p:grpSpPr>
          <p:sp>
            <p:nvSpPr>
              <p:cNvPr id="98" name="Google Shape;2517;p32">
                <a:extLst>
                  <a:ext uri="{FF2B5EF4-FFF2-40B4-BE49-F238E27FC236}">
                    <a16:creationId xmlns:a16="http://schemas.microsoft.com/office/drawing/2014/main" id="{FBCDFEF5-C59C-411A-AD0A-8924443E2F16}"/>
                  </a:ext>
                </a:extLst>
              </p:cNvPr>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2518;p32">
                <a:extLst>
                  <a:ext uri="{FF2B5EF4-FFF2-40B4-BE49-F238E27FC236}">
                    <a16:creationId xmlns:a16="http://schemas.microsoft.com/office/drawing/2014/main" id="{A2C8F845-B595-46CD-B439-838B8570F878}"/>
                  </a:ext>
                </a:extLst>
              </p:cNvPr>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2519;p32">
                <a:extLst>
                  <a:ext uri="{FF2B5EF4-FFF2-40B4-BE49-F238E27FC236}">
                    <a16:creationId xmlns:a16="http://schemas.microsoft.com/office/drawing/2014/main" id="{818F3DF3-23E4-4D4C-88EA-A547F45C7DE7}"/>
                  </a:ext>
                </a:extLst>
              </p:cNvPr>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2520;p32">
                <a:extLst>
                  <a:ext uri="{FF2B5EF4-FFF2-40B4-BE49-F238E27FC236}">
                    <a16:creationId xmlns:a16="http://schemas.microsoft.com/office/drawing/2014/main" id="{1CEB0959-13ED-4C39-9F03-6D002ED2CA00}"/>
                  </a:ext>
                </a:extLst>
              </p:cNvPr>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2521;p32">
                <a:extLst>
                  <a:ext uri="{FF2B5EF4-FFF2-40B4-BE49-F238E27FC236}">
                    <a16:creationId xmlns:a16="http://schemas.microsoft.com/office/drawing/2014/main" id="{BF6C5C25-11C6-4CDF-B8AB-F348A5BFC649}"/>
                  </a:ext>
                </a:extLst>
              </p:cNvPr>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2522;p32">
                <a:extLst>
                  <a:ext uri="{FF2B5EF4-FFF2-40B4-BE49-F238E27FC236}">
                    <a16:creationId xmlns:a16="http://schemas.microsoft.com/office/drawing/2014/main" id="{A8E45101-84B0-40F8-AC1F-536EC6D94CD0}"/>
                  </a:ext>
                </a:extLst>
              </p:cNvPr>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2523;p32">
                <a:extLst>
                  <a:ext uri="{FF2B5EF4-FFF2-40B4-BE49-F238E27FC236}">
                    <a16:creationId xmlns:a16="http://schemas.microsoft.com/office/drawing/2014/main" id="{55B3D683-C52B-4600-BF32-6280782A456A}"/>
                  </a:ext>
                </a:extLst>
              </p:cNvPr>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2524;p32">
                <a:extLst>
                  <a:ext uri="{FF2B5EF4-FFF2-40B4-BE49-F238E27FC236}">
                    <a16:creationId xmlns:a16="http://schemas.microsoft.com/office/drawing/2014/main" id="{61B439BD-E80E-44E8-BF66-B1A6C5DE952D}"/>
                  </a:ext>
                </a:extLst>
              </p:cNvPr>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06" name="Google Shape;2514;p32">
            <a:extLst>
              <a:ext uri="{FF2B5EF4-FFF2-40B4-BE49-F238E27FC236}">
                <a16:creationId xmlns:a16="http://schemas.microsoft.com/office/drawing/2014/main" id="{572B76F9-F16B-440B-AF7E-846C990947AF}"/>
              </a:ext>
            </a:extLst>
          </p:cNvPr>
          <p:cNvGrpSpPr/>
          <p:nvPr/>
        </p:nvGrpSpPr>
        <p:grpSpPr>
          <a:xfrm rot="5753339">
            <a:off x="5598610" y="3217027"/>
            <a:ext cx="773446" cy="953085"/>
            <a:chOff x="9743146" y="2970638"/>
            <a:chExt cx="1446996" cy="1783072"/>
          </a:xfrm>
        </p:grpSpPr>
        <p:sp>
          <p:nvSpPr>
            <p:cNvPr id="107" name="Google Shape;2515;p32">
              <a:extLst>
                <a:ext uri="{FF2B5EF4-FFF2-40B4-BE49-F238E27FC236}">
                  <a16:creationId xmlns:a16="http://schemas.microsoft.com/office/drawing/2014/main" id="{E7F2CB56-D515-4064-8084-CB7EA3C4CD86}"/>
                </a:ext>
              </a:extLst>
            </p:cNvPr>
            <p:cNvSpPr/>
            <p:nvPr/>
          </p:nvSpPr>
          <p:spPr>
            <a:xfrm rot="4346401">
              <a:off x="9694335" y="3347712"/>
              <a:ext cx="1544618" cy="10289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w="76200" cap="flat" cmpd="sng">
              <a:solidFill>
                <a:schemeClr val="dk2"/>
              </a:solidFill>
              <a:prstDash val="solid"/>
              <a:round/>
              <a:headEnd type="none" w="sm" len="sm"/>
              <a:tailEnd type="none" w="sm" len="sm"/>
            </a:ln>
            <a:effectLst>
              <a:outerShdw dist="47625" dir="648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8" name="Google Shape;2516;p32">
              <a:extLst>
                <a:ext uri="{FF2B5EF4-FFF2-40B4-BE49-F238E27FC236}">
                  <a16:creationId xmlns:a16="http://schemas.microsoft.com/office/drawing/2014/main" id="{E8D89E8F-354F-4E5B-B798-0DA174AA398A}"/>
                </a:ext>
              </a:extLst>
            </p:cNvPr>
            <p:cNvGrpSpPr/>
            <p:nvPr/>
          </p:nvGrpSpPr>
          <p:grpSpPr>
            <a:xfrm rot="4346401">
              <a:off x="9694335" y="3347712"/>
              <a:ext cx="1544618" cy="1028925"/>
              <a:chOff x="2670525" y="1658075"/>
              <a:chExt cx="1301725" cy="867125"/>
            </a:xfrm>
          </p:grpSpPr>
          <p:sp>
            <p:nvSpPr>
              <p:cNvPr id="109" name="Google Shape;2517;p32">
                <a:extLst>
                  <a:ext uri="{FF2B5EF4-FFF2-40B4-BE49-F238E27FC236}">
                    <a16:creationId xmlns:a16="http://schemas.microsoft.com/office/drawing/2014/main" id="{EBC5542A-3B03-4B17-BECD-F8200B031053}"/>
                  </a:ext>
                </a:extLst>
              </p:cNvPr>
              <p:cNvSpPr/>
              <p:nvPr/>
            </p:nvSpPr>
            <p:spPr>
              <a:xfrm>
                <a:off x="2670525" y="1658075"/>
                <a:ext cx="1301725" cy="867125"/>
              </a:xfrm>
              <a:custGeom>
                <a:avLst/>
                <a:gdLst/>
                <a:ahLst/>
                <a:cxnLst/>
                <a:rect l="l" t="t" r="r" b="b"/>
                <a:pathLst>
                  <a:path w="52069" h="34685" extrusionOk="0">
                    <a:moveTo>
                      <a:pt x="41343" y="1"/>
                    </a:moveTo>
                    <a:cubicBezTo>
                      <a:pt x="29017" y="1"/>
                      <a:pt x="18759" y="10551"/>
                      <a:pt x="6419" y="10551"/>
                    </a:cubicBezTo>
                    <a:cubicBezTo>
                      <a:pt x="4345" y="10551"/>
                      <a:pt x="2212" y="10253"/>
                      <a:pt x="1" y="9556"/>
                    </a:cubicBezTo>
                    <a:lnTo>
                      <a:pt x="1" y="9556"/>
                    </a:lnTo>
                    <a:cubicBezTo>
                      <a:pt x="1460" y="17581"/>
                      <a:pt x="2888" y="25636"/>
                      <a:pt x="4347" y="33691"/>
                    </a:cubicBezTo>
                    <a:cubicBezTo>
                      <a:pt x="6555" y="34387"/>
                      <a:pt x="8684" y="34685"/>
                      <a:pt x="10756" y="34685"/>
                    </a:cubicBezTo>
                    <a:cubicBezTo>
                      <a:pt x="23078" y="34685"/>
                      <a:pt x="33337" y="24135"/>
                      <a:pt x="45680" y="24135"/>
                    </a:cubicBezTo>
                    <a:cubicBezTo>
                      <a:pt x="47745" y="24135"/>
                      <a:pt x="49868" y="24430"/>
                      <a:pt x="52068" y="25119"/>
                    </a:cubicBezTo>
                    <a:cubicBezTo>
                      <a:pt x="50609" y="17064"/>
                      <a:pt x="49181" y="9040"/>
                      <a:pt x="47722" y="985"/>
                    </a:cubicBezTo>
                    <a:cubicBezTo>
                      <a:pt x="45525" y="296"/>
                      <a:pt x="43405" y="1"/>
                      <a:pt x="4134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2518;p32">
                <a:extLst>
                  <a:ext uri="{FF2B5EF4-FFF2-40B4-BE49-F238E27FC236}">
                    <a16:creationId xmlns:a16="http://schemas.microsoft.com/office/drawing/2014/main" id="{B6F50ED8-1018-42A6-8A40-52322A9DC387}"/>
                  </a:ext>
                </a:extLst>
              </p:cNvPr>
              <p:cNvSpPr/>
              <p:nvPr/>
            </p:nvSpPr>
            <p:spPr>
              <a:xfrm>
                <a:off x="2745750" y="1705450"/>
                <a:ext cx="1153550" cy="771375"/>
              </a:xfrm>
              <a:custGeom>
                <a:avLst/>
                <a:gdLst/>
                <a:ahLst/>
                <a:cxnLst/>
                <a:rect l="l" t="t" r="r" b="b"/>
                <a:pathLst>
                  <a:path w="46142" h="30855" extrusionOk="0">
                    <a:moveTo>
                      <a:pt x="38888" y="1"/>
                    </a:moveTo>
                    <a:cubicBezTo>
                      <a:pt x="26272" y="1"/>
                      <a:pt x="16314" y="10800"/>
                      <a:pt x="3682" y="10800"/>
                    </a:cubicBezTo>
                    <a:cubicBezTo>
                      <a:pt x="2481" y="10800"/>
                      <a:pt x="1255" y="10702"/>
                      <a:pt x="1" y="10488"/>
                    </a:cubicBezTo>
                    <a:lnTo>
                      <a:pt x="1" y="10488"/>
                    </a:lnTo>
                    <a:cubicBezTo>
                      <a:pt x="1217" y="17175"/>
                      <a:pt x="2402" y="23862"/>
                      <a:pt x="3618" y="30549"/>
                    </a:cubicBezTo>
                    <a:cubicBezTo>
                      <a:pt x="4859" y="30759"/>
                      <a:pt x="6071" y="30855"/>
                      <a:pt x="7260" y="30855"/>
                    </a:cubicBezTo>
                    <a:cubicBezTo>
                      <a:pt x="19880" y="30855"/>
                      <a:pt x="29823" y="20061"/>
                      <a:pt x="42486" y="20061"/>
                    </a:cubicBezTo>
                    <a:cubicBezTo>
                      <a:pt x="43679" y="20061"/>
                      <a:pt x="44896" y="20157"/>
                      <a:pt x="46142" y="20367"/>
                    </a:cubicBezTo>
                    <a:cubicBezTo>
                      <a:pt x="44926" y="13680"/>
                      <a:pt x="43710" y="6993"/>
                      <a:pt x="42524" y="306"/>
                    </a:cubicBezTo>
                    <a:cubicBezTo>
                      <a:pt x="41286" y="97"/>
                      <a:pt x="40075" y="1"/>
                      <a:pt x="388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2519;p32">
                <a:extLst>
                  <a:ext uri="{FF2B5EF4-FFF2-40B4-BE49-F238E27FC236}">
                    <a16:creationId xmlns:a16="http://schemas.microsoft.com/office/drawing/2014/main" id="{E4D9E944-455B-4E88-9FE6-DD3B68EF3FB4}"/>
                  </a:ext>
                </a:extLst>
              </p:cNvPr>
              <p:cNvSpPr/>
              <p:nvPr/>
            </p:nvSpPr>
            <p:spPr>
              <a:xfrm>
                <a:off x="3095300" y="1846500"/>
                <a:ext cx="466600" cy="485400"/>
              </a:xfrm>
              <a:custGeom>
                <a:avLst/>
                <a:gdLst/>
                <a:ahLst/>
                <a:cxnLst/>
                <a:rect l="l" t="t" r="r" b="b"/>
                <a:pathLst>
                  <a:path w="18664" h="19416" extrusionOk="0">
                    <a:moveTo>
                      <a:pt x="11047" y="1"/>
                    </a:moveTo>
                    <a:cubicBezTo>
                      <a:pt x="9947" y="1"/>
                      <a:pt x="8804" y="266"/>
                      <a:pt x="7691" y="834"/>
                    </a:cubicBezTo>
                    <a:cubicBezTo>
                      <a:pt x="3223" y="3114"/>
                      <a:pt x="1" y="8646"/>
                      <a:pt x="852" y="13631"/>
                    </a:cubicBezTo>
                    <a:cubicBezTo>
                      <a:pt x="1434" y="17192"/>
                      <a:pt x="4244" y="19416"/>
                      <a:pt x="7422" y="19416"/>
                    </a:cubicBezTo>
                    <a:cubicBezTo>
                      <a:pt x="8557" y="19416"/>
                      <a:pt x="9739" y="19132"/>
                      <a:pt x="10883" y="18524"/>
                    </a:cubicBezTo>
                    <a:cubicBezTo>
                      <a:pt x="15168" y="16214"/>
                      <a:pt x="18664" y="10804"/>
                      <a:pt x="17722" y="5789"/>
                    </a:cubicBezTo>
                    <a:cubicBezTo>
                      <a:pt x="17066" y="2239"/>
                      <a:pt x="14240" y="1"/>
                      <a:pt x="110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2520;p32">
                <a:extLst>
                  <a:ext uri="{FF2B5EF4-FFF2-40B4-BE49-F238E27FC236}">
                    <a16:creationId xmlns:a16="http://schemas.microsoft.com/office/drawing/2014/main" id="{89D0BEAA-7D07-4F4C-876E-E61F99863102}"/>
                  </a:ext>
                </a:extLst>
              </p:cNvPr>
              <p:cNvSpPr/>
              <p:nvPr/>
            </p:nvSpPr>
            <p:spPr>
              <a:xfrm>
                <a:off x="3219175" y="1912175"/>
                <a:ext cx="218100" cy="337425"/>
              </a:xfrm>
              <a:custGeom>
                <a:avLst/>
                <a:gdLst/>
                <a:ahLst/>
                <a:cxnLst/>
                <a:rect l="l" t="t" r="r" b="b"/>
                <a:pathLst>
                  <a:path w="8724" h="13497" extrusionOk="0">
                    <a:moveTo>
                      <a:pt x="3192" y="3982"/>
                    </a:moveTo>
                    <a:cubicBezTo>
                      <a:pt x="3283" y="4742"/>
                      <a:pt x="3374" y="5107"/>
                      <a:pt x="3526" y="5897"/>
                    </a:cubicBezTo>
                    <a:cubicBezTo>
                      <a:pt x="3357" y="5923"/>
                      <a:pt x="3202" y="5938"/>
                      <a:pt x="3064" y="5938"/>
                    </a:cubicBezTo>
                    <a:cubicBezTo>
                      <a:pt x="2705" y="5938"/>
                      <a:pt x="2459" y="5831"/>
                      <a:pt x="2371" y="5502"/>
                    </a:cubicBezTo>
                    <a:cubicBezTo>
                      <a:pt x="2310" y="5046"/>
                      <a:pt x="2523" y="4499"/>
                      <a:pt x="3192" y="3982"/>
                    </a:cubicBezTo>
                    <a:close/>
                    <a:moveTo>
                      <a:pt x="5717" y="7576"/>
                    </a:moveTo>
                    <a:cubicBezTo>
                      <a:pt x="6076" y="7576"/>
                      <a:pt x="6317" y="7712"/>
                      <a:pt x="6383" y="8086"/>
                    </a:cubicBezTo>
                    <a:cubicBezTo>
                      <a:pt x="6444" y="8542"/>
                      <a:pt x="6231" y="9028"/>
                      <a:pt x="5624" y="9514"/>
                    </a:cubicBezTo>
                    <a:cubicBezTo>
                      <a:pt x="5472" y="8754"/>
                      <a:pt x="5411" y="8390"/>
                      <a:pt x="5259" y="7630"/>
                    </a:cubicBezTo>
                    <a:cubicBezTo>
                      <a:pt x="5427" y="7596"/>
                      <a:pt x="5581" y="7576"/>
                      <a:pt x="5717" y="7576"/>
                    </a:cubicBezTo>
                    <a:close/>
                    <a:moveTo>
                      <a:pt x="3830" y="0"/>
                    </a:moveTo>
                    <a:cubicBezTo>
                      <a:pt x="3344" y="244"/>
                      <a:pt x="3070" y="396"/>
                      <a:pt x="2523" y="669"/>
                    </a:cubicBezTo>
                    <a:cubicBezTo>
                      <a:pt x="2645" y="1277"/>
                      <a:pt x="2675" y="1581"/>
                      <a:pt x="2797" y="2189"/>
                    </a:cubicBezTo>
                    <a:cubicBezTo>
                      <a:pt x="1277" y="3101"/>
                      <a:pt x="0" y="4803"/>
                      <a:pt x="304" y="6657"/>
                    </a:cubicBezTo>
                    <a:cubicBezTo>
                      <a:pt x="514" y="7876"/>
                      <a:pt x="1260" y="8224"/>
                      <a:pt x="2163" y="8224"/>
                    </a:cubicBezTo>
                    <a:cubicBezTo>
                      <a:pt x="2700" y="8224"/>
                      <a:pt x="3293" y="8100"/>
                      <a:pt x="3861" y="7964"/>
                    </a:cubicBezTo>
                    <a:cubicBezTo>
                      <a:pt x="4013" y="8876"/>
                      <a:pt x="4134" y="9332"/>
                      <a:pt x="4286" y="10244"/>
                    </a:cubicBezTo>
                    <a:cubicBezTo>
                      <a:pt x="3636" y="10496"/>
                      <a:pt x="2956" y="10631"/>
                      <a:pt x="2348" y="10631"/>
                    </a:cubicBezTo>
                    <a:cubicBezTo>
                      <a:pt x="2075" y="10631"/>
                      <a:pt x="1816" y="10604"/>
                      <a:pt x="1581" y="10548"/>
                    </a:cubicBezTo>
                    <a:cubicBezTo>
                      <a:pt x="1429" y="11338"/>
                      <a:pt x="1307" y="11763"/>
                      <a:pt x="1155" y="12554"/>
                    </a:cubicBezTo>
                    <a:cubicBezTo>
                      <a:pt x="1385" y="12611"/>
                      <a:pt x="1649" y="12640"/>
                      <a:pt x="1938" y="12640"/>
                    </a:cubicBezTo>
                    <a:cubicBezTo>
                      <a:pt x="2722" y="12640"/>
                      <a:pt x="3688" y="12429"/>
                      <a:pt x="4620" y="12007"/>
                    </a:cubicBezTo>
                    <a:cubicBezTo>
                      <a:pt x="4742" y="12584"/>
                      <a:pt x="4772" y="12888"/>
                      <a:pt x="4894" y="13496"/>
                    </a:cubicBezTo>
                    <a:cubicBezTo>
                      <a:pt x="5380" y="13253"/>
                      <a:pt x="5654" y="13131"/>
                      <a:pt x="6171" y="12858"/>
                    </a:cubicBezTo>
                    <a:cubicBezTo>
                      <a:pt x="6049" y="12219"/>
                      <a:pt x="6019" y="11915"/>
                      <a:pt x="5928" y="11308"/>
                    </a:cubicBezTo>
                    <a:cubicBezTo>
                      <a:pt x="7447" y="10396"/>
                      <a:pt x="8724" y="8724"/>
                      <a:pt x="8390" y="6961"/>
                    </a:cubicBezTo>
                    <a:cubicBezTo>
                      <a:pt x="8198" y="5772"/>
                      <a:pt x="7449" y="5418"/>
                      <a:pt x="6541" y="5418"/>
                    </a:cubicBezTo>
                    <a:cubicBezTo>
                      <a:pt x="6010" y="5418"/>
                      <a:pt x="5424" y="5539"/>
                      <a:pt x="4864" y="5684"/>
                    </a:cubicBezTo>
                    <a:cubicBezTo>
                      <a:pt x="4712" y="4712"/>
                      <a:pt x="4590" y="4256"/>
                      <a:pt x="4438" y="3314"/>
                    </a:cubicBezTo>
                    <a:cubicBezTo>
                      <a:pt x="4976" y="3094"/>
                      <a:pt x="5552" y="2992"/>
                      <a:pt x="6137" y="2992"/>
                    </a:cubicBezTo>
                    <a:cubicBezTo>
                      <a:pt x="6280" y="2992"/>
                      <a:pt x="6423" y="2998"/>
                      <a:pt x="6566" y="3010"/>
                    </a:cubicBezTo>
                    <a:cubicBezTo>
                      <a:pt x="6718" y="2219"/>
                      <a:pt x="6748" y="1794"/>
                      <a:pt x="6900" y="1003"/>
                    </a:cubicBezTo>
                    <a:cubicBezTo>
                      <a:pt x="6733" y="979"/>
                      <a:pt x="6557" y="966"/>
                      <a:pt x="6377" y="966"/>
                    </a:cubicBezTo>
                    <a:cubicBezTo>
                      <a:pt x="5671" y="966"/>
                      <a:pt x="4878" y="1151"/>
                      <a:pt x="4104" y="1490"/>
                    </a:cubicBezTo>
                    <a:cubicBezTo>
                      <a:pt x="3982" y="912"/>
                      <a:pt x="3952" y="608"/>
                      <a:pt x="38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2521;p32">
                <a:extLst>
                  <a:ext uri="{FF2B5EF4-FFF2-40B4-BE49-F238E27FC236}">
                    <a16:creationId xmlns:a16="http://schemas.microsoft.com/office/drawing/2014/main" id="{A8BD2E75-E37C-42DC-83E9-837318CE02AB}"/>
                  </a:ext>
                </a:extLst>
              </p:cNvPr>
              <p:cNvSpPr/>
              <p:nvPr/>
            </p:nvSpPr>
            <p:spPr>
              <a:xfrm>
                <a:off x="3710904" y="1696193"/>
                <a:ext cx="158250" cy="139500"/>
              </a:xfrm>
              <a:custGeom>
                <a:avLst/>
                <a:gdLst/>
                <a:ahLst/>
                <a:cxnLst/>
                <a:rect l="l" t="t" r="r" b="b"/>
                <a:pathLst>
                  <a:path w="6330" h="5580" extrusionOk="0">
                    <a:moveTo>
                      <a:pt x="2035" y="1"/>
                    </a:moveTo>
                    <a:cubicBezTo>
                      <a:pt x="802" y="1"/>
                      <a:pt x="0" y="1090"/>
                      <a:pt x="212" y="2386"/>
                    </a:cubicBezTo>
                    <a:cubicBezTo>
                      <a:pt x="516" y="3906"/>
                      <a:pt x="2005" y="5152"/>
                      <a:pt x="3616" y="5487"/>
                    </a:cubicBezTo>
                    <a:cubicBezTo>
                      <a:pt x="3887" y="5549"/>
                      <a:pt x="4147" y="5580"/>
                      <a:pt x="4389" y="5580"/>
                    </a:cubicBezTo>
                    <a:cubicBezTo>
                      <a:pt x="5559" y="5580"/>
                      <a:pt x="6330" y="4872"/>
                      <a:pt x="6078" y="3663"/>
                    </a:cubicBezTo>
                    <a:cubicBezTo>
                      <a:pt x="5744" y="2052"/>
                      <a:pt x="4285" y="471"/>
                      <a:pt x="2613" y="76"/>
                    </a:cubicBezTo>
                    <a:cubicBezTo>
                      <a:pt x="2412" y="25"/>
                      <a:pt x="2219" y="1"/>
                      <a:pt x="20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2522;p32">
                <a:extLst>
                  <a:ext uri="{FF2B5EF4-FFF2-40B4-BE49-F238E27FC236}">
                    <a16:creationId xmlns:a16="http://schemas.microsoft.com/office/drawing/2014/main" id="{27C7426C-4DA7-4A64-9B87-CECFF71F8675}"/>
                  </a:ext>
                </a:extLst>
              </p:cNvPr>
              <p:cNvSpPr/>
              <p:nvPr/>
            </p:nvSpPr>
            <p:spPr>
              <a:xfrm>
                <a:off x="3774100" y="2106607"/>
                <a:ext cx="158375" cy="139725"/>
              </a:xfrm>
              <a:custGeom>
                <a:avLst/>
                <a:gdLst/>
                <a:ahLst/>
                <a:cxnLst/>
                <a:rect l="l" t="t" r="r" b="b"/>
                <a:pathLst>
                  <a:path w="6335" h="5589" extrusionOk="0">
                    <a:moveTo>
                      <a:pt x="2072" y="0"/>
                    </a:moveTo>
                    <a:cubicBezTo>
                      <a:pt x="819" y="0"/>
                      <a:pt x="1" y="1098"/>
                      <a:pt x="214" y="2406"/>
                    </a:cubicBezTo>
                    <a:cubicBezTo>
                      <a:pt x="518" y="3926"/>
                      <a:pt x="2008" y="5172"/>
                      <a:pt x="3619" y="5507"/>
                    </a:cubicBezTo>
                    <a:cubicBezTo>
                      <a:pt x="3880" y="5562"/>
                      <a:pt x="4131" y="5589"/>
                      <a:pt x="4365" y="5589"/>
                    </a:cubicBezTo>
                    <a:cubicBezTo>
                      <a:pt x="5550" y="5589"/>
                      <a:pt x="6334" y="4901"/>
                      <a:pt x="6081" y="3683"/>
                    </a:cubicBezTo>
                    <a:cubicBezTo>
                      <a:pt x="5746" y="2011"/>
                      <a:pt x="4257" y="461"/>
                      <a:pt x="2615" y="66"/>
                    </a:cubicBezTo>
                    <a:cubicBezTo>
                      <a:pt x="2427" y="21"/>
                      <a:pt x="2246" y="0"/>
                      <a:pt x="207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2523;p32">
                <a:extLst>
                  <a:ext uri="{FF2B5EF4-FFF2-40B4-BE49-F238E27FC236}">
                    <a16:creationId xmlns:a16="http://schemas.microsoft.com/office/drawing/2014/main" id="{DC564371-FF74-4159-80EE-BE3A7AC78A27}"/>
                  </a:ext>
                </a:extLst>
              </p:cNvPr>
              <p:cNvSpPr/>
              <p:nvPr/>
            </p:nvSpPr>
            <p:spPr>
              <a:xfrm>
                <a:off x="2694985" y="1936311"/>
                <a:ext cx="159000" cy="139950"/>
              </a:xfrm>
              <a:custGeom>
                <a:avLst/>
                <a:gdLst/>
                <a:ahLst/>
                <a:cxnLst/>
                <a:rect l="l" t="t" r="r" b="b"/>
                <a:pathLst>
                  <a:path w="6360" h="5598" extrusionOk="0">
                    <a:moveTo>
                      <a:pt x="2004" y="1"/>
                    </a:moveTo>
                    <a:cubicBezTo>
                      <a:pt x="792" y="1"/>
                      <a:pt x="0" y="707"/>
                      <a:pt x="255" y="1905"/>
                    </a:cubicBezTo>
                    <a:cubicBezTo>
                      <a:pt x="620" y="3576"/>
                      <a:pt x="2048" y="5096"/>
                      <a:pt x="3720" y="5522"/>
                    </a:cubicBezTo>
                    <a:cubicBezTo>
                      <a:pt x="3925" y="5573"/>
                      <a:pt x="4122" y="5597"/>
                      <a:pt x="4308" y="5597"/>
                    </a:cubicBezTo>
                    <a:cubicBezTo>
                      <a:pt x="5561" y="5597"/>
                      <a:pt x="6359" y="4508"/>
                      <a:pt x="6121" y="3212"/>
                    </a:cubicBezTo>
                    <a:cubicBezTo>
                      <a:pt x="5848" y="1692"/>
                      <a:pt x="4389" y="446"/>
                      <a:pt x="2747" y="81"/>
                    </a:cubicBezTo>
                    <a:cubicBezTo>
                      <a:pt x="2487" y="27"/>
                      <a:pt x="2238" y="1"/>
                      <a:pt x="200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2524;p32">
                <a:extLst>
                  <a:ext uri="{FF2B5EF4-FFF2-40B4-BE49-F238E27FC236}">
                    <a16:creationId xmlns:a16="http://schemas.microsoft.com/office/drawing/2014/main" id="{A3C8573D-4AE9-411D-856E-DC6824D5A006}"/>
                  </a:ext>
                </a:extLst>
              </p:cNvPr>
              <p:cNvSpPr/>
              <p:nvPr/>
            </p:nvSpPr>
            <p:spPr>
              <a:xfrm>
                <a:off x="2776216" y="2366185"/>
                <a:ext cx="158250" cy="139925"/>
              </a:xfrm>
              <a:custGeom>
                <a:avLst/>
                <a:gdLst/>
                <a:ahLst/>
                <a:cxnLst/>
                <a:rect l="l" t="t" r="r" b="b"/>
                <a:pathLst>
                  <a:path w="6330" h="5597" extrusionOk="0">
                    <a:moveTo>
                      <a:pt x="1978" y="1"/>
                    </a:moveTo>
                    <a:cubicBezTo>
                      <a:pt x="772" y="1"/>
                      <a:pt x="0" y="711"/>
                      <a:pt x="255" y="1935"/>
                    </a:cubicBezTo>
                    <a:cubicBezTo>
                      <a:pt x="590" y="3607"/>
                      <a:pt x="2049" y="5126"/>
                      <a:pt x="3690" y="5521"/>
                    </a:cubicBezTo>
                    <a:cubicBezTo>
                      <a:pt x="3895" y="5573"/>
                      <a:pt x="4092" y="5597"/>
                      <a:pt x="4278" y="5597"/>
                    </a:cubicBezTo>
                    <a:cubicBezTo>
                      <a:pt x="5531" y="5597"/>
                      <a:pt x="6329" y="4508"/>
                      <a:pt x="6091" y="3211"/>
                    </a:cubicBezTo>
                    <a:cubicBezTo>
                      <a:pt x="5787" y="1722"/>
                      <a:pt x="4328" y="476"/>
                      <a:pt x="2717" y="81"/>
                    </a:cubicBezTo>
                    <a:cubicBezTo>
                      <a:pt x="2458" y="27"/>
                      <a:pt x="2210" y="1"/>
                      <a:pt x="197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0" name="Freeform 5">
            <a:extLst>
              <a:ext uri="{FF2B5EF4-FFF2-40B4-BE49-F238E27FC236}">
                <a16:creationId xmlns:a16="http://schemas.microsoft.com/office/drawing/2014/main" id="{75E5CC9F-862D-CDB3-7F91-372685FD6824}"/>
              </a:ext>
            </a:extLst>
          </p:cNvPr>
          <p:cNvSpPr>
            <a:spLocks/>
          </p:cNvSpPr>
          <p:nvPr/>
        </p:nvSpPr>
        <p:spPr bwMode="auto">
          <a:xfrm>
            <a:off x="165101" y="96838"/>
            <a:ext cx="431800" cy="865187"/>
          </a:xfrm>
          <a:custGeom>
            <a:avLst/>
            <a:gdLst>
              <a:gd name="T0" fmla="*/ 100 w 166"/>
              <a:gd name="T1" fmla="*/ 336 h 336"/>
              <a:gd name="T2" fmla="*/ 63 w 166"/>
              <a:gd name="T3" fmla="*/ 336 h 336"/>
              <a:gd name="T4" fmla="*/ 63 w 166"/>
              <a:gd name="T5" fmla="*/ 309 h 336"/>
              <a:gd name="T6" fmla="*/ 52 w 166"/>
              <a:gd name="T7" fmla="*/ 292 h 336"/>
              <a:gd name="T8" fmla="*/ 8 w 166"/>
              <a:gd name="T9" fmla="*/ 225 h 336"/>
              <a:gd name="T10" fmla="*/ 42 w 166"/>
              <a:gd name="T11" fmla="*/ 225 h 336"/>
              <a:gd name="T12" fmla="*/ 47 w 166"/>
              <a:gd name="T13" fmla="*/ 240 h 336"/>
              <a:gd name="T14" fmla="*/ 88 w 166"/>
              <a:gd name="T15" fmla="*/ 261 h 336"/>
              <a:gd name="T16" fmla="*/ 119 w 166"/>
              <a:gd name="T17" fmla="*/ 225 h 336"/>
              <a:gd name="T18" fmla="*/ 90 w 166"/>
              <a:gd name="T19" fmla="*/ 188 h 336"/>
              <a:gd name="T20" fmla="*/ 78 w 166"/>
              <a:gd name="T21" fmla="*/ 186 h 336"/>
              <a:gd name="T22" fmla="*/ 8 w 166"/>
              <a:gd name="T23" fmla="*/ 127 h 336"/>
              <a:gd name="T24" fmla="*/ 50 w 166"/>
              <a:gd name="T25" fmla="*/ 44 h 336"/>
              <a:gd name="T26" fmla="*/ 63 w 166"/>
              <a:gd name="T27" fmla="*/ 23 h 336"/>
              <a:gd name="T28" fmla="*/ 63 w 166"/>
              <a:gd name="T29" fmla="*/ 0 h 336"/>
              <a:gd name="T30" fmla="*/ 100 w 166"/>
              <a:gd name="T31" fmla="*/ 0 h 336"/>
              <a:gd name="T32" fmla="*/ 100 w 166"/>
              <a:gd name="T33" fmla="*/ 29 h 336"/>
              <a:gd name="T34" fmla="*/ 109 w 166"/>
              <a:gd name="T35" fmla="*/ 42 h 336"/>
              <a:gd name="T36" fmla="*/ 155 w 166"/>
              <a:gd name="T37" fmla="*/ 111 h 336"/>
              <a:gd name="T38" fmla="*/ 121 w 166"/>
              <a:gd name="T39" fmla="*/ 111 h 336"/>
              <a:gd name="T40" fmla="*/ 111 w 166"/>
              <a:gd name="T41" fmla="*/ 89 h 336"/>
              <a:gd name="T42" fmla="*/ 66 w 166"/>
              <a:gd name="T43" fmla="*/ 77 h 336"/>
              <a:gd name="T44" fmla="*/ 44 w 166"/>
              <a:gd name="T45" fmla="*/ 119 h 336"/>
              <a:gd name="T46" fmla="*/ 80 w 166"/>
              <a:gd name="T47" fmla="*/ 149 h 336"/>
              <a:gd name="T48" fmla="*/ 151 w 166"/>
              <a:gd name="T49" fmla="*/ 198 h 336"/>
              <a:gd name="T50" fmla="*/ 110 w 166"/>
              <a:gd name="T51" fmla="*/ 293 h 336"/>
              <a:gd name="T52" fmla="*/ 100 w 166"/>
              <a:gd name="T53" fmla="*/ 307 h 336"/>
              <a:gd name="T54" fmla="*/ 100 w 166"/>
              <a:gd name="T55"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6" h="336">
                <a:moveTo>
                  <a:pt x="100" y="336"/>
                </a:moveTo>
                <a:cubicBezTo>
                  <a:pt x="87" y="336"/>
                  <a:pt x="76" y="336"/>
                  <a:pt x="63" y="336"/>
                </a:cubicBezTo>
                <a:cubicBezTo>
                  <a:pt x="63" y="326"/>
                  <a:pt x="62" y="318"/>
                  <a:pt x="63" y="309"/>
                </a:cubicBezTo>
                <a:cubicBezTo>
                  <a:pt x="63" y="300"/>
                  <a:pt x="61" y="296"/>
                  <a:pt x="52" y="292"/>
                </a:cubicBezTo>
                <a:cubicBezTo>
                  <a:pt x="24" y="281"/>
                  <a:pt x="5" y="252"/>
                  <a:pt x="8" y="225"/>
                </a:cubicBezTo>
                <a:cubicBezTo>
                  <a:pt x="19" y="225"/>
                  <a:pt x="30" y="225"/>
                  <a:pt x="42" y="225"/>
                </a:cubicBezTo>
                <a:cubicBezTo>
                  <a:pt x="44" y="230"/>
                  <a:pt x="45" y="235"/>
                  <a:pt x="47" y="240"/>
                </a:cubicBezTo>
                <a:cubicBezTo>
                  <a:pt x="55" y="256"/>
                  <a:pt x="72" y="264"/>
                  <a:pt x="88" y="261"/>
                </a:cubicBezTo>
                <a:cubicBezTo>
                  <a:pt x="106" y="257"/>
                  <a:pt x="118" y="242"/>
                  <a:pt x="119" y="225"/>
                </a:cubicBezTo>
                <a:cubicBezTo>
                  <a:pt x="119" y="207"/>
                  <a:pt x="108" y="192"/>
                  <a:pt x="90" y="188"/>
                </a:cubicBezTo>
                <a:cubicBezTo>
                  <a:pt x="86" y="187"/>
                  <a:pt x="82" y="186"/>
                  <a:pt x="78" y="186"/>
                </a:cubicBezTo>
                <a:cubicBezTo>
                  <a:pt x="43" y="184"/>
                  <a:pt x="15" y="160"/>
                  <a:pt x="8" y="127"/>
                </a:cubicBezTo>
                <a:cubicBezTo>
                  <a:pt x="0" y="93"/>
                  <a:pt x="17" y="58"/>
                  <a:pt x="50" y="44"/>
                </a:cubicBezTo>
                <a:cubicBezTo>
                  <a:pt x="61" y="39"/>
                  <a:pt x="64" y="33"/>
                  <a:pt x="63" y="23"/>
                </a:cubicBezTo>
                <a:cubicBezTo>
                  <a:pt x="62" y="16"/>
                  <a:pt x="63" y="8"/>
                  <a:pt x="63" y="0"/>
                </a:cubicBezTo>
                <a:cubicBezTo>
                  <a:pt x="75" y="0"/>
                  <a:pt x="87" y="0"/>
                  <a:pt x="100" y="0"/>
                </a:cubicBezTo>
                <a:cubicBezTo>
                  <a:pt x="100" y="10"/>
                  <a:pt x="100" y="19"/>
                  <a:pt x="100" y="29"/>
                </a:cubicBezTo>
                <a:cubicBezTo>
                  <a:pt x="99" y="36"/>
                  <a:pt x="102" y="39"/>
                  <a:pt x="109" y="42"/>
                </a:cubicBezTo>
                <a:cubicBezTo>
                  <a:pt x="139" y="55"/>
                  <a:pt x="156" y="81"/>
                  <a:pt x="155" y="111"/>
                </a:cubicBezTo>
                <a:cubicBezTo>
                  <a:pt x="143" y="111"/>
                  <a:pt x="132" y="111"/>
                  <a:pt x="121" y="111"/>
                </a:cubicBezTo>
                <a:cubicBezTo>
                  <a:pt x="118" y="103"/>
                  <a:pt x="115" y="95"/>
                  <a:pt x="111" y="89"/>
                </a:cubicBezTo>
                <a:cubicBezTo>
                  <a:pt x="100" y="74"/>
                  <a:pt x="81" y="70"/>
                  <a:pt x="66" y="77"/>
                </a:cubicBezTo>
                <a:cubicBezTo>
                  <a:pt x="50" y="84"/>
                  <a:pt x="41" y="102"/>
                  <a:pt x="44" y="119"/>
                </a:cubicBezTo>
                <a:cubicBezTo>
                  <a:pt x="47" y="136"/>
                  <a:pt x="62" y="148"/>
                  <a:pt x="80" y="149"/>
                </a:cubicBezTo>
                <a:cubicBezTo>
                  <a:pt x="114" y="151"/>
                  <a:pt x="139" y="166"/>
                  <a:pt x="151" y="198"/>
                </a:cubicBezTo>
                <a:cubicBezTo>
                  <a:pt x="166" y="236"/>
                  <a:pt x="147" y="278"/>
                  <a:pt x="110" y="293"/>
                </a:cubicBezTo>
                <a:cubicBezTo>
                  <a:pt x="102" y="296"/>
                  <a:pt x="99" y="299"/>
                  <a:pt x="100" y="307"/>
                </a:cubicBezTo>
                <a:cubicBezTo>
                  <a:pt x="100" y="316"/>
                  <a:pt x="100" y="326"/>
                  <a:pt x="100" y="336"/>
                </a:cubicBezTo>
                <a:close/>
              </a:path>
            </a:pathLst>
          </a:custGeom>
          <a:solidFill>
            <a:srgbClr val="306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25" name="Freeform 9">
            <a:extLst>
              <a:ext uri="{FF2B5EF4-FFF2-40B4-BE49-F238E27FC236}">
                <a16:creationId xmlns:a16="http://schemas.microsoft.com/office/drawing/2014/main" id="{99013A81-0C0B-3C16-719E-7E1DF06B497B}"/>
              </a:ext>
            </a:extLst>
          </p:cNvPr>
          <p:cNvSpPr>
            <a:spLocks/>
          </p:cNvSpPr>
          <p:nvPr/>
        </p:nvSpPr>
        <p:spPr bwMode="auto">
          <a:xfrm>
            <a:off x="8559801" y="123825"/>
            <a:ext cx="431800" cy="865188"/>
          </a:xfrm>
          <a:custGeom>
            <a:avLst/>
            <a:gdLst>
              <a:gd name="T0" fmla="*/ 100 w 166"/>
              <a:gd name="T1" fmla="*/ 336 h 336"/>
              <a:gd name="T2" fmla="*/ 63 w 166"/>
              <a:gd name="T3" fmla="*/ 336 h 336"/>
              <a:gd name="T4" fmla="*/ 63 w 166"/>
              <a:gd name="T5" fmla="*/ 309 h 336"/>
              <a:gd name="T6" fmla="*/ 52 w 166"/>
              <a:gd name="T7" fmla="*/ 292 h 336"/>
              <a:gd name="T8" fmla="*/ 8 w 166"/>
              <a:gd name="T9" fmla="*/ 225 h 336"/>
              <a:gd name="T10" fmla="*/ 42 w 166"/>
              <a:gd name="T11" fmla="*/ 225 h 336"/>
              <a:gd name="T12" fmla="*/ 47 w 166"/>
              <a:gd name="T13" fmla="*/ 240 h 336"/>
              <a:gd name="T14" fmla="*/ 88 w 166"/>
              <a:gd name="T15" fmla="*/ 261 h 336"/>
              <a:gd name="T16" fmla="*/ 119 w 166"/>
              <a:gd name="T17" fmla="*/ 225 h 336"/>
              <a:gd name="T18" fmla="*/ 90 w 166"/>
              <a:gd name="T19" fmla="*/ 188 h 336"/>
              <a:gd name="T20" fmla="*/ 78 w 166"/>
              <a:gd name="T21" fmla="*/ 186 h 336"/>
              <a:gd name="T22" fmla="*/ 8 w 166"/>
              <a:gd name="T23" fmla="*/ 127 h 336"/>
              <a:gd name="T24" fmla="*/ 50 w 166"/>
              <a:gd name="T25" fmla="*/ 44 h 336"/>
              <a:gd name="T26" fmla="*/ 63 w 166"/>
              <a:gd name="T27" fmla="*/ 23 h 336"/>
              <a:gd name="T28" fmla="*/ 63 w 166"/>
              <a:gd name="T29" fmla="*/ 0 h 336"/>
              <a:gd name="T30" fmla="*/ 100 w 166"/>
              <a:gd name="T31" fmla="*/ 0 h 336"/>
              <a:gd name="T32" fmla="*/ 100 w 166"/>
              <a:gd name="T33" fmla="*/ 29 h 336"/>
              <a:gd name="T34" fmla="*/ 109 w 166"/>
              <a:gd name="T35" fmla="*/ 42 h 336"/>
              <a:gd name="T36" fmla="*/ 155 w 166"/>
              <a:gd name="T37" fmla="*/ 111 h 336"/>
              <a:gd name="T38" fmla="*/ 121 w 166"/>
              <a:gd name="T39" fmla="*/ 111 h 336"/>
              <a:gd name="T40" fmla="*/ 111 w 166"/>
              <a:gd name="T41" fmla="*/ 89 h 336"/>
              <a:gd name="T42" fmla="*/ 66 w 166"/>
              <a:gd name="T43" fmla="*/ 77 h 336"/>
              <a:gd name="T44" fmla="*/ 44 w 166"/>
              <a:gd name="T45" fmla="*/ 119 h 336"/>
              <a:gd name="T46" fmla="*/ 80 w 166"/>
              <a:gd name="T47" fmla="*/ 149 h 336"/>
              <a:gd name="T48" fmla="*/ 151 w 166"/>
              <a:gd name="T49" fmla="*/ 198 h 336"/>
              <a:gd name="T50" fmla="*/ 110 w 166"/>
              <a:gd name="T51" fmla="*/ 293 h 336"/>
              <a:gd name="T52" fmla="*/ 100 w 166"/>
              <a:gd name="T53" fmla="*/ 307 h 336"/>
              <a:gd name="T54" fmla="*/ 100 w 166"/>
              <a:gd name="T55"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6" h="336">
                <a:moveTo>
                  <a:pt x="100" y="336"/>
                </a:moveTo>
                <a:cubicBezTo>
                  <a:pt x="87" y="336"/>
                  <a:pt x="76" y="336"/>
                  <a:pt x="63" y="336"/>
                </a:cubicBezTo>
                <a:cubicBezTo>
                  <a:pt x="63" y="326"/>
                  <a:pt x="62" y="318"/>
                  <a:pt x="63" y="309"/>
                </a:cubicBezTo>
                <a:cubicBezTo>
                  <a:pt x="63" y="300"/>
                  <a:pt x="61" y="296"/>
                  <a:pt x="52" y="292"/>
                </a:cubicBezTo>
                <a:cubicBezTo>
                  <a:pt x="24" y="281"/>
                  <a:pt x="5" y="252"/>
                  <a:pt x="8" y="225"/>
                </a:cubicBezTo>
                <a:cubicBezTo>
                  <a:pt x="19" y="225"/>
                  <a:pt x="30" y="225"/>
                  <a:pt x="42" y="225"/>
                </a:cubicBezTo>
                <a:cubicBezTo>
                  <a:pt x="44" y="230"/>
                  <a:pt x="45" y="235"/>
                  <a:pt x="47" y="240"/>
                </a:cubicBezTo>
                <a:cubicBezTo>
                  <a:pt x="55" y="256"/>
                  <a:pt x="72" y="264"/>
                  <a:pt x="88" y="261"/>
                </a:cubicBezTo>
                <a:cubicBezTo>
                  <a:pt x="106" y="257"/>
                  <a:pt x="118" y="242"/>
                  <a:pt x="119" y="225"/>
                </a:cubicBezTo>
                <a:cubicBezTo>
                  <a:pt x="119" y="207"/>
                  <a:pt x="108" y="192"/>
                  <a:pt x="90" y="188"/>
                </a:cubicBezTo>
                <a:cubicBezTo>
                  <a:pt x="86" y="187"/>
                  <a:pt x="82" y="186"/>
                  <a:pt x="78" y="186"/>
                </a:cubicBezTo>
                <a:cubicBezTo>
                  <a:pt x="43" y="184"/>
                  <a:pt x="15" y="160"/>
                  <a:pt x="8" y="127"/>
                </a:cubicBezTo>
                <a:cubicBezTo>
                  <a:pt x="0" y="93"/>
                  <a:pt x="17" y="58"/>
                  <a:pt x="50" y="44"/>
                </a:cubicBezTo>
                <a:cubicBezTo>
                  <a:pt x="61" y="39"/>
                  <a:pt x="64" y="33"/>
                  <a:pt x="63" y="23"/>
                </a:cubicBezTo>
                <a:cubicBezTo>
                  <a:pt x="62" y="16"/>
                  <a:pt x="63" y="8"/>
                  <a:pt x="63" y="0"/>
                </a:cubicBezTo>
                <a:cubicBezTo>
                  <a:pt x="75" y="0"/>
                  <a:pt x="87" y="0"/>
                  <a:pt x="100" y="0"/>
                </a:cubicBezTo>
                <a:cubicBezTo>
                  <a:pt x="100" y="10"/>
                  <a:pt x="100" y="19"/>
                  <a:pt x="100" y="29"/>
                </a:cubicBezTo>
                <a:cubicBezTo>
                  <a:pt x="99" y="36"/>
                  <a:pt x="102" y="39"/>
                  <a:pt x="109" y="42"/>
                </a:cubicBezTo>
                <a:cubicBezTo>
                  <a:pt x="139" y="55"/>
                  <a:pt x="156" y="81"/>
                  <a:pt x="155" y="111"/>
                </a:cubicBezTo>
                <a:cubicBezTo>
                  <a:pt x="143" y="111"/>
                  <a:pt x="132" y="111"/>
                  <a:pt x="121" y="111"/>
                </a:cubicBezTo>
                <a:cubicBezTo>
                  <a:pt x="118" y="103"/>
                  <a:pt x="115" y="95"/>
                  <a:pt x="111" y="89"/>
                </a:cubicBezTo>
                <a:cubicBezTo>
                  <a:pt x="100" y="74"/>
                  <a:pt x="81" y="70"/>
                  <a:pt x="66" y="77"/>
                </a:cubicBezTo>
                <a:cubicBezTo>
                  <a:pt x="50" y="84"/>
                  <a:pt x="41" y="102"/>
                  <a:pt x="44" y="119"/>
                </a:cubicBezTo>
                <a:cubicBezTo>
                  <a:pt x="47" y="136"/>
                  <a:pt x="62" y="148"/>
                  <a:pt x="80" y="149"/>
                </a:cubicBezTo>
                <a:cubicBezTo>
                  <a:pt x="114" y="151"/>
                  <a:pt x="139" y="166"/>
                  <a:pt x="151" y="198"/>
                </a:cubicBezTo>
                <a:cubicBezTo>
                  <a:pt x="166" y="236"/>
                  <a:pt x="147" y="278"/>
                  <a:pt x="110" y="293"/>
                </a:cubicBezTo>
                <a:cubicBezTo>
                  <a:pt x="102" y="296"/>
                  <a:pt x="99" y="299"/>
                  <a:pt x="100" y="307"/>
                </a:cubicBezTo>
                <a:cubicBezTo>
                  <a:pt x="100" y="316"/>
                  <a:pt x="100" y="326"/>
                  <a:pt x="100" y="336"/>
                </a:cubicBezTo>
                <a:close/>
              </a:path>
            </a:pathLst>
          </a:custGeom>
          <a:solidFill>
            <a:srgbClr val="306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28" name="Freeform 13">
            <a:extLst>
              <a:ext uri="{FF2B5EF4-FFF2-40B4-BE49-F238E27FC236}">
                <a16:creationId xmlns:a16="http://schemas.microsoft.com/office/drawing/2014/main" id="{1D5D65B0-DC8F-61E7-0C45-145842B34F4E}"/>
              </a:ext>
            </a:extLst>
          </p:cNvPr>
          <p:cNvSpPr>
            <a:spLocks/>
          </p:cNvSpPr>
          <p:nvPr/>
        </p:nvSpPr>
        <p:spPr bwMode="auto">
          <a:xfrm>
            <a:off x="242888" y="4156075"/>
            <a:ext cx="431800" cy="865188"/>
          </a:xfrm>
          <a:custGeom>
            <a:avLst/>
            <a:gdLst>
              <a:gd name="T0" fmla="*/ 100 w 166"/>
              <a:gd name="T1" fmla="*/ 336 h 336"/>
              <a:gd name="T2" fmla="*/ 63 w 166"/>
              <a:gd name="T3" fmla="*/ 336 h 336"/>
              <a:gd name="T4" fmla="*/ 63 w 166"/>
              <a:gd name="T5" fmla="*/ 309 h 336"/>
              <a:gd name="T6" fmla="*/ 52 w 166"/>
              <a:gd name="T7" fmla="*/ 292 h 336"/>
              <a:gd name="T8" fmla="*/ 8 w 166"/>
              <a:gd name="T9" fmla="*/ 225 h 336"/>
              <a:gd name="T10" fmla="*/ 42 w 166"/>
              <a:gd name="T11" fmla="*/ 225 h 336"/>
              <a:gd name="T12" fmla="*/ 47 w 166"/>
              <a:gd name="T13" fmla="*/ 240 h 336"/>
              <a:gd name="T14" fmla="*/ 88 w 166"/>
              <a:gd name="T15" fmla="*/ 261 h 336"/>
              <a:gd name="T16" fmla="*/ 119 w 166"/>
              <a:gd name="T17" fmla="*/ 225 h 336"/>
              <a:gd name="T18" fmla="*/ 90 w 166"/>
              <a:gd name="T19" fmla="*/ 188 h 336"/>
              <a:gd name="T20" fmla="*/ 78 w 166"/>
              <a:gd name="T21" fmla="*/ 186 h 336"/>
              <a:gd name="T22" fmla="*/ 8 w 166"/>
              <a:gd name="T23" fmla="*/ 127 h 336"/>
              <a:gd name="T24" fmla="*/ 50 w 166"/>
              <a:gd name="T25" fmla="*/ 44 h 336"/>
              <a:gd name="T26" fmla="*/ 63 w 166"/>
              <a:gd name="T27" fmla="*/ 23 h 336"/>
              <a:gd name="T28" fmla="*/ 63 w 166"/>
              <a:gd name="T29" fmla="*/ 0 h 336"/>
              <a:gd name="T30" fmla="*/ 100 w 166"/>
              <a:gd name="T31" fmla="*/ 0 h 336"/>
              <a:gd name="T32" fmla="*/ 100 w 166"/>
              <a:gd name="T33" fmla="*/ 29 h 336"/>
              <a:gd name="T34" fmla="*/ 109 w 166"/>
              <a:gd name="T35" fmla="*/ 42 h 336"/>
              <a:gd name="T36" fmla="*/ 155 w 166"/>
              <a:gd name="T37" fmla="*/ 111 h 336"/>
              <a:gd name="T38" fmla="*/ 121 w 166"/>
              <a:gd name="T39" fmla="*/ 111 h 336"/>
              <a:gd name="T40" fmla="*/ 111 w 166"/>
              <a:gd name="T41" fmla="*/ 89 h 336"/>
              <a:gd name="T42" fmla="*/ 66 w 166"/>
              <a:gd name="T43" fmla="*/ 77 h 336"/>
              <a:gd name="T44" fmla="*/ 44 w 166"/>
              <a:gd name="T45" fmla="*/ 119 h 336"/>
              <a:gd name="T46" fmla="*/ 80 w 166"/>
              <a:gd name="T47" fmla="*/ 149 h 336"/>
              <a:gd name="T48" fmla="*/ 151 w 166"/>
              <a:gd name="T49" fmla="*/ 198 h 336"/>
              <a:gd name="T50" fmla="*/ 110 w 166"/>
              <a:gd name="T51" fmla="*/ 293 h 336"/>
              <a:gd name="T52" fmla="*/ 100 w 166"/>
              <a:gd name="T53" fmla="*/ 307 h 336"/>
              <a:gd name="T54" fmla="*/ 100 w 166"/>
              <a:gd name="T55"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6" h="336">
                <a:moveTo>
                  <a:pt x="100" y="336"/>
                </a:moveTo>
                <a:cubicBezTo>
                  <a:pt x="87" y="336"/>
                  <a:pt x="76" y="336"/>
                  <a:pt x="63" y="336"/>
                </a:cubicBezTo>
                <a:cubicBezTo>
                  <a:pt x="63" y="326"/>
                  <a:pt x="62" y="318"/>
                  <a:pt x="63" y="309"/>
                </a:cubicBezTo>
                <a:cubicBezTo>
                  <a:pt x="63" y="300"/>
                  <a:pt x="61" y="296"/>
                  <a:pt x="52" y="292"/>
                </a:cubicBezTo>
                <a:cubicBezTo>
                  <a:pt x="24" y="281"/>
                  <a:pt x="5" y="252"/>
                  <a:pt x="8" y="225"/>
                </a:cubicBezTo>
                <a:cubicBezTo>
                  <a:pt x="19" y="225"/>
                  <a:pt x="30" y="225"/>
                  <a:pt x="42" y="225"/>
                </a:cubicBezTo>
                <a:cubicBezTo>
                  <a:pt x="44" y="230"/>
                  <a:pt x="45" y="235"/>
                  <a:pt x="47" y="240"/>
                </a:cubicBezTo>
                <a:cubicBezTo>
                  <a:pt x="55" y="256"/>
                  <a:pt x="72" y="264"/>
                  <a:pt x="88" y="261"/>
                </a:cubicBezTo>
                <a:cubicBezTo>
                  <a:pt x="106" y="257"/>
                  <a:pt x="118" y="242"/>
                  <a:pt x="119" y="225"/>
                </a:cubicBezTo>
                <a:cubicBezTo>
                  <a:pt x="119" y="207"/>
                  <a:pt x="108" y="192"/>
                  <a:pt x="90" y="188"/>
                </a:cubicBezTo>
                <a:cubicBezTo>
                  <a:pt x="86" y="187"/>
                  <a:pt x="82" y="186"/>
                  <a:pt x="78" y="186"/>
                </a:cubicBezTo>
                <a:cubicBezTo>
                  <a:pt x="43" y="184"/>
                  <a:pt x="15" y="160"/>
                  <a:pt x="8" y="127"/>
                </a:cubicBezTo>
                <a:cubicBezTo>
                  <a:pt x="0" y="93"/>
                  <a:pt x="17" y="58"/>
                  <a:pt x="50" y="44"/>
                </a:cubicBezTo>
                <a:cubicBezTo>
                  <a:pt x="61" y="39"/>
                  <a:pt x="64" y="33"/>
                  <a:pt x="63" y="23"/>
                </a:cubicBezTo>
                <a:cubicBezTo>
                  <a:pt x="62" y="16"/>
                  <a:pt x="63" y="8"/>
                  <a:pt x="63" y="0"/>
                </a:cubicBezTo>
                <a:cubicBezTo>
                  <a:pt x="75" y="0"/>
                  <a:pt x="87" y="0"/>
                  <a:pt x="100" y="0"/>
                </a:cubicBezTo>
                <a:cubicBezTo>
                  <a:pt x="100" y="10"/>
                  <a:pt x="100" y="19"/>
                  <a:pt x="100" y="29"/>
                </a:cubicBezTo>
                <a:cubicBezTo>
                  <a:pt x="99" y="36"/>
                  <a:pt x="102" y="39"/>
                  <a:pt x="109" y="42"/>
                </a:cubicBezTo>
                <a:cubicBezTo>
                  <a:pt x="139" y="55"/>
                  <a:pt x="156" y="81"/>
                  <a:pt x="155" y="111"/>
                </a:cubicBezTo>
                <a:cubicBezTo>
                  <a:pt x="143" y="111"/>
                  <a:pt x="132" y="111"/>
                  <a:pt x="121" y="111"/>
                </a:cubicBezTo>
                <a:cubicBezTo>
                  <a:pt x="118" y="103"/>
                  <a:pt x="115" y="95"/>
                  <a:pt x="111" y="89"/>
                </a:cubicBezTo>
                <a:cubicBezTo>
                  <a:pt x="100" y="74"/>
                  <a:pt x="81" y="70"/>
                  <a:pt x="66" y="77"/>
                </a:cubicBezTo>
                <a:cubicBezTo>
                  <a:pt x="50" y="84"/>
                  <a:pt x="41" y="102"/>
                  <a:pt x="44" y="119"/>
                </a:cubicBezTo>
                <a:cubicBezTo>
                  <a:pt x="47" y="136"/>
                  <a:pt x="62" y="148"/>
                  <a:pt x="80" y="149"/>
                </a:cubicBezTo>
                <a:cubicBezTo>
                  <a:pt x="114" y="151"/>
                  <a:pt x="139" y="166"/>
                  <a:pt x="151" y="198"/>
                </a:cubicBezTo>
                <a:cubicBezTo>
                  <a:pt x="166" y="236"/>
                  <a:pt x="147" y="278"/>
                  <a:pt x="110" y="293"/>
                </a:cubicBezTo>
                <a:cubicBezTo>
                  <a:pt x="102" y="296"/>
                  <a:pt x="99" y="299"/>
                  <a:pt x="100" y="307"/>
                </a:cubicBezTo>
                <a:cubicBezTo>
                  <a:pt x="100" y="316"/>
                  <a:pt x="100" y="326"/>
                  <a:pt x="100" y="336"/>
                </a:cubicBezTo>
                <a:close/>
              </a:path>
            </a:pathLst>
          </a:custGeom>
          <a:solidFill>
            <a:srgbClr val="306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31" name="Freeform 17">
            <a:extLst>
              <a:ext uri="{FF2B5EF4-FFF2-40B4-BE49-F238E27FC236}">
                <a16:creationId xmlns:a16="http://schemas.microsoft.com/office/drawing/2014/main" id="{9072DA83-CA48-2A67-0203-B68AE32E111C}"/>
              </a:ext>
            </a:extLst>
          </p:cNvPr>
          <p:cNvSpPr>
            <a:spLocks/>
          </p:cNvSpPr>
          <p:nvPr/>
        </p:nvSpPr>
        <p:spPr bwMode="auto">
          <a:xfrm>
            <a:off x="8485188" y="4156075"/>
            <a:ext cx="431800" cy="865188"/>
          </a:xfrm>
          <a:custGeom>
            <a:avLst/>
            <a:gdLst>
              <a:gd name="T0" fmla="*/ 100 w 166"/>
              <a:gd name="T1" fmla="*/ 336 h 336"/>
              <a:gd name="T2" fmla="*/ 63 w 166"/>
              <a:gd name="T3" fmla="*/ 336 h 336"/>
              <a:gd name="T4" fmla="*/ 63 w 166"/>
              <a:gd name="T5" fmla="*/ 309 h 336"/>
              <a:gd name="T6" fmla="*/ 52 w 166"/>
              <a:gd name="T7" fmla="*/ 292 h 336"/>
              <a:gd name="T8" fmla="*/ 8 w 166"/>
              <a:gd name="T9" fmla="*/ 225 h 336"/>
              <a:gd name="T10" fmla="*/ 42 w 166"/>
              <a:gd name="T11" fmla="*/ 225 h 336"/>
              <a:gd name="T12" fmla="*/ 47 w 166"/>
              <a:gd name="T13" fmla="*/ 240 h 336"/>
              <a:gd name="T14" fmla="*/ 88 w 166"/>
              <a:gd name="T15" fmla="*/ 261 h 336"/>
              <a:gd name="T16" fmla="*/ 119 w 166"/>
              <a:gd name="T17" fmla="*/ 225 h 336"/>
              <a:gd name="T18" fmla="*/ 90 w 166"/>
              <a:gd name="T19" fmla="*/ 188 h 336"/>
              <a:gd name="T20" fmla="*/ 78 w 166"/>
              <a:gd name="T21" fmla="*/ 186 h 336"/>
              <a:gd name="T22" fmla="*/ 8 w 166"/>
              <a:gd name="T23" fmla="*/ 127 h 336"/>
              <a:gd name="T24" fmla="*/ 50 w 166"/>
              <a:gd name="T25" fmla="*/ 44 h 336"/>
              <a:gd name="T26" fmla="*/ 63 w 166"/>
              <a:gd name="T27" fmla="*/ 23 h 336"/>
              <a:gd name="T28" fmla="*/ 63 w 166"/>
              <a:gd name="T29" fmla="*/ 0 h 336"/>
              <a:gd name="T30" fmla="*/ 100 w 166"/>
              <a:gd name="T31" fmla="*/ 0 h 336"/>
              <a:gd name="T32" fmla="*/ 100 w 166"/>
              <a:gd name="T33" fmla="*/ 29 h 336"/>
              <a:gd name="T34" fmla="*/ 109 w 166"/>
              <a:gd name="T35" fmla="*/ 42 h 336"/>
              <a:gd name="T36" fmla="*/ 155 w 166"/>
              <a:gd name="T37" fmla="*/ 111 h 336"/>
              <a:gd name="T38" fmla="*/ 121 w 166"/>
              <a:gd name="T39" fmla="*/ 111 h 336"/>
              <a:gd name="T40" fmla="*/ 111 w 166"/>
              <a:gd name="T41" fmla="*/ 89 h 336"/>
              <a:gd name="T42" fmla="*/ 66 w 166"/>
              <a:gd name="T43" fmla="*/ 77 h 336"/>
              <a:gd name="T44" fmla="*/ 44 w 166"/>
              <a:gd name="T45" fmla="*/ 119 h 336"/>
              <a:gd name="T46" fmla="*/ 80 w 166"/>
              <a:gd name="T47" fmla="*/ 149 h 336"/>
              <a:gd name="T48" fmla="*/ 151 w 166"/>
              <a:gd name="T49" fmla="*/ 198 h 336"/>
              <a:gd name="T50" fmla="*/ 110 w 166"/>
              <a:gd name="T51" fmla="*/ 293 h 336"/>
              <a:gd name="T52" fmla="*/ 100 w 166"/>
              <a:gd name="T53" fmla="*/ 307 h 336"/>
              <a:gd name="T54" fmla="*/ 100 w 166"/>
              <a:gd name="T55"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6" h="336">
                <a:moveTo>
                  <a:pt x="100" y="336"/>
                </a:moveTo>
                <a:cubicBezTo>
                  <a:pt x="87" y="336"/>
                  <a:pt x="76" y="336"/>
                  <a:pt x="63" y="336"/>
                </a:cubicBezTo>
                <a:cubicBezTo>
                  <a:pt x="63" y="326"/>
                  <a:pt x="62" y="318"/>
                  <a:pt x="63" y="309"/>
                </a:cubicBezTo>
                <a:cubicBezTo>
                  <a:pt x="63" y="300"/>
                  <a:pt x="61" y="296"/>
                  <a:pt x="52" y="292"/>
                </a:cubicBezTo>
                <a:cubicBezTo>
                  <a:pt x="24" y="281"/>
                  <a:pt x="5" y="252"/>
                  <a:pt x="8" y="225"/>
                </a:cubicBezTo>
                <a:cubicBezTo>
                  <a:pt x="19" y="225"/>
                  <a:pt x="30" y="225"/>
                  <a:pt x="42" y="225"/>
                </a:cubicBezTo>
                <a:cubicBezTo>
                  <a:pt x="44" y="230"/>
                  <a:pt x="45" y="235"/>
                  <a:pt x="47" y="240"/>
                </a:cubicBezTo>
                <a:cubicBezTo>
                  <a:pt x="55" y="256"/>
                  <a:pt x="72" y="264"/>
                  <a:pt x="88" y="261"/>
                </a:cubicBezTo>
                <a:cubicBezTo>
                  <a:pt x="106" y="257"/>
                  <a:pt x="118" y="242"/>
                  <a:pt x="119" y="225"/>
                </a:cubicBezTo>
                <a:cubicBezTo>
                  <a:pt x="119" y="207"/>
                  <a:pt x="108" y="192"/>
                  <a:pt x="90" y="188"/>
                </a:cubicBezTo>
                <a:cubicBezTo>
                  <a:pt x="86" y="187"/>
                  <a:pt x="82" y="186"/>
                  <a:pt x="78" y="186"/>
                </a:cubicBezTo>
                <a:cubicBezTo>
                  <a:pt x="43" y="184"/>
                  <a:pt x="15" y="160"/>
                  <a:pt x="8" y="127"/>
                </a:cubicBezTo>
                <a:cubicBezTo>
                  <a:pt x="0" y="93"/>
                  <a:pt x="17" y="58"/>
                  <a:pt x="50" y="44"/>
                </a:cubicBezTo>
                <a:cubicBezTo>
                  <a:pt x="61" y="39"/>
                  <a:pt x="64" y="33"/>
                  <a:pt x="63" y="23"/>
                </a:cubicBezTo>
                <a:cubicBezTo>
                  <a:pt x="62" y="16"/>
                  <a:pt x="63" y="8"/>
                  <a:pt x="63" y="0"/>
                </a:cubicBezTo>
                <a:cubicBezTo>
                  <a:pt x="75" y="0"/>
                  <a:pt x="87" y="0"/>
                  <a:pt x="100" y="0"/>
                </a:cubicBezTo>
                <a:cubicBezTo>
                  <a:pt x="100" y="10"/>
                  <a:pt x="100" y="19"/>
                  <a:pt x="100" y="29"/>
                </a:cubicBezTo>
                <a:cubicBezTo>
                  <a:pt x="99" y="36"/>
                  <a:pt x="102" y="39"/>
                  <a:pt x="109" y="42"/>
                </a:cubicBezTo>
                <a:cubicBezTo>
                  <a:pt x="139" y="55"/>
                  <a:pt x="156" y="81"/>
                  <a:pt x="155" y="111"/>
                </a:cubicBezTo>
                <a:cubicBezTo>
                  <a:pt x="143" y="111"/>
                  <a:pt x="132" y="111"/>
                  <a:pt x="121" y="111"/>
                </a:cubicBezTo>
                <a:cubicBezTo>
                  <a:pt x="118" y="103"/>
                  <a:pt x="115" y="95"/>
                  <a:pt x="111" y="89"/>
                </a:cubicBezTo>
                <a:cubicBezTo>
                  <a:pt x="100" y="74"/>
                  <a:pt x="81" y="70"/>
                  <a:pt x="66" y="77"/>
                </a:cubicBezTo>
                <a:cubicBezTo>
                  <a:pt x="50" y="84"/>
                  <a:pt x="41" y="102"/>
                  <a:pt x="44" y="119"/>
                </a:cubicBezTo>
                <a:cubicBezTo>
                  <a:pt x="47" y="136"/>
                  <a:pt x="62" y="148"/>
                  <a:pt x="80" y="149"/>
                </a:cubicBezTo>
                <a:cubicBezTo>
                  <a:pt x="114" y="151"/>
                  <a:pt x="139" y="166"/>
                  <a:pt x="151" y="198"/>
                </a:cubicBezTo>
                <a:cubicBezTo>
                  <a:pt x="166" y="236"/>
                  <a:pt x="147" y="278"/>
                  <a:pt x="110" y="293"/>
                </a:cubicBezTo>
                <a:cubicBezTo>
                  <a:pt x="102" y="296"/>
                  <a:pt x="99" y="299"/>
                  <a:pt x="100" y="307"/>
                </a:cubicBezTo>
                <a:cubicBezTo>
                  <a:pt x="100" y="316"/>
                  <a:pt x="100" y="326"/>
                  <a:pt x="100" y="336"/>
                </a:cubicBezTo>
                <a:close/>
              </a:path>
            </a:pathLst>
          </a:custGeom>
          <a:solidFill>
            <a:srgbClr val="306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Tree>
    <p:extLst>
      <p:ext uri="{BB962C8B-B14F-4D97-AF65-F5344CB8AC3E}">
        <p14:creationId xmlns:p14="http://schemas.microsoft.com/office/powerpoint/2010/main" val="5837286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10">
            <a:extLst>
              <a:ext uri="{FF2B5EF4-FFF2-40B4-BE49-F238E27FC236}">
                <a16:creationId xmlns:a16="http://schemas.microsoft.com/office/drawing/2014/main" id="{F036149E-074B-4C08-9B69-D2EE94D52EBB}"/>
              </a:ext>
            </a:extLst>
          </p:cNvPr>
          <p:cNvSpPr txBox="1">
            <a:spLocks/>
          </p:cNvSpPr>
          <p:nvPr/>
        </p:nvSpPr>
        <p:spPr>
          <a:xfrm>
            <a:off x="5374485" y="413118"/>
            <a:ext cx="2946273" cy="1471045"/>
          </a:xfrm>
          <a:prstGeom prst="rect">
            <a:avLst/>
          </a:prstGeom>
          <a:noFill/>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10000"/>
              </a:lnSpc>
              <a:buNone/>
            </a:pPr>
            <a:r>
              <a:rPr lang="en-US" altLang="ko-KR" sz="2700" b="1" dirty="0">
                <a:solidFill>
                  <a:srgbClr val="30693E"/>
                </a:solidFill>
                <a:latin typeface="+mj-lt"/>
                <a:cs typeface="Arial" pitchFamily="34" charset="0"/>
              </a:rPr>
              <a:t>Simple</a:t>
            </a:r>
            <a:r>
              <a:rPr lang="en-US" altLang="ko-KR" sz="2700" b="1" dirty="0">
                <a:solidFill>
                  <a:srgbClr val="F2AC30"/>
                </a:solidFill>
                <a:latin typeface="+mj-lt"/>
                <a:cs typeface="Arial" pitchFamily="34" charset="0"/>
              </a:rPr>
              <a:t> </a:t>
            </a:r>
            <a:r>
              <a:rPr lang="en-US" altLang="ko-KR" sz="2700" b="1" dirty="0">
                <a:latin typeface="+mj-lt"/>
                <a:cs typeface="Arial" pitchFamily="34" charset="0"/>
              </a:rPr>
              <a:t>Portfolio</a:t>
            </a:r>
            <a:r>
              <a:rPr lang="en-US" altLang="ko-KR" sz="2700" b="1" dirty="0">
                <a:solidFill>
                  <a:srgbClr val="F2AC30"/>
                </a:solidFill>
                <a:latin typeface="+mj-lt"/>
                <a:cs typeface="Arial" pitchFamily="34" charset="0"/>
              </a:rPr>
              <a:t> </a:t>
            </a:r>
            <a:r>
              <a:rPr lang="en-US" altLang="ko-KR" sz="2700" b="1" dirty="0">
                <a:solidFill>
                  <a:srgbClr val="30693E"/>
                </a:solidFill>
                <a:latin typeface="+mj-lt"/>
                <a:cs typeface="Arial" pitchFamily="34" charset="0"/>
              </a:rPr>
              <a:t>Presentation</a:t>
            </a:r>
            <a:r>
              <a:rPr lang="en-US" altLang="ko-KR" sz="2700" b="1" dirty="0">
                <a:solidFill>
                  <a:srgbClr val="F2AC30"/>
                </a:solidFill>
                <a:latin typeface="+mj-lt"/>
                <a:cs typeface="Arial" pitchFamily="34" charset="0"/>
              </a:rPr>
              <a:t> </a:t>
            </a:r>
            <a:r>
              <a:rPr lang="en-US" altLang="ko-KR" sz="2700" b="1" dirty="0">
                <a:solidFill>
                  <a:srgbClr val="30693E"/>
                </a:solidFill>
                <a:latin typeface="+mj-lt"/>
                <a:cs typeface="Arial" pitchFamily="34" charset="0"/>
              </a:rPr>
              <a:t>Designed</a:t>
            </a:r>
          </a:p>
        </p:txBody>
      </p:sp>
      <p:sp>
        <p:nvSpPr>
          <p:cNvPr id="12" name="TextBox 11">
            <a:extLst>
              <a:ext uri="{FF2B5EF4-FFF2-40B4-BE49-F238E27FC236}">
                <a16:creationId xmlns:a16="http://schemas.microsoft.com/office/drawing/2014/main" id="{87A1FF2A-0E1C-4E36-B858-B0CEA37A2640}"/>
              </a:ext>
            </a:extLst>
          </p:cNvPr>
          <p:cNvSpPr txBox="1"/>
          <p:nvPr/>
        </p:nvSpPr>
        <p:spPr>
          <a:xfrm>
            <a:off x="5380879" y="3399462"/>
            <a:ext cx="3276360" cy="1338828"/>
          </a:xfrm>
          <a:prstGeom prst="rect">
            <a:avLst/>
          </a:prstGeom>
          <a:noFill/>
        </p:spPr>
        <p:txBody>
          <a:bodyPr wrap="square" rtlCol="0">
            <a:spAutoFit/>
          </a:bodyPr>
          <a:lstStyle/>
          <a:p>
            <a:pPr algn="ctr"/>
            <a:r>
              <a:rPr lang="en-US" altLang="ko-KR" sz="900" dirty="0">
                <a:cs typeface="Arial" pitchFamily="34" charset="0"/>
              </a:rPr>
              <a:t>You can simply impress your audience and add a unique zing and appeal to your Presentations. Easy to change colors, photos and Text. Get a modern PowerPoint  Presentation that is beautifully designed. You can simply impress your audience and add a unique zing and appeal to your Presentations. </a:t>
            </a:r>
          </a:p>
          <a:p>
            <a:pPr algn="ctr"/>
            <a:r>
              <a:rPr lang="en-US" altLang="ko-KR" sz="900" dirty="0">
                <a:cs typeface="Arial" pitchFamily="34" charset="0"/>
              </a:rPr>
              <a:t>Get a modern PowerPoint  Presentation that is beautifully designed. You can simply impress your audience and add a unique zing and appeal to your Presentations. </a:t>
            </a:r>
          </a:p>
        </p:txBody>
      </p:sp>
      <p:grpSp>
        <p:nvGrpSpPr>
          <p:cNvPr id="13" name="Group 24">
            <a:extLst>
              <a:ext uri="{FF2B5EF4-FFF2-40B4-BE49-F238E27FC236}">
                <a16:creationId xmlns:a16="http://schemas.microsoft.com/office/drawing/2014/main" id="{DC702D49-2EAB-4525-A93B-4E7A1D34EF47}"/>
              </a:ext>
            </a:extLst>
          </p:cNvPr>
          <p:cNvGrpSpPr/>
          <p:nvPr/>
        </p:nvGrpSpPr>
        <p:grpSpPr>
          <a:xfrm>
            <a:off x="6442577" y="2126082"/>
            <a:ext cx="810090" cy="87474"/>
            <a:chOff x="4031940" y="0"/>
            <a:chExt cx="1080120" cy="116632"/>
          </a:xfrm>
          <a:solidFill>
            <a:schemeClr val="bg1"/>
          </a:solidFill>
        </p:grpSpPr>
        <p:sp>
          <p:nvSpPr>
            <p:cNvPr id="14" name="Rectangle 26">
              <a:extLst>
                <a:ext uri="{FF2B5EF4-FFF2-40B4-BE49-F238E27FC236}">
                  <a16:creationId xmlns:a16="http://schemas.microsoft.com/office/drawing/2014/main" id="{F39DAA1F-2B3C-4755-AE07-F2B31136C4BC}"/>
                </a:ext>
              </a:extLst>
            </p:cNvPr>
            <p:cNvSpPr/>
            <p:nvPr userDrawn="1"/>
          </p:nvSpPr>
          <p:spPr>
            <a:xfrm>
              <a:off x="4031940" y="0"/>
              <a:ext cx="1080120" cy="1166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dirty="0"/>
            </a:p>
          </p:txBody>
        </p:sp>
        <p:sp>
          <p:nvSpPr>
            <p:cNvPr id="15" name="Rectangle 27">
              <a:extLst>
                <a:ext uri="{FF2B5EF4-FFF2-40B4-BE49-F238E27FC236}">
                  <a16:creationId xmlns:a16="http://schemas.microsoft.com/office/drawing/2014/main" id="{2FE7DBC9-9FBE-43F3-A186-F622B78B6109}"/>
                </a:ext>
              </a:extLst>
            </p:cNvPr>
            <p:cNvSpPr/>
            <p:nvPr userDrawn="1"/>
          </p:nvSpPr>
          <p:spPr>
            <a:xfrm>
              <a:off x="4572000" y="0"/>
              <a:ext cx="540000" cy="11663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p>
          </p:txBody>
        </p:sp>
      </p:grpSp>
      <p:pic>
        <p:nvPicPr>
          <p:cNvPr id="19458" name="Picture 2" descr="billete de 1 dólar estadounidense">
            <a:extLst>
              <a:ext uri="{FF2B5EF4-FFF2-40B4-BE49-F238E27FC236}">
                <a16:creationId xmlns:a16="http://schemas.microsoft.com/office/drawing/2014/main" id="{628E51E7-9729-4693-84F6-FD26A32ED8C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6550"/>
          <a:stretch/>
        </p:blipFill>
        <p:spPr bwMode="auto">
          <a:xfrm>
            <a:off x="1282" y="1"/>
            <a:ext cx="4892836" cy="5143499"/>
          </a:xfrm>
          <a:prstGeom prst="rect">
            <a:avLst/>
          </a:prstGeom>
          <a:noFill/>
          <a:extLst>
            <a:ext uri="{909E8E84-426E-40DD-AFC4-6F175D3DCCD1}">
              <a14:hiddenFill xmlns:a14="http://schemas.microsoft.com/office/drawing/2010/main">
                <a:solidFill>
                  <a:srgbClr val="FFFFFF"/>
                </a:solidFill>
              </a14:hiddenFill>
            </a:ext>
          </a:extLst>
        </p:spPr>
      </p:pic>
      <p:cxnSp>
        <p:nvCxnSpPr>
          <p:cNvPr id="9" name="Conector recto 8">
            <a:extLst>
              <a:ext uri="{FF2B5EF4-FFF2-40B4-BE49-F238E27FC236}">
                <a16:creationId xmlns:a16="http://schemas.microsoft.com/office/drawing/2014/main" id="{A4918E04-DCCA-40BF-9625-702028C306F0}"/>
              </a:ext>
            </a:extLst>
          </p:cNvPr>
          <p:cNvCxnSpPr/>
          <p:nvPr/>
        </p:nvCxnSpPr>
        <p:spPr>
          <a:xfrm>
            <a:off x="80705" y="223201"/>
            <a:ext cx="8982590" cy="0"/>
          </a:xfrm>
          <a:prstGeom prst="line">
            <a:avLst/>
          </a:prstGeom>
          <a:ln w="57150">
            <a:prstDash val="dash"/>
          </a:ln>
        </p:spPr>
        <p:style>
          <a:lnRef idx="1">
            <a:schemeClr val="accent1"/>
          </a:lnRef>
          <a:fillRef idx="0">
            <a:schemeClr val="accent1"/>
          </a:fillRef>
          <a:effectRef idx="0">
            <a:schemeClr val="accent1"/>
          </a:effectRef>
          <a:fontRef idx="minor">
            <a:schemeClr val="tx1"/>
          </a:fontRef>
        </p:style>
      </p:cxnSp>
      <p:sp>
        <p:nvSpPr>
          <p:cNvPr id="11" name="Rectángulo 10">
            <a:extLst>
              <a:ext uri="{FF2B5EF4-FFF2-40B4-BE49-F238E27FC236}">
                <a16:creationId xmlns:a16="http://schemas.microsoft.com/office/drawing/2014/main" id="{9FCD9C45-0BA3-40A9-A126-A8555A1D541D}"/>
              </a:ext>
            </a:extLst>
          </p:cNvPr>
          <p:cNvSpPr/>
          <p:nvPr/>
        </p:nvSpPr>
        <p:spPr>
          <a:xfrm>
            <a:off x="0" y="4876006"/>
            <a:ext cx="9144000" cy="283370"/>
          </a:xfrm>
          <a:prstGeom prst="rect">
            <a:avLst/>
          </a:prstGeom>
          <a:solidFill>
            <a:srgbClr val="3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2" name="Grupo 1">
            <a:extLst>
              <a:ext uri="{FF2B5EF4-FFF2-40B4-BE49-F238E27FC236}">
                <a16:creationId xmlns:a16="http://schemas.microsoft.com/office/drawing/2014/main" id="{E8E96279-58E2-3144-947B-63EC50CE01D6}"/>
              </a:ext>
            </a:extLst>
          </p:cNvPr>
          <p:cNvGrpSpPr/>
          <p:nvPr/>
        </p:nvGrpSpPr>
        <p:grpSpPr>
          <a:xfrm>
            <a:off x="6186488" y="2282825"/>
            <a:ext cx="1316037" cy="1050926"/>
            <a:chOff x="6186488" y="2282825"/>
            <a:chExt cx="1316037" cy="1050926"/>
          </a:xfrm>
        </p:grpSpPr>
        <p:sp>
          <p:nvSpPr>
            <p:cNvPr id="6" name="Freeform 5">
              <a:extLst>
                <a:ext uri="{FF2B5EF4-FFF2-40B4-BE49-F238E27FC236}">
                  <a16:creationId xmlns:a16="http://schemas.microsoft.com/office/drawing/2014/main" id="{B1E2B7BF-5548-4473-B23E-0CEB9199D2CF}"/>
                </a:ext>
              </a:extLst>
            </p:cNvPr>
            <p:cNvSpPr>
              <a:spLocks noEditPoints="1"/>
            </p:cNvSpPr>
            <p:nvPr/>
          </p:nvSpPr>
          <p:spPr bwMode="auto">
            <a:xfrm>
              <a:off x="6186488" y="2282825"/>
              <a:ext cx="1030287" cy="825500"/>
            </a:xfrm>
            <a:custGeom>
              <a:avLst/>
              <a:gdLst>
                <a:gd name="T0" fmla="*/ 99 w 352"/>
                <a:gd name="T1" fmla="*/ 161 h 282"/>
                <a:gd name="T2" fmla="*/ 84 w 352"/>
                <a:gd name="T3" fmla="*/ 184 h 282"/>
                <a:gd name="T4" fmla="*/ 0 w 352"/>
                <a:gd name="T5" fmla="*/ 141 h 282"/>
                <a:gd name="T6" fmla="*/ 97 w 352"/>
                <a:gd name="T7" fmla="*/ 0 h 282"/>
                <a:gd name="T8" fmla="*/ 171 w 352"/>
                <a:gd name="T9" fmla="*/ 47 h 282"/>
                <a:gd name="T10" fmla="*/ 166 w 352"/>
                <a:gd name="T11" fmla="*/ 56 h 282"/>
                <a:gd name="T12" fmla="*/ 213 w 352"/>
                <a:gd name="T13" fmla="*/ 68 h 282"/>
                <a:gd name="T14" fmla="*/ 304 w 352"/>
                <a:gd name="T15" fmla="*/ 94 h 282"/>
                <a:gd name="T16" fmla="*/ 331 w 352"/>
                <a:gd name="T17" fmla="*/ 129 h 282"/>
                <a:gd name="T18" fmla="*/ 321 w 352"/>
                <a:gd name="T19" fmla="*/ 148 h 282"/>
                <a:gd name="T20" fmla="*/ 263 w 352"/>
                <a:gd name="T21" fmla="*/ 179 h 282"/>
                <a:gd name="T22" fmla="*/ 253 w 352"/>
                <a:gd name="T23" fmla="*/ 179 h 282"/>
                <a:gd name="T24" fmla="*/ 235 w 352"/>
                <a:gd name="T25" fmla="*/ 173 h 282"/>
                <a:gd name="T26" fmla="*/ 220 w 352"/>
                <a:gd name="T27" fmla="*/ 177 h 282"/>
                <a:gd name="T28" fmla="*/ 229 w 352"/>
                <a:gd name="T29" fmla="*/ 189 h 282"/>
                <a:gd name="T30" fmla="*/ 279 w 352"/>
                <a:gd name="T31" fmla="*/ 209 h 282"/>
                <a:gd name="T32" fmla="*/ 291 w 352"/>
                <a:gd name="T33" fmla="*/ 215 h 282"/>
                <a:gd name="T34" fmla="*/ 339 w 352"/>
                <a:gd name="T35" fmla="*/ 219 h 282"/>
                <a:gd name="T36" fmla="*/ 345 w 352"/>
                <a:gd name="T37" fmla="*/ 260 h 282"/>
                <a:gd name="T38" fmla="*/ 307 w 352"/>
                <a:gd name="T39" fmla="*/ 279 h 282"/>
                <a:gd name="T40" fmla="*/ 277 w 352"/>
                <a:gd name="T41" fmla="*/ 240 h 282"/>
                <a:gd name="T42" fmla="*/ 271 w 352"/>
                <a:gd name="T43" fmla="*/ 240 h 282"/>
                <a:gd name="T44" fmla="*/ 249 w 352"/>
                <a:gd name="T45" fmla="*/ 240 h 282"/>
                <a:gd name="T46" fmla="*/ 181 w 352"/>
                <a:gd name="T47" fmla="*/ 218 h 282"/>
                <a:gd name="T48" fmla="*/ 108 w 352"/>
                <a:gd name="T49" fmla="*/ 167 h 282"/>
                <a:gd name="T50" fmla="*/ 99 w 352"/>
                <a:gd name="T51" fmla="*/ 161 h 282"/>
                <a:gd name="T52" fmla="*/ 102 w 352"/>
                <a:gd name="T53" fmla="*/ 25 h 282"/>
                <a:gd name="T54" fmla="*/ 27 w 352"/>
                <a:gd name="T55" fmla="*/ 134 h 282"/>
                <a:gd name="T56" fmla="*/ 78 w 352"/>
                <a:gd name="T57" fmla="*/ 160 h 282"/>
                <a:gd name="T58" fmla="*/ 146 w 352"/>
                <a:gd name="T59" fmla="*/ 53 h 282"/>
                <a:gd name="T60" fmla="*/ 102 w 352"/>
                <a:gd name="T61" fmla="*/ 25 h 282"/>
                <a:gd name="T62" fmla="*/ 313 w 352"/>
                <a:gd name="T63" fmla="*/ 217 h 282"/>
                <a:gd name="T64" fmla="*/ 287 w 352"/>
                <a:gd name="T65" fmla="*/ 244 h 282"/>
                <a:gd name="T66" fmla="*/ 313 w 352"/>
                <a:gd name="T67" fmla="*/ 270 h 282"/>
                <a:gd name="T68" fmla="*/ 340 w 352"/>
                <a:gd name="T69" fmla="*/ 244 h 282"/>
                <a:gd name="T70" fmla="*/ 313 w 352"/>
                <a:gd name="T71" fmla="*/ 217 h 282"/>
                <a:gd name="T72" fmla="*/ 271 w 352"/>
                <a:gd name="T73" fmla="*/ 125 h 282"/>
                <a:gd name="T74" fmla="*/ 287 w 352"/>
                <a:gd name="T75" fmla="*/ 120 h 282"/>
                <a:gd name="T76" fmla="*/ 285 w 352"/>
                <a:gd name="T77" fmla="*/ 111 h 282"/>
                <a:gd name="T78" fmla="*/ 267 w 352"/>
                <a:gd name="T79" fmla="*/ 117 h 282"/>
                <a:gd name="T80" fmla="*/ 271 w 352"/>
                <a:gd name="T81" fmla="*/ 125 h 282"/>
                <a:gd name="T82" fmla="*/ 235 w 352"/>
                <a:gd name="T83" fmla="*/ 135 h 282"/>
                <a:gd name="T84" fmla="*/ 240 w 352"/>
                <a:gd name="T85" fmla="*/ 142 h 282"/>
                <a:gd name="T86" fmla="*/ 255 w 352"/>
                <a:gd name="T87" fmla="*/ 133 h 282"/>
                <a:gd name="T88" fmla="*/ 250 w 352"/>
                <a:gd name="T89" fmla="*/ 126 h 282"/>
                <a:gd name="T90" fmla="*/ 235 w 352"/>
                <a:gd name="T91" fmla="*/ 135 h 282"/>
                <a:gd name="T92" fmla="*/ 313 w 352"/>
                <a:gd name="T93" fmla="*/ 108 h 282"/>
                <a:gd name="T94" fmla="*/ 306 w 352"/>
                <a:gd name="T95" fmla="*/ 117 h 282"/>
                <a:gd name="T96" fmla="*/ 313 w 352"/>
                <a:gd name="T97" fmla="*/ 116 h 282"/>
                <a:gd name="T98" fmla="*/ 313 w 352"/>
                <a:gd name="T99" fmla="*/ 10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2" h="282">
                  <a:moveTo>
                    <a:pt x="99" y="161"/>
                  </a:moveTo>
                  <a:cubicBezTo>
                    <a:pt x="94" y="169"/>
                    <a:pt x="89" y="176"/>
                    <a:pt x="84" y="184"/>
                  </a:cubicBezTo>
                  <a:cubicBezTo>
                    <a:pt x="56" y="169"/>
                    <a:pt x="28" y="155"/>
                    <a:pt x="0" y="141"/>
                  </a:cubicBezTo>
                  <a:cubicBezTo>
                    <a:pt x="32" y="94"/>
                    <a:pt x="64" y="47"/>
                    <a:pt x="97" y="0"/>
                  </a:cubicBezTo>
                  <a:cubicBezTo>
                    <a:pt x="121" y="16"/>
                    <a:pt x="146" y="31"/>
                    <a:pt x="171" y="47"/>
                  </a:cubicBezTo>
                  <a:cubicBezTo>
                    <a:pt x="169" y="50"/>
                    <a:pt x="168" y="53"/>
                    <a:pt x="166" y="56"/>
                  </a:cubicBezTo>
                  <a:cubicBezTo>
                    <a:pt x="182" y="60"/>
                    <a:pt x="197" y="64"/>
                    <a:pt x="213" y="68"/>
                  </a:cubicBezTo>
                  <a:cubicBezTo>
                    <a:pt x="243" y="76"/>
                    <a:pt x="273" y="86"/>
                    <a:pt x="304" y="94"/>
                  </a:cubicBezTo>
                  <a:cubicBezTo>
                    <a:pt x="322" y="99"/>
                    <a:pt x="329" y="112"/>
                    <a:pt x="331" y="129"/>
                  </a:cubicBezTo>
                  <a:cubicBezTo>
                    <a:pt x="332" y="138"/>
                    <a:pt x="330" y="143"/>
                    <a:pt x="321" y="148"/>
                  </a:cubicBezTo>
                  <a:cubicBezTo>
                    <a:pt x="301" y="157"/>
                    <a:pt x="282" y="168"/>
                    <a:pt x="263" y="179"/>
                  </a:cubicBezTo>
                  <a:cubicBezTo>
                    <a:pt x="260" y="180"/>
                    <a:pt x="256" y="180"/>
                    <a:pt x="253" y="179"/>
                  </a:cubicBezTo>
                  <a:cubicBezTo>
                    <a:pt x="247" y="177"/>
                    <a:pt x="241" y="175"/>
                    <a:pt x="235" y="173"/>
                  </a:cubicBezTo>
                  <a:cubicBezTo>
                    <a:pt x="227" y="170"/>
                    <a:pt x="222" y="171"/>
                    <a:pt x="220" y="177"/>
                  </a:cubicBezTo>
                  <a:cubicBezTo>
                    <a:pt x="218" y="182"/>
                    <a:pt x="221" y="186"/>
                    <a:pt x="229" y="189"/>
                  </a:cubicBezTo>
                  <a:cubicBezTo>
                    <a:pt x="246" y="196"/>
                    <a:pt x="263" y="202"/>
                    <a:pt x="279" y="209"/>
                  </a:cubicBezTo>
                  <a:cubicBezTo>
                    <a:pt x="283" y="211"/>
                    <a:pt x="287" y="213"/>
                    <a:pt x="291" y="215"/>
                  </a:cubicBezTo>
                  <a:cubicBezTo>
                    <a:pt x="311" y="205"/>
                    <a:pt x="327" y="206"/>
                    <a:pt x="339" y="219"/>
                  </a:cubicBezTo>
                  <a:cubicBezTo>
                    <a:pt x="350" y="230"/>
                    <a:pt x="352" y="247"/>
                    <a:pt x="345" y="260"/>
                  </a:cubicBezTo>
                  <a:cubicBezTo>
                    <a:pt x="338" y="274"/>
                    <a:pt x="323" y="282"/>
                    <a:pt x="307" y="279"/>
                  </a:cubicBezTo>
                  <a:cubicBezTo>
                    <a:pt x="290" y="276"/>
                    <a:pt x="280" y="264"/>
                    <a:pt x="277" y="240"/>
                  </a:cubicBezTo>
                  <a:cubicBezTo>
                    <a:pt x="275" y="240"/>
                    <a:pt x="273" y="240"/>
                    <a:pt x="271" y="240"/>
                  </a:cubicBezTo>
                  <a:cubicBezTo>
                    <a:pt x="264" y="240"/>
                    <a:pt x="256" y="239"/>
                    <a:pt x="249" y="240"/>
                  </a:cubicBezTo>
                  <a:cubicBezTo>
                    <a:pt x="223" y="242"/>
                    <a:pt x="202" y="232"/>
                    <a:pt x="181" y="218"/>
                  </a:cubicBezTo>
                  <a:cubicBezTo>
                    <a:pt x="157" y="202"/>
                    <a:pt x="132" y="184"/>
                    <a:pt x="108" y="167"/>
                  </a:cubicBezTo>
                  <a:cubicBezTo>
                    <a:pt x="105" y="165"/>
                    <a:pt x="102" y="163"/>
                    <a:pt x="99" y="161"/>
                  </a:cubicBezTo>
                  <a:close/>
                  <a:moveTo>
                    <a:pt x="102" y="25"/>
                  </a:moveTo>
                  <a:cubicBezTo>
                    <a:pt x="77" y="61"/>
                    <a:pt x="52" y="97"/>
                    <a:pt x="27" y="134"/>
                  </a:cubicBezTo>
                  <a:cubicBezTo>
                    <a:pt x="44" y="143"/>
                    <a:pt x="61" y="151"/>
                    <a:pt x="78" y="160"/>
                  </a:cubicBezTo>
                  <a:cubicBezTo>
                    <a:pt x="101" y="124"/>
                    <a:pt x="123" y="89"/>
                    <a:pt x="146" y="53"/>
                  </a:cubicBezTo>
                  <a:cubicBezTo>
                    <a:pt x="131" y="43"/>
                    <a:pt x="117" y="34"/>
                    <a:pt x="102" y="25"/>
                  </a:cubicBezTo>
                  <a:close/>
                  <a:moveTo>
                    <a:pt x="313" y="217"/>
                  </a:moveTo>
                  <a:cubicBezTo>
                    <a:pt x="297" y="216"/>
                    <a:pt x="287" y="230"/>
                    <a:pt x="287" y="244"/>
                  </a:cubicBezTo>
                  <a:cubicBezTo>
                    <a:pt x="286" y="258"/>
                    <a:pt x="298" y="270"/>
                    <a:pt x="313" y="270"/>
                  </a:cubicBezTo>
                  <a:cubicBezTo>
                    <a:pt x="328" y="271"/>
                    <a:pt x="340" y="259"/>
                    <a:pt x="340" y="244"/>
                  </a:cubicBezTo>
                  <a:cubicBezTo>
                    <a:pt x="340" y="229"/>
                    <a:pt x="329" y="217"/>
                    <a:pt x="313" y="217"/>
                  </a:cubicBezTo>
                  <a:close/>
                  <a:moveTo>
                    <a:pt x="271" y="125"/>
                  </a:moveTo>
                  <a:cubicBezTo>
                    <a:pt x="276" y="123"/>
                    <a:pt x="281" y="122"/>
                    <a:pt x="287" y="120"/>
                  </a:cubicBezTo>
                  <a:cubicBezTo>
                    <a:pt x="286" y="117"/>
                    <a:pt x="286" y="114"/>
                    <a:pt x="285" y="111"/>
                  </a:cubicBezTo>
                  <a:cubicBezTo>
                    <a:pt x="278" y="113"/>
                    <a:pt x="273" y="115"/>
                    <a:pt x="267" y="117"/>
                  </a:cubicBezTo>
                  <a:cubicBezTo>
                    <a:pt x="269" y="120"/>
                    <a:pt x="270" y="122"/>
                    <a:pt x="271" y="125"/>
                  </a:cubicBezTo>
                  <a:close/>
                  <a:moveTo>
                    <a:pt x="235" y="135"/>
                  </a:moveTo>
                  <a:cubicBezTo>
                    <a:pt x="237" y="138"/>
                    <a:pt x="238" y="140"/>
                    <a:pt x="240" y="142"/>
                  </a:cubicBezTo>
                  <a:cubicBezTo>
                    <a:pt x="245" y="139"/>
                    <a:pt x="250" y="136"/>
                    <a:pt x="255" y="133"/>
                  </a:cubicBezTo>
                  <a:cubicBezTo>
                    <a:pt x="253" y="130"/>
                    <a:pt x="252" y="128"/>
                    <a:pt x="250" y="126"/>
                  </a:cubicBezTo>
                  <a:cubicBezTo>
                    <a:pt x="245" y="129"/>
                    <a:pt x="240" y="132"/>
                    <a:pt x="235" y="135"/>
                  </a:cubicBezTo>
                  <a:close/>
                  <a:moveTo>
                    <a:pt x="313" y="108"/>
                  </a:moveTo>
                  <a:cubicBezTo>
                    <a:pt x="303" y="107"/>
                    <a:pt x="302" y="108"/>
                    <a:pt x="306" y="117"/>
                  </a:cubicBezTo>
                  <a:cubicBezTo>
                    <a:pt x="308" y="117"/>
                    <a:pt x="310" y="116"/>
                    <a:pt x="313" y="116"/>
                  </a:cubicBezTo>
                  <a:cubicBezTo>
                    <a:pt x="313" y="113"/>
                    <a:pt x="313" y="111"/>
                    <a:pt x="313" y="108"/>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7" name="Freeform 6">
              <a:extLst>
                <a:ext uri="{FF2B5EF4-FFF2-40B4-BE49-F238E27FC236}">
                  <a16:creationId xmlns:a16="http://schemas.microsoft.com/office/drawing/2014/main" id="{A6571A72-7AA3-4401-B1EC-9302AD765C77}"/>
                </a:ext>
              </a:extLst>
            </p:cNvPr>
            <p:cNvSpPr>
              <a:spLocks/>
            </p:cNvSpPr>
            <p:nvPr/>
          </p:nvSpPr>
          <p:spPr bwMode="auto">
            <a:xfrm>
              <a:off x="6704013" y="2668588"/>
              <a:ext cx="798512" cy="665163"/>
            </a:xfrm>
            <a:custGeom>
              <a:avLst/>
              <a:gdLst>
                <a:gd name="T0" fmla="*/ 63 w 273"/>
                <a:gd name="T1" fmla="*/ 227 h 227"/>
                <a:gd name="T2" fmla="*/ 0 w 273"/>
                <a:gd name="T3" fmla="*/ 110 h 227"/>
                <a:gd name="T4" fmla="*/ 22 w 273"/>
                <a:gd name="T5" fmla="*/ 106 h 227"/>
                <a:gd name="T6" fmla="*/ 52 w 273"/>
                <a:gd name="T7" fmla="*/ 118 h 227"/>
                <a:gd name="T8" fmla="*/ 36 w 273"/>
                <a:gd name="T9" fmla="*/ 141 h 227"/>
                <a:gd name="T10" fmla="*/ 56 w 273"/>
                <a:gd name="T11" fmla="*/ 179 h 227"/>
                <a:gd name="T12" fmla="*/ 99 w 273"/>
                <a:gd name="T13" fmla="*/ 192 h 227"/>
                <a:gd name="T14" fmla="*/ 223 w 273"/>
                <a:gd name="T15" fmla="*/ 125 h 227"/>
                <a:gd name="T16" fmla="*/ 236 w 273"/>
                <a:gd name="T17" fmla="*/ 82 h 227"/>
                <a:gd name="T18" fmla="*/ 216 w 273"/>
                <a:gd name="T19" fmla="*/ 45 h 227"/>
                <a:gd name="T20" fmla="*/ 173 w 273"/>
                <a:gd name="T21" fmla="*/ 31 h 227"/>
                <a:gd name="T22" fmla="*/ 123 w 273"/>
                <a:gd name="T23" fmla="*/ 59 h 227"/>
                <a:gd name="T24" fmla="*/ 104 w 273"/>
                <a:gd name="T25" fmla="*/ 58 h 227"/>
                <a:gd name="T26" fmla="*/ 211 w 273"/>
                <a:gd name="T27" fmla="*/ 0 h 227"/>
                <a:gd name="T28" fmla="*/ 273 w 273"/>
                <a:gd name="T29" fmla="*/ 115 h 227"/>
                <a:gd name="T30" fmla="*/ 63 w 273"/>
                <a:gd name="T31" fmla="*/ 227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3" h="227">
                  <a:moveTo>
                    <a:pt x="63" y="227"/>
                  </a:moveTo>
                  <a:cubicBezTo>
                    <a:pt x="42" y="187"/>
                    <a:pt x="21" y="148"/>
                    <a:pt x="0" y="110"/>
                  </a:cubicBezTo>
                  <a:cubicBezTo>
                    <a:pt x="9" y="101"/>
                    <a:pt x="11" y="101"/>
                    <a:pt x="22" y="106"/>
                  </a:cubicBezTo>
                  <a:cubicBezTo>
                    <a:pt x="31" y="110"/>
                    <a:pt x="41" y="114"/>
                    <a:pt x="52" y="118"/>
                  </a:cubicBezTo>
                  <a:cubicBezTo>
                    <a:pt x="51" y="127"/>
                    <a:pt x="45" y="135"/>
                    <a:pt x="36" y="141"/>
                  </a:cubicBezTo>
                  <a:cubicBezTo>
                    <a:pt x="43" y="154"/>
                    <a:pt x="49" y="166"/>
                    <a:pt x="56" y="179"/>
                  </a:cubicBezTo>
                  <a:cubicBezTo>
                    <a:pt x="74" y="172"/>
                    <a:pt x="88" y="176"/>
                    <a:pt x="99" y="192"/>
                  </a:cubicBezTo>
                  <a:cubicBezTo>
                    <a:pt x="140" y="170"/>
                    <a:pt x="182" y="148"/>
                    <a:pt x="223" y="125"/>
                  </a:cubicBezTo>
                  <a:cubicBezTo>
                    <a:pt x="217" y="108"/>
                    <a:pt x="221" y="93"/>
                    <a:pt x="236" y="82"/>
                  </a:cubicBezTo>
                  <a:cubicBezTo>
                    <a:pt x="230" y="70"/>
                    <a:pt x="223" y="57"/>
                    <a:pt x="216" y="45"/>
                  </a:cubicBezTo>
                  <a:cubicBezTo>
                    <a:pt x="199" y="51"/>
                    <a:pt x="184" y="47"/>
                    <a:pt x="173" y="31"/>
                  </a:cubicBezTo>
                  <a:cubicBezTo>
                    <a:pt x="156" y="41"/>
                    <a:pt x="140" y="49"/>
                    <a:pt x="123" y="59"/>
                  </a:cubicBezTo>
                  <a:cubicBezTo>
                    <a:pt x="117" y="62"/>
                    <a:pt x="111" y="63"/>
                    <a:pt x="104" y="58"/>
                  </a:cubicBezTo>
                  <a:cubicBezTo>
                    <a:pt x="140" y="38"/>
                    <a:pt x="175" y="19"/>
                    <a:pt x="211" y="0"/>
                  </a:cubicBezTo>
                  <a:cubicBezTo>
                    <a:pt x="232" y="38"/>
                    <a:pt x="252" y="76"/>
                    <a:pt x="273" y="115"/>
                  </a:cubicBezTo>
                  <a:cubicBezTo>
                    <a:pt x="203" y="152"/>
                    <a:pt x="133" y="189"/>
                    <a:pt x="63" y="227"/>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8" name="Freeform 7">
              <a:extLst>
                <a:ext uri="{FF2B5EF4-FFF2-40B4-BE49-F238E27FC236}">
                  <a16:creationId xmlns:a16="http://schemas.microsoft.com/office/drawing/2014/main" id="{CC70D14E-3324-4FE8-A3C7-5CB2DA9C9577}"/>
                </a:ext>
              </a:extLst>
            </p:cNvPr>
            <p:cNvSpPr>
              <a:spLocks/>
            </p:cNvSpPr>
            <p:nvPr/>
          </p:nvSpPr>
          <p:spPr bwMode="auto">
            <a:xfrm>
              <a:off x="6332538" y="2578100"/>
              <a:ext cx="96837" cy="96838"/>
            </a:xfrm>
            <a:custGeom>
              <a:avLst/>
              <a:gdLst>
                <a:gd name="T0" fmla="*/ 17 w 33"/>
                <a:gd name="T1" fmla="*/ 0 h 33"/>
                <a:gd name="T2" fmla="*/ 33 w 33"/>
                <a:gd name="T3" fmla="*/ 17 h 33"/>
                <a:gd name="T4" fmla="*/ 16 w 33"/>
                <a:gd name="T5" fmla="*/ 33 h 33"/>
                <a:gd name="T6" fmla="*/ 0 w 33"/>
                <a:gd name="T7" fmla="*/ 16 h 33"/>
                <a:gd name="T8" fmla="*/ 17 w 33"/>
                <a:gd name="T9" fmla="*/ 0 h 33"/>
              </a:gdLst>
              <a:ahLst/>
              <a:cxnLst>
                <a:cxn ang="0">
                  <a:pos x="T0" y="T1"/>
                </a:cxn>
                <a:cxn ang="0">
                  <a:pos x="T2" y="T3"/>
                </a:cxn>
                <a:cxn ang="0">
                  <a:pos x="T4" y="T5"/>
                </a:cxn>
                <a:cxn ang="0">
                  <a:pos x="T6" y="T7"/>
                </a:cxn>
                <a:cxn ang="0">
                  <a:pos x="T8" y="T9"/>
                </a:cxn>
              </a:cxnLst>
              <a:rect l="0" t="0" r="r" b="b"/>
              <a:pathLst>
                <a:path w="33" h="33">
                  <a:moveTo>
                    <a:pt x="17" y="0"/>
                  </a:moveTo>
                  <a:cubicBezTo>
                    <a:pt x="26" y="0"/>
                    <a:pt x="33" y="8"/>
                    <a:pt x="33" y="17"/>
                  </a:cubicBezTo>
                  <a:cubicBezTo>
                    <a:pt x="33" y="26"/>
                    <a:pt x="25" y="33"/>
                    <a:pt x="16" y="33"/>
                  </a:cubicBezTo>
                  <a:cubicBezTo>
                    <a:pt x="7" y="33"/>
                    <a:pt x="0" y="25"/>
                    <a:pt x="0" y="16"/>
                  </a:cubicBezTo>
                  <a:cubicBezTo>
                    <a:pt x="0" y="7"/>
                    <a:pt x="7" y="0"/>
                    <a:pt x="17" y="0"/>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16" name="Freeform 8">
              <a:extLst>
                <a:ext uri="{FF2B5EF4-FFF2-40B4-BE49-F238E27FC236}">
                  <a16:creationId xmlns:a16="http://schemas.microsoft.com/office/drawing/2014/main" id="{3AA385E6-44CA-4435-B332-9AA350C13D48}"/>
                </a:ext>
              </a:extLst>
            </p:cNvPr>
            <p:cNvSpPr>
              <a:spLocks/>
            </p:cNvSpPr>
            <p:nvPr/>
          </p:nvSpPr>
          <p:spPr bwMode="auto">
            <a:xfrm>
              <a:off x="7053263" y="2935288"/>
              <a:ext cx="98425" cy="120650"/>
            </a:xfrm>
            <a:custGeom>
              <a:avLst/>
              <a:gdLst>
                <a:gd name="T0" fmla="*/ 28 w 34"/>
                <a:gd name="T1" fmla="*/ 41 h 41"/>
                <a:gd name="T2" fmla="*/ 11 w 34"/>
                <a:gd name="T3" fmla="*/ 30 h 41"/>
                <a:gd name="T4" fmla="*/ 23 w 34"/>
                <a:gd name="T5" fmla="*/ 29 h 41"/>
                <a:gd name="T6" fmla="*/ 20 w 34"/>
                <a:gd name="T7" fmla="*/ 25 h 41"/>
                <a:gd name="T8" fmla="*/ 12 w 34"/>
                <a:gd name="T9" fmla="*/ 23 h 41"/>
                <a:gd name="T10" fmla="*/ 5 w 34"/>
                <a:gd name="T11" fmla="*/ 5 h 41"/>
                <a:gd name="T12" fmla="*/ 7 w 34"/>
                <a:gd name="T13" fmla="*/ 0 h 41"/>
                <a:gd name="T14" fmla="*/ 23 w 34"/>
                <a:gd name="T15" fmla="*/ 9 h 41"/>
                <a:gd name="T16" fmla="*/ 11 w 34"/>
                <a:gd name="T17" fmla="*/ 12 h 41"/>
                <a:gd name="T18" fmla="*/ 14 w 34"/>
                <a:gd name="T19" fmla="*/ 15 h 41"/>
                <a:gd name="T20" fmla="*/ 25 w 34"/>
                <a:gd name="T21" fmla="*/ 18 h 41"/>
                <a:gd name="T22" fmla="*/ 31 w 34"/>
                <a:gd name="T23" fmla="*/ 34 h 41"/>
                <a:gd name="T24" fmla="*/ 28 w 34"/>
                <a:gd name="T25"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41">
                  <a:moveTo>
                    <a:pt x="28" y="41"/>
                  </a:moveTo>
                  <a:cubicBezTo>
                    <a:pt x="22" y="38"/>
                    <a:pt x="13" y="41"/>
                    <a:pt x="11" y="30"/>
                  </a:cubicBezTo>
                  <a:cubicBezTo>
                    <a:pt x="15" y="30"/>
                    <a:pt x="19" y="29"/>
                    <a:pt x="23" y="29"/>
                  </a:cubicBezTo>
                  <a:cubicBezTo>
                    <a:pt x="22" y="28"/>
                    <a:pt x="21" y="26"/>
                    <a:pt x="20" y="25"/>
                  </a:cubicBezTo>
                  <a:cubicBezTo>
                    <a:pt x="17" y="24"/>
                    <a:pt x="15" y="24"/>
                    <a:pt x="12" y="23"/>
                  </a:cubicBezTo>
                  <a:cubicBezTo>
                    <a:pt x="2" y="19"/>
                    <a:pt x="0" y="15"/>
                    <a:pt x="5" y="5"/>
                  </a:cubicBezTo>
                  <a:cubicBezTo>
                    <a:pt x="6" y="4"/>
                    <a:pt x="6" y="2"/>
                    <a:pt x="7" y="0"/>
                  </a:cubicBezTo>
                  <a:cubicBezTo>
                    <a:pt x="12" y="3"/>
                    <a:pt x="20" y="0"/>
                    <a:pt x="23" y="9"/>
                  </a:cubicBezTo>
                  <a:cubicBezTo>
                    <a:pt x="19" y="10"/>
                    <a:pt x="16" y="11"/>
                    <a:pt x="11" y="12"/>
                  </a:cubicBezTo>
                  <a:cubicBezTo>
                    <a:pt x="12" y="13"/>
                    <a:pt x="13" y="14"/>
                    <a:pt x="14" y="15"/>
                  </a:cubicBezTo>
                  <a:cubicBezTo>
                    <a:pt x="18" y="16"/>
                    <a:pt x="22" y="17"/>
                    <a:pt x="25" y="18"/>
                  </a:cubicBezTo>
                  <a:cubicBezTo>
                    <a:pt x="32" y="22"/>
                    <a:pt x="34" y="27"/>
                    <a:pt x="31" y="34"/>
                  </a:cubicBezTo>
                  <a:cubicBezTo>
                    <a:pt x="30" y="36"/>
                    <a:pt x="29" y="39"/>
                    <a:pt x="28" y="41"/>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grpSp>
    </p:spTree>
    <p:extLst>
      <p:ext uri="{BB962C8B-B14F-4D97-AF65-F5344CB8AC3E}">
        <p14:creationId xmlns:p14="http://schemas.microsoft.com/office/powerpoint/2010/main" val="15545156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90"/>
        <p:cNvGrpSpPr/>
        <p:nvPr/>
      </p:nvGrpSpPr>
      <p:grpSpPr>
        <a:xfrm>
          <a:off x="0" y="0"/>
          <a:ext cx="0" cy="0"/>
          <a:chOff x="0" y="0"/>
          <a:chExt cx="0" cy="0"/>
        </a:xfrm>
      </p:grpSpPr>
      <p:sp>
        <p:nvSpPr>
          <p:cNvPr id="2591" name="Google Shape;2591;p34"/>
          <p:cNvSpPr txBox="1">
            <a:spLocks noGrp="1"/>
          </p:cNvSpPr>
          <p:nvPr>
            <p:ph type="title"/>
          </p:nvPr>
        </p:nvSpPr>
        <p:spPr>
          <a:xfrm>
            <a:off x="720000" y="87936"/>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FFFFFF"/>
                </a:solidFill>
              </a:rPr>
              <a:t>Maybe you need two columns</a:t>
            </a:r>
            <a:endParaRPr>
              <a:solidFill>
                <a:srgbClr val="FFFFFF"/>
              </a:solidFill>
            </a:endParaRPr>
          </a:p>
        </p:txBody>
      </p:sp>
      <p:sp>
        <p:nvSpPr>
          <p:cNvPr id="2592" name="Google Shape;2592;p34"/>
          <p:cNvSpPr txBox="1">
            <a:spLocks noGrp="1"/>
          </p:cNvSpPr>
          <p:nvPr>
            <p:ph type="subTitle" idx="3"/>
          </p:nvPr>
        </p:nvSpPr>
        <p:spPr>
          <a:xfrm>
            <a:off x="1080900" y="3037925"/>
            <a:ext cx="3327300" cy="1018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Mercury is the closest planet to the Sun and the smallest one in the Solar System. This planet’s name has nothing to do with the liquid metal</a:t>
            </a:r>
            <a:endParaRPr/>
          </a:p>
        </p:txBody>
      </p:sp>
      <p:sp>
        <p:nvSpPr>
          <p:cNvPr id="2593" name="Google Shape;2593;p34"/>
          <p:cNvSpPr txBox="1">
            <a:spLocks noGrp="1"/>
          </p:cNvSpPr>
          <p:nvPr>
            <p:ph type="subTitle" idx="4"/>
          </p:nvPr>
        </p:nvSpPr>
        <p:spPr>
          <a:xfrm>
            <a:off x="4735775" y="3037925"/>
            <a:ext cx="3327300" cy="1018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Venus has a beautiful name and is the second planet from the Sun. It’s hot and is the second-brightest natural object in the night sky</a:t>
            </a:r>
            <a:endParaRPr/>
          </a:p>
        </p:txBody>
      </p:sp>
      <p:sp>
        <p:nvSpPr>
          <p:cNvPr id="2594" name="Google Shape;2594;p34"/>
          <p:cNvSpPr txBox="1">
            <a:spLocks noGrp="1"/>
          </p:cNvSpPr>
          <p:nvPr>
            <p:ph type="subTitle" idx="1"/>
          </p:nvPr>
        </p:nvSpPr>
        <p:spPr>
          <a:xfrm>
            <a:off x="1080900" y="2537275"/>
            <a:ext cx="3327300" cy="4842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Silver certificates</a:t>
            </a:r>
            <a:endParaRPr/>
          </a:p>
        </p:txBody>
      </p:sp>
      <p:sp>
        <p:nvSpPr>
          <p:cNvPr id="2595" name="Google Shape;2595;p34"/>
          <p:cNvSpPr txBox="1">
            <a:spLocks noGrp="1"/>
          </p:cNvSpPr>
          <p:nvPr>
            <p:ph type="subTitle" idx="2"/>
          </p:nvPr>
        </p:nvSpPr>
        <p:spPr>
          <a:xfrm>
            <a:off x="4735775" y="2537325"/>
            <a:ext cx="3327300" cy="4842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Gold standard</a:t>
            </a:r>
            <a:endParaRPr/>
          </a:p>
        </p:txBody>
      </p:sp>
      <p:grpSp>
        <p:nvGrpSpPr>
          <p:cNvPr id="2596" name="Google Shape;2596;p34"/>
          <p:cNvGrpSpPr/>
          <p:nvPr/>
        </p:nvGrpSpPr>
        <p:grpSpPr>
          <a:xfrm>
            <a:off x="2517213" y="1304479"/>
            <a:ext cx="1057510" cy="1073563"/>
            <a:chOff x="1277050" y="289500"/>
            <a:chExt cx="5046325" cy="5117250"/>
          </a:xfrm>
        </p:grpSpPr>
        <p:sp>
          <p:nvSpPr>
            <p:cNvPr id="2597" name="Google Shape;2597;p34"/>
            <p:cNvSpPr/>
            <p:nvPr/>
          </p:nvSpPr>
          <p:spPr>
            <a:xfrm>
              <a:off x="1710900" y="645050"/>
              <a:ext cx="4551300" cy="2607175"/>
            </a:xfrm>
            <a:custGeom>
              <a:avLst/>
              <a:gdLst/>
              <a:ahLst/>
              <a:cxnLst/>
              <a:rect l="l" t="t" r="r" b="b"/>
              <a:pathLst>
                <a:path w="182052" h="104287" extrusionOk="0">
                  <a:moveTo>
                    <a:pt x="7144" y="0"/>
                  </a:moveTo>
                  <a:cubicBezTo>
                    <a:pt x="3197" y="0"/>
                    <a:pt x="0" y="3197"/>
                    <a:pt x="0" y="7177"/>
                  </a:cubicBezTo>
                  <a:lnTo>
                    <a:pt x="0" y="97142"/>
                  </a:lnTo>
                  <a:cubicBezTo>
                    <a:pt x="0" y="101122"/>
                    <a:pt x="3197" y="104286"/>
                    <a:pt x="7144" y="104286"/>
                  </a:cubicBezTo>
                  <a:lnTo>
                    <a:pt x="174908" y="104286"/>
                  </a:lnTo>
                  <a:cubicBezTo>
                    <a:pt x="178855" y="104286"/>
                    <a:pt x="182052" y="101122"/>
                    <a:pt x="182052" y="97142"/>
                  </a:cubicBezTo>
                  <a:lnTo>
                    <a:pt x="182052" y="7177"/>
                  </a:lnTo>
                  <a:cubicBezTo>
                    <a:pt x="182052" y="3197"/>
                    <a:pt x="178855" y="0"/>
                    <a:pt x="1749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8" name="Google Shape;2598;p34"/>
            <p:cNvSpPr/>
            <p:nvPr/>
          </p:nvSpPr>
          <p:spPr>
            <a:xfrm>
              <a:off x="2174925" y="1050350"/>
              <a:ext cx="3623275" cy="1797375"/>
            </a:xfrm>
            <a:custGeom>
              <a:avLst/>
              <a:gdLst/>
              <a:ahLst/>
              <a:cxnLst/>
              <a:rect l="l" t="t" r="r" b="b"/>
              <a:pathLst>
                <a:path w="144931" h="71895" extrusionOk="0">
                  <a:moveTo>
                    <a:pt x="12037" y="0"/>
                  </a:moveTo>
                  <a:cubicBezTo>
                    <a:pt x="10634" y="0"/>
                    <a:pt x="9395" y="914"/>
                    <a:pt x="9003" y="2284"/>
                  </a:cubicBezTo>
                  <a:cubicBezTo>
                    <a:pt x="8155" y="5546"/>
                    <a:pt x="5611" y="8123"/>
                    <a:pt x="2349" y="9003"/>
                  </a:cubicBezTo>
                  <a:cubicBezTo>
                    <a:pt x="979" y="9395"/>
                    <a:pt x="0" y="10634"/>
                    <a:pt x="0" y="12070"/>
                  </a:cubicBezTo>
                  <a:lnTo>
                    <a:pt x="0" y="59825"/>
                  </a:lnTo>
                  <a:cubicBezTo>
                    <a:pt x="0" y="61260"/>
                    <a:pt x="979" y="62500"/>
                    <a:pt x="2349" y="62859"/>
                  </a:cubicBezTo>
                  <a:cubicBezTo>
                    <a:pt x="5611" y="63772"/>
                    <a:pt x="8155" y="66317"/>
                    <a:pt x="9003" y="69579"/>
                  </a:cubicBezTo>
                  <a:cubicBezTo>
                    <a:pt x="9395" y="70949"/>
                    <a:pt x="10634" y="71895"/>
                    <a:pt x="12037" y="71895"/>
                  </a:cubicBezTo>
                  <a:lnTo>
                    <a:pt x="133448" y="71895"/>
                  </a:lnTo>
                  <a:cubicBezTo>
                    <a:pt x="134883" y="71862"/>
                    <a:pt x="136155" y="70883"/>
                    <a:pt x="136514" y="69513"/>
                  </a:cubicBezTo>
                  <a:cubicBezTo>
                    <a:pt x="137330" y="66447"/>
                    <a:pt x="139646" y="64001"/>
                    <a:pt x="142647" y="63022"/>
                  </a:cubicBezTo>
                  <a:cubicBezTo>
                    <a:pt x="143984" y="62598"/>
                    <a:pt x="144898" y="61391"/>
                    <a:pt x="144930" y="59988"/>
                  </a:cubicBezTo>
                  <a:lnTo>
                    <a:pt x="144930" y="11907"/>
                  </a:lnTo>
                  <a:cubicBezTo>
                    <a:pt x="144898" y="10504"/>
                    <a:pt x="143984" y="9297"/>
                    <a:pt x="142647" y="8873"/>
                  </a:cubicBezTo>
                  <a:cubicBezTo>
                    <a:pt x="139646" y="7862"/>
                    <a:pt x="137330" y="5448"/>
                    <a:pt x="136514" y="2382"/>
                  </a:cubicBezTo>
                  <a:cubicBezTo>
                    <a:pt x="136155" y="979"/>
                    <a:pt x="134883" y="0"/>
                    <a:pt x="13344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9" name="Google Shape;2599;p34"/>
            <p:cNvSpPr/>
            <p:nvPr/>
          </p:nvSpPr>
          <p:spPr>
            <a:xfrm>
              <a:off x="3416925" y="1379800"/>
              <a:ext cx="1139275" cy="1138475"/>
            </a:xfrm>
            <a:custGeom>
              <a:avLst/>
              <a:gdLst/>
              <a:ahLst/>
              <a:cxnLst/>
              <a:rect l="l" t="t" r="r" b="b"/>
              <a:pathLst>
                <a:path w="45571" h="45539" extrusionOk="0">
                  <a:moveTo>
                    <a:pt x="22802" y="1"/>
                  </a:moveTo>
                  <a:cubicBezTo>
                    <a:pt x="10210" y="1"/>
                    <a:pt x="0" y="10178"/>
                    <a:pt x="0" y="22769"/>
                  </a:cubicBezTo>
                  <a:cubicBezTo>
                    <a:pt x="0" y="35328"/>
                    <a:pt x="10210" y="45538"/>
                    <a:pt x="22802" y="45538"/>
                  </a:cubicBezTo>
                  <a:cubicBezTo>
                    <a:pt x="35360" y="45538"/>
                    <a:pt x="45570" y="35328"/>
                    <a:pt x="45570" y="22769"/>
                  </a:cubicBezTo>
                  <a:cubicBezTo>
                    <a:pt x="45570" y="10178"/>
                    <a:pt x="35360" y="1"/>
                    <a:pt x="228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0" name="Google Shape;2600;p34"/>
            <p:cNvSpPr/>
            <p:nvPr/>
          </p:nvSpPr>
          <p:spPr>
            <a:xfrm>
              <a:off x="1338225" y="350650"/>
              <a:ext cx="370250" cy="4994950"/>
            </a:xfrm>
            <a:custGeom>
              <a:avLst/>
              <a:gdLst/>
              <a:ahLst/>
              <a:cxnLst/>
              <a:rect l="l" t="t" r="r" b="b"/>
              <a:pathLst>
                <a:path w="14810" h="199798" extrusionOk="0">
                  <a:moveTo>
                    <a:pt x="7405" y="1"/>
                  </a:moveTo>
                  <a:cubicBezTo>
                    <a:pt x="3295" y="1"/>
                    <a:pt x="0" y="3295"/>
                    <a:pt x="0" y="7405"/>
                  </a:cubicBezTo>
                  <a:lnTo>
                    <a:pt x="0" y="192360"/>
                  </a:lnTo>
                  <a:cubicBezTo>
                    <a:pt x="0" y="196470"/>
                    <a:pt x="3295" y="199797"/>
                    <a:pt x="7405" y="199797"/>
                  </a:cubicBezTo>
                  <a:cubicBezTo>
                    <a:pt x="11515" y="199797"/>
                    <a:pt x="14810" y="196470"/>
                    <a:pt x="14810" y="192360"/>
                  </a:cubicBezTo>
                  <a:lnTo>
                    <a:pt x="14810" y="7405"/>
                  </a:lnTo>
                  <a:cubicBezTo>
                    <a:pt x="14810" y="3295"/>
                    <a:pt x="11515" y="1"/>
                    <a:pt x="740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1" name="Google Shape;2601;p34"/>
            <p:cNvSpPr/>
            <p:nvPr/>
          </p:nvSpPr>
          <p:spPr>
            <a:xfrm>
              <a:off x="1710900" y="645050"/>
              <a:ext cx="594525" cy="2607175"/>
            </a:xfrm>
            <a:custGeom>
              <a:avLst/>
              <a:gdLst/>
              <a:ahLst/>
              <a:cxnLst/>
              <a:rect l="l" t="t" r="r" b="b"/>
              <a:pathLst>
                <a:path w="23781" h="104287" extrusionOk="0">
                  <a:moveTo>
                    <a:pt x="7144" y="0"/>
                  </a:moveTo>
                  <a:cubicBezTo>
                    <a:pt x="3197" y="0"/>
                    <a:pt x="0" y="3197"/>
                    <a:pt x="0" y="7177"/>
                  </a:cubicBezTo>
                  <a:lnTo>
                    <a:pt x="0" y="97142"/>
                  </a:lnTo>
                  <a:cubicBezTo>
                    <a:pt x="0" y="101089"/>
                    <a:pt x="3197" y="104286"/>
                    <a:pt x="7144" y="104286"/>
                  </a:cubicBezTo>
                  <a:lnTo>
                    <a:pt x="8743" y="104286"/>
                  </a:lnTo>
                  <a:cubicBezTo>
                    <a:pt x="7764" y="96131"/>
                    <a:pt x="7242" y="87943"/>
                    <a:pt x="7242" y="79723"/>
                  </a:cubicBezTo>
                  <a:cubicBezTo>
                    <a:pt x="7209" y="52290"/>
                    <a:pt x="12853" y="25150"/>
                    <a:pt x="2378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2" name="Google Shape;2602;p34"/>
            <p:cNvSpPr/>
            <p:nvPr/>
          </p:nvSpPr>
          <p:spPr>
            <a:xfrm>
              <a:off x="1339025" y="2563100"/>
              <a:ext cx="369450" cy="260150"/>
            </a:xfrm>
            <a:custGeom>
              <a:avLst/>
              <a:gdLst/>
              <a:ahLst/>
              <a:cxnLst/>
              <a:rect l="l" t="t" r="r" b="b"/>
              <a:pathLst>
                <a:path w="14778" h="10406" extrusionOk="0">
                  <a:moveTo>
                    <a:pt x="1" y="0"/>
                  </a:moveTo>
                  <a:lnTo>
                    <a:pt x="1" y="10406"/>
                  </a:lnTo>
                  <a:lnTo>
                    <a:pt x="14778" y="10406"/>
                  </a:lnTo>
                  <a:lnTo>
                    <a:pt x="14778"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3" name="Google Shape;2603;p34"/>
            <p:cNvSpPr/>
            <p:nvPr/>
          </p:nvSpPr>
          <p:spPr>
            <a:xfrm>
              <a:off x="1339025" y="1074800"/>
              <a:ext cx="369450" cy="259375"/>
            </a:xfrm>
            <a:custGeom>
              <a:avLst/>
              <a:gdLst/>
              <a:ahLst/>
              <a:cxnLst/>
              <a:rect l="l" t="t" r="r" b="b"/>
              <a:pathLst>
                <a:path w="14778" h="10375" extrusionOk="0">
                  <a:moveTo>
                    <a:pt x="1" y="1"/>
                  </a:moveTo>
                  <a:lnTo>
                    <a:pt x="1" y="10374"/>
                  </a:lnTo>
                  <a:lnTo>
                    <a:pt x="14778" y="10374"/>
                  </a:lnTo>
                  <a:lnTo>
                    <a:pt x="1477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4" name="Google Shape;2604;p34"/>
            <p:cNvSpPr/>
            <p:nvPr/>
          </p:nvSpPr>
          <p:spPr>
            <a:xfrm>
              <a:off x="1277050" y="289500"/>
              <a:ext cx="492600" cy="5117250"/>
            </a:xfrm>
            <a:custGeom>
              <a:avLst/>
              <a:gdLst/>
              <a:ahLst/>
              <a:cxnLst/>
              <a:rect l="l" t="t" r="r" b="b"/>
              <a:pathLst>
                <a:path w="19704" h="204690" extrusionOk="0">
                  <a:moveTo>
                    <a:pt x="9852" y="0"/>
                  </a:moveTo>
                  <a:cubicBezTo>
                    <a:pt x="4437" y="0"/>
                    <a:pt x="1" y="4404"/>
                    <a:pt x="1" y="9851"/>
                  </a:cubicBezTo>
                  <a:lnTo>
                    <a:pt x="1" y="50789"/>
                  </a:lnTo>
                  <a:cubicBezTo>
                    <a:pt x="1" y="52127"/>
                    <a:pt x="1110" y="53236"/>
                    <a:pt x="2447" y="53236"/>
                  </a:cubicBezTo>
                  <a:cubicBezTo>
                    <a:pt x="3785" y="53236"/>
                    <a:pt x="4894" y="52127"/>
                    <a:pt x="4894" y="50789"/>
                  </a:cubicBezTo>
                  <a:lnTo>
                    <a:pt x="4894" y="9851"/>
                  </a:lnTo>
                  <a:cubicBezTo>
                    <a:pt x="4894" y="7111"/>
                    <a:pt x="7112" y="4893"/>
                    <a:pt x="9852" y="4893"/>
                  </a:cubicBezTo>
                  <a:cubicBezTo>
                    <a:pt x="12592" y="4893"/>
                    <a:pt x="14810" y="7111"/>
                    <a:pt x="14810" y="9851"/>
                  </a:cubicBezTo>
                  <a:lnTo>
                    <a:pt x="14810" y="194806"/>
                  </a:lnTo>
                  <a:cubicBezTo>
                    <a:pt x="14810" y="197546"/>
                    <a:pt x="12592" y="199764"/>
                    <a:pt x="9852" y="199764"/>
                  </a:cubicBezTo>
                  <a:cubicBezTo>
                    <a:pt x="7112" y="199764"/>
                    <a:pt x="4894" y="197546"/>
                    <a:pt x="4894" y="194806"/>
                  </a:cubicBezTo>
                  <a:lnTo>
                    <a:pt x="4894" y="71568"/>
                  </a:lnTo>
                  <a:cubicBezTo>
                    <a:pt x="4894" y="70198"/>
                    <a:pt x="3785" y="69122"/>
                    <a:pt x="2447" y="69122"/>
                  </a:cubicBezTo>
                  <a:cubicBezTo>
                    <a:pt x="1110" y="69122"/>
                    <a:pt x="1" y="70198"/>
                    <a:pt x="1" y="71568"/>
                  </a:cubicBezTo>
                  <a:lnTo>
                    <a:pt x="1" y="194806"/>
                  </a:lnTo>
                  <a:cubicBezTo>
                    <a:pt x="1" y="200253"/>
                    <a:pt x="4404" y="204657"/>
                    <a:pt x="9852" y="204690"/>
                  </a:cubicBezTo>
                  <a:cubicBezTo>
                    <a:pt x="15299" y="204657"/>
                    <a:pt x="19703" y="200253"/>
                    <a:pt x="19703" y="194806"/>
                  </a:cubicBezTo>
                  <a:lnTo>
                    <a:pt x="19703" y="9851"/>
                  </a:lnTo>
                  <a:cubicBezTo>
                    <a:pt x="19703" y="4404"/>
                    <a:pt x="15299" y="0"/>
                    <a:pt x="98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5" name="Google Shape;2605;p34"/>
            <p:cNvSpPr/>
            <p:nvPr/>
          </p:nvSpPr>
          <p:spPr>
            <a:xfrm>
              <a:off x="1277050" y="1707625"/>
              <a:ext cx="122350" cy="222675"/>
            </a:xfrm>
            <a:custGeom>
              <a:avLst/>
              <a:gdLst/>
              <a:ahLst/>
              <a:cxnLst/>
              <a:rect l="l" t="t" r="r" b="b"/>
              <a:pathLst>
                <a:path w="4894" h="8907" extrusionOk="0">
                  <a:moveTo>
                    <a:pt x="2447" y="1"/>
                  </a:moveTo>
                  <a:cubicBezTo>
                    <a:pt x="1110" y="1"/>
                    <a:pt x="1" y="1110"/>
                    <a:pt x="1" y="2447"/>
                  </a:cubicBezTo>
                  <a:lnTo>
                    <a:pt x="1" y="6460"/>
                  </a:lnTo>
                  <a:cubicBezTo>
                    <a:pt x="1" y="7797"/>
                    <a:pt x="1110" y="8906"/>
                    <a:pt x="2447" y="8906"/>
                  </a:cubicBezTo>
                  <a:cubicBezTo>
                    <a:pt x="3785" y="8906"/>
                    <a:pt x="4894" y="7797"/>
                    <a:pt x="4894" y="6460"/>
                  </a:cubicBezTo>
                  <a:lnTo>
                    <a:pt x="4894" y="2447"/>
                  </a:lnTo>
                  <a:cubicBezTo>
                    <a:pt x="4894" y="1110"/>
                    <a:pt x="3785" y="1"/>
                    <a:pt x="244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6" name="Google Shape;2606;p34"/>
            <p:cNvSpPr/>
            <p:nvPr/>
          </p:nvSpPr>
          <p:spPr>
            <a:xfrm>
              <a:off x="1649725" y="583875"/>
              <a:ext cx="4673650" cy="2729500"/>
            </a:xfrm>
            <a:custGeom>
              <a:avLst/>
              <a:gdLst/>
              <a:ahLst/>
              <a:cxnLst/>
              <a:rect l="l" t="t" r="r" b="b"/>
              <a:pathLst>
                <a:path w="186946" h="109180" extrusionOk="0">
                  <a:moveTo>
                    <a:pt x="177355" y="4894"/>
                  </a:moveTo>
                  <a:cubicBezTo>
                    <a:pt x="179932" y="4894"/>
                    <a:pt x="182052" y="7014"/>
                    <a:pt x="182052" y="9624"/>
                  </a:cubicBezTo>
                  <a:lnTo>
                    <a:pt x="182052" y="99589"/>
                  </a:lnTo>
                  <a:cubicBezTo>
                    <a:pt x="182052" y="102199"/>
                    <a:pt x="179932" y="104287"/>
                    <a:pt x="177355" y="104287"/>
                  </a:cubicBezTo>
                  <a:lnTo>
                    <a:pt x="9591" y="104287"/>
                  </a:lnTo>
                  <a:cubicBezTo>
                    <a:pt x="7014" y="104287"/>
                    <a:pt x="4894" y="102199"/>
                    <a:pt x="4894" y="99589"/>
                  </a:cubicBezTo>
                  <a:lnTo>
                    <a:pt x="4894" y="9624"/>
                  </a:lnTo>
                  <a:cubicBezTo>
                    <a:pt x="4894" y="7014"/>
                    <a:pt x="7014" y="4894"/>
                    <a:pt x="9591" y="4894"/>
                  </a:cubicBezTo>
                  <a:close/>
                  <a:moveTo>
                    <a:pt x="9591" y="1"/>
                  </a:moveTo>
                  <a:cubicBezTo>
                    <a:pt x="4307" y="1"/>
                    <a:pt x="1" y="4307"/>
                    <a:pt x="1" y="9624"/>
                  </a:cubicBezTo>
                  <a:lnTo>
                    <a:pt x="1" y="99589"/>
                  </a:lnTo>
                  <a:cubicBezTo>
                    <a:pt x="1" y="104906"/>
                    <a:pt x="4307" y="109180"/>
                    <a:pt x="9591" y="109180"/>
                  </a:cubicBezTo>
                  <a:lnTo>
                    <a:pt x="177355" y="109180"/>
                  </a:lnTo>
                  <a:cubicBezTo>
                    <a:pt x="182640" y="109180"/>
                    <a:pt x="186945" y="104906"/>
                    <a:pt x="186945" y="99589"/>
                  </a:cubicBezTo>
                  <a:lnTo>
                    <a:pt x="186945" y="9624"/>
                  </a:lnTo>
                  <a:cubicBezTo>
                    <a:pt x="186945" y="4307"/>
                    <a:pt x="182640" y="1"/>
                    <a:pt x="17735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7" name="Google Shape;2607;p34"/>
            <p:cNvSpPr/>
            <p:nvPr/>
          </p:nvSpPr>
          <p:spPr>
            <a:xfrm>
              <a:off x="2113750" y="989175"/>
              <a:ext cx="3745600" cy="1919725"/>
            </a:xfrm>
            <a:custGeom>
              <a:avLst/>
              <a:gdLst/>
              <a:ahLst/>
              <a:cxnLst/>
              <a:rect l="l" t="t" r="r" b="b"/>
              <a:pathLst>
                <a:path w="149824" h="76789" extrusionOk="0">
                  <a:moveTo>
                    <a:pt x="14428" y="4891"/>
                  </a:moveTo>
                  <a:cubicBezTo>
                    <a:pt x="14446" y="4891"/>
                    <a:pt x="14465" y="4892"/>
                    <a:pt x="14484" y="4894"/>
                  </a:cubicBezTo>
                  <a:lnTo>
                    <a:pt x="135895" y="4894"/>
                  </a:lnTo>
                  <a:cubicBezTo>
                    <a:pt x="136221" y="4894"/>
                    <a:pt x="136515" y="5155"/>
                    <a:pt x="136613" y="5481"/>
                  </a:cubicBezTo>
                  <a:cubicBezTo>
                    <a:pt x="137657" y="9330"/>
                    <a:pt x="140560" y="12396"/>
                    <a:pt x="144344" y="13669"/>
                  </a:cubicBezTo>
                  <a:cubicBezTo>
                    <a:pt x="144670" y="13734"/>
                    <a:pt x="144898" y="14027"/>
                    <a:pt x="144931" y="14354"/>
                  </a:cubicBezTo>
                  <a:lnTo>
                    <a:pt x="144931" y="62435"/>
                  </a:lnTo>
                  <a:cubicBezTo>
                    <a:pt x="144898" y="62762"/>
                    <a:pt x="144670" y="63055"/>
                    <a:pt x="144344" y="63120"/>
                  </a:cubicBezTo>
                  <a:cubicBezTo>
                    <a:pt x="140560" y="64360"/>
                    <a:pt x="137657" y="67426"/>
                    <a:pt x="136580" y="71275"/>
                  </a:cubicBezTo>
                  <a:cubicBezTo>
                    <a:pt x="136515" y="71634"/>
                    <a:pt x="136221" y="71862"/>
                    <a:pt x="135895" y="71895"/>
                  </a:cubicBezTo>
                  <a:lnTo>
                    <a:pt x="14484" y="71895"/>
                  </a:lnTo>
                  <a:cubicBezTo>
                    <a:pt x="14190" y="71895"/>
                    <a:pt x="13897" y="71699"/>
                    <a:pt x="13799" y="71406"/>
                  </a:cubicBezTo>
                  <a:cubicBezTo>
                    <a:pt x="12722" y="67296"/>
                    <a:pt x="9526" y="64066"/>
                    <a:pt x="5416" y="62957"/>
                  </a:cubicBezTo>
                  <a:cubicBezTo>
                    <a:pt x="5122" y="62859"/>
                    <a:pt x="4894" y="62598"/>
                    <a:pt x="4894" y="62272"/>
                  </a:cubicBezTo>
                  <a:lnTo>
                    <a:pt x="4894" y="14517"/>
                  </a:lnTo>
                  <a:cubicBezTo>
                    <a:pt x="4894" y="14191"/>
                    <a:pt x="5122" y="13897"/>
                    <a:pt x="5416" y="13832"/>
                  </a:cubicBezTo>
                  <a:cubicBezTo>
                    <a:pt x="9526" y="12723"/>
                    <a:pt x="12722" y="9493"/>
                    <a:pt x="13799" y="5383"/>
                  </a:cubicBezTo>
                  <a:cubicBezTo>
                    <a:pt x="13890" y="5108"/>
                    <a:pt x="14154" y="4891"/>
                    <a:pt x="14428" y="4891"/>
                  </a:cubicBezTo>
                  <a:close/>
                  <a:moveTo>
                    <a:pt x="14484" y="1"/>
                  </a:moveTo>
                  <a:cubicBezTo>
                    <a:pt x="11972" y="1"/>
                    <a:pt x="9754" y="1665"/>
                    <a:pt x="9102" y="4111"/>
                  </a:cubicBezTo>
                  <a:cubicBezTo>
                    <a:pt x="8449" y="6525"/>
                    <a:pt x="6590" y="8417"/>
                    <a:pt x="4176" y="9102"/>
                  </a:cubicBezTo>
                  <a:cubicBezTo>
                    <a:pt x="1730" y="9754"/>
                    <a:pt x="1" y="11972"/>
                    <a:pt x="1" y="14517"/>
                  </a:cubicBezTo>
                  <a:lnTo>
                    <a:pt x="1" y="62272"/>
                  </a:lnTo>
                  <a:cubicBezTo>
                    <a:pt x="1" y="64817"/>
                    <a:pt x="1730" y="67035"/>
                    <a:pt x="4176" y="67687"/>
                  </a:cubicBezTo>
                  <a:cubicBezTo>
                    <a:pt x="6590" y="68340"/>
                    <a:pt x="8449" y="70264"/>
                    <a:pt x="9102" y="72678"/>
                  </a:cubicBezTo>
                  <a:cubicBezTo>
                    <a:pt x="9754" y="75092"/>
                    <a:pt x="11972" y="76788"/>
                    <a:pt x="14484" y="76788"/>
                  </a:cubicBezTo>
                  <a:lnTo>
                    <a:pt x="135895" y="76788"/>
                  </a:lnTo>
                  <a:cubicBezTo>
                    <a:pt x="138439" y="76755"/>
                    <a:pt x="140625" y="75059"/>
                    <a:pt x="141310" y="72613"/>
                  </a:cubicBezTo>
                  <a:cubicBezTo>
                    <a:pt x="141930" y="70329"/>
                    <a:pt x="143626" y="68535"/>
                    <a:pt x="145877" y="67785"/>
                  </a:cubicBezTo>
                  <a:cubicBezTo>
                    <a:pt x="148193" y="67035"/>
                    <a:pt x="149791" y="64882"/>
                    <a:pt x="149824" y="62435"/>
                  </a:cubicBezTo>
                  <a:lnTo>
                    <a:pt x="149824" y="14354"/>
                  </a:lnTo>
                  <a:cubicBezTo>
                    <a:pt x="149791" y="11907"/>
                    <a:pt x="148193" y="9722"/>
                    <a:pt x="145877" y="9004"/>
                  </a:cubicBezTo>
                  <a:cubicBezTo>
                    <a:pt x="143626" y="8254"/>
                    <a:pt x="141930" y="6427"/>
                    <a:pt x="141310" y="4176"/>
                  </a:cubicBezTo>
                  <a:cubicBezTo>
                    <a:pt x="140625" y="1730"/>
                    <a:pt x="138439" y="34"/>
                    <a:pt x="13589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8" name="Google Shape;2608;p34"/>
            <p:cNvSpPr/>
            <p:nvPr/>
          </p:nvSpPr>
          <p:spPr>
            <a:xfrm>
              <a:off x="3306000" y="1318275"/>
              <a:ext cx="1311350" cy="1261150"/>
            </a:xfrm>
            <a:custGeom>
              <a:avLst/>
              <a:gdLst/>
              <a:ahLst/>
              <a:cxnLst/>
              <a:rect l="l" t="t" r="r" b="b"/>
              <a:pathLst>
                <a:path w="52454" h="50446" extrusionOk="0">
                  <a:moveTo>
                    <a:pt x="27239" y="4908"/>
                  </a:moveTo>
                  <a:cubicBezTo>
                    <a:pt x="38460" y="4908"/>
                    <a:pt x="47528" y="14009"/>
                    <a:pt x="47561" y="25230"/>
                  </a:cubicBezTo>
                  <a:cubicBezTo>
                    <a:pt x="47561" y="33451"/>
                    <a:pt x="42602" y="40855"/>
                    <a:pt x="35002" y="44020"/>
                  </a:cubicBezTo>
                  <a:cubicBezTo>
                    <a:pt x="32487" y="45056"/>
                    <a:pt x="29846" y="45560"/>
                    <a:pt x="27228" y="45560"/>
                  </a:cubicBezTo>
                  <a:cubicBezTo>
                    <a:pt x="21936" y="45560"/>
                    <a:pt x="16738" y="43500"/>
                    <a:pt x="12853" y="39616"/>
                  </a:cubicBezTo>
                  <a:cubicBezTo>
                    <a:pt x="7047" y="33777"/>
                    <a:pt x="5285" y="25035"/>
                    <a:pt x="8449" y="17434"/>
                  </a:cubicBezTo>
                  <a:cubicBezTo>
                    <a:pt x="11581" y="9834"/>
                    <a:pt x="18986" y="4908"/>
                    <a:pt x="27239" y="4908"/>
                  </a:cubicBezTo>
                  <a:close/>
                  <a:moveTo>
                    <a:pt x="27251" y="1"/>
                  </a:moveTo>
                  <a:cubicBezTo>
                    <a:pt x="20686" y="1"/>
                    <a:pt x="14222" y="2561"/>
                    <a:pt x="9395" y="7387"/>
                  </a:cubicBezTo>
                  <a:cubicBezTo>
                    <a:pt x="2186" y="14596"/>
                    <a:pt x="1" y="25459"/>
                    <a:pt x="3915" y="34886"/>
                  </a:cubicBezTo>
                  <a:cubicBezTo>
                    <a:pt x="7830" y="44313"/>
                    <a:pt x="17029" y="50446"/>
                    <a:pt x="27239" y="50446"/>
                  </a:cubicBezTo>
                  <a:cubicBezTo>
                    <a:pt x="41135" y="50446"/>
                    <a:pt x="52421" y="39159"/>
                    <a:pt x="52454" y="25230"/>
                  </a:cubicBezTo>
                  <a:cubicBezTo>
                    <a:pt x="52454" y="15020"/>
                    <a:pt x="46289" y="5822"/>
                    <a:pt x="36861" y="1907"/>
                  </a:cubicBezTo>
                  <a:cubicBezTo>
                    <a:pt x="33757" y="624"/>
                    <a:pt x="30492" y="1"/>
                    <a:pt x="272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9" name="Google Shape;2609;p34"/>
            <p:cNvSpPr/>
            <p:nvPr/>
          </p:nvSpPr>
          <p:spPr>
            <a:xfrm>
              <a:off x="1277320" y="2501925"/>
              <a:ext cx="491775" cy="382500"/>
            </a:xfrm>
            <a:custGeom>
              <a:avLst/>
              <a:gdLst/>
              <a:ahLst/>
              <a:cxnLst/>
              <a:rect l="l" t="t" r="r" b="b"/>
              <a:pathLst>
                <a:path w="19671" h="15300" extrusionOk="0">
                  <a:moveTo>
                    <a:pt x="14777" y="4894"/>
                  </a:moveTo>
                  <a:lnTo>
                    <a:pt x="14777" y="10406"/>
                  </a:lnTo>
                  <a:lnTo>
                    <a:pt x="4893" y="10406"/>
                  </a:lnTo>
                  <a:lnTo>
                    <a:pt x="4893" y="4894"/>
                  </a:lnTo>
                  <a:close/>
                  <a:moveTo>
                    <a:pt x="2447" y="1"/>
                  </a:moveTo>
                  <a:cubicBezTo>
                    <a:pt x="1077" y="1"/>
                    <a:pt x="0" y="1110"/>
                    <a:pt x="0" y="2447"/>
                  </a:cubicBezTo>
                  <a:lnTo>
                    <a:pt x="0" y="12853"/>
                  </a:lnTo>
                  <a:cubicBezTo>
                    <a:pt x="0" y="14190"/>
                    <a:pt x="1077" y="15299"/>
                    <a:pt x="2447" y="15299"/>
                  </a:cubicBezTo>
                  <a:lnTo>
                    <a:pt x="17224" y="15299"/>
                  </a:lnTo>
                  <a:cubicBezTo>
                    <a:pt x="18561" y="15299"/>
                    <a:pt x="19670" y="14190"/>
                    <a:pt x="19670" y="12853"/>
                  </a:cubicBezTo>
                  <a:lnTo>
                    <a:pt x="19670" y="2447"/>
                  </a:lnTo>
                  <a:cubicBezTo>
                    <a:pt x="19670" y="1110"/>
                    <a:pt x="18561" y="1"/>
                    <a:pt x="1722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0" name="Google Shape;2610;p34"/>
            <p:cNvSpPr/>
            <p:nvPr/>
          </p:nvSpPr>
          <p:spPr>
            <a:xfrm>
              <a:off x="1277875" y="1013789"/>
              <a:ext cx="491775" cy="381675"/>
            </a:xfrm>
            <a:custGeom>
              <a:avLst/>
              <a:gdLst/>
              <a:ahLst/>
              <a:cxnLst/>
              <a:rect l="l" t="t" r="r" b="b"/>
              <a:pathLst>
                <a:path w="19671" h="15267" extrusionOk="0">
                  <a:moveTo>
                    <a:pt x="14777" y="4893"/>
                  </a:moveTo>
                  <a:lnTo>
                    <a:pt x="14777" y="10374"/>
                  </a:lnTo>
                  <a:lnTo>
                    <a:pt x="4893" y="10374"/>
                  </a:lnTo>
                  <a:lnTo>
                    <a:pt x="4893" y="4893"/>
                  </a:lnTo>
                  <a:close/>
                  <a:moveTo>
                    <a:pt x="2447" y="0"/>
                  </a:moveTo>
                  <a:cubicBezTo>
                    <a:pt x="1077" y="0"/>
                    <a:pt x="0" y="1110"/>
                    <a:pt x="0" y="2447"/>
                  </a:cubicBezTo>
                  <a:lnTo>
                    <a:pt x="0" y="12820"/>
                  </a:lnTo>
                  <a:cubicBezTo>
                    <a:pt x="0" y="14190"/>
                    <a:pt x="1077" y="15267"/>
                    <a:pt x="2447" y="15267"/>
                  </a:cubicBezTo>
                  <a:lnTo>
                    <a:pt x="17224" y="15267"/>
                  </a:lnTo>
                  <a:cubicBezTo>
                    <a:pt x="18561" y="15267"/>
                    <a:pt x="19670" y="14190"/>
                    <a:pt x="19670" y="12820"/>
                  </a:cubicBezTo>
                  <a:lnTo>
                    <a:pt x="19670" y="2447"/>
                  </a:lnTo>
                  <a:cubicBezTo>
                    <a:pt x="19670" y="1110"/>
                    <a:pt x="18561" y="0"/>
                    <a:pt x="1722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11" name="Google Shape;2611;p34"/>
          <p:cNvGrpSpPr/>
          <p:nvPr/>
        </p:nvGrpSpPr>
        <p:grpSpPr>
          <a:xfrm>
            <a:off x="5884435" y="1146493"/>
            <a:ext cx="1278249" cy="1269941"/>
            <a:chOff x="1242000" y="288725"/>
            <a:chExt cx="5150700" cy="5117225"/>
          </a:xfrm>
        </p:grpSpPr>
        <p:sp>
          <p:nvSpPr>
            <p:cNvPr id="2612" name="Google Shape;2612;p34"/>
            <p:cNvSpPr/>
            <p:nvPr/>
          </p:nvSpPr>
          <p:spPr>
            <a:xfrm>
              <a:off x="1255025" y="1127825"/>
              <a:ext cx="4265900" cy="4216750"/>
            </a:xfrm>
            <a:custGeom>
              <a:avLst/>
              <a:gdLst/>
              <a:ahLst/>
              <a:cxnLst/>
              <a:rect l="l" t="t" r="r" b="b"/>
              <a:pathLst>
                <a:path w="170636" h="168670" extrusionOk="0">
                  <a:moveTo>
                    <a:pt x="133253" y="27809"/>
                  </a:moveTo>
                  <a:cubicBezTo>
                    <a:pt x="135700" y="27809"/>
                    <a:pt x="138146" y="28738"/>
                    <a:pt x="140005" y="30598"/>
                  </a:cubicBezTo>
                  <a:cubicBezTo>
                    <a:pt x="143724" y="34316"/>
                    <a:pt x="143724" y="40351"/>
                    <a:pt x="140005" y="44102"/>
                  </a:cubicBezTo>
                  <a:cubicBezTo>
                    <a:pt x="138146" y="45962"/>
                    <a:pt x="135700" y="46891"/>
                    <a:pt x="133253" y="46891"/>
                  </a:cubicBezTo>
                  <a:cubicBezTo>
                    <a:pt x="130807" y="46891"/>
                    <a:pt x="128360" y="45962"/>
                    <a:pt x="126501" y="44102"/>
                  </a:cubicBezTo>
                  <a:cubicBezTo>
                    <a:pt x="122782" y="40351"/>
                    <a:pt x="122782" y="34316"/>
                    <a:pt x="126501" y="30598"/>
                  </a:cubicBezTo>
                  <a:cubicBezTo>
                    <a:pt x="128360" y="28738"/>
                    <a:pt x="130807" y="27809"/>
                    <a:pt x="133253" y="27809"/>
                  </a:cubicBezTo>
                  <a:close/>
                  <a:moveTo>
                    <a:pt x="114146" y="0"/>
                  </a:moveTo>
                  <a:cubicBezTo>
                    <a:pt x="99250" y="0"/>
                    <a:pt x="84979" y="5933"/>
                    <a:pt x="74440" y="16473"/>
                  </a:cubicBezTo>
                  <a:lnTo>
                    <a:pt x="7634" y="83279"/>
                  </a:lnTo>
                  <a:cubicBezTo>
                    <a:pt x="1" y="90912"/>
                    <a:pt x="1" y="103275"/>
                    <a:pt x="7634" y="110908"/>
                  </a:cubicBezTo>
                  <a:lnTo>
                    <a:pt x="59695" y="162969"/>
                  </a:lnTo>
                  <a:cubicBezTo>
                    <a:pt x="63512" y="166769"/>
                    <a:pt x="68511" y="168669"/>
                    <a:pt x="73506" y="168669"/>
                  </a:cubicBezTo>
                  <a:cubicBezTo>
                    <a:pt x="78501" y="168669"/>
                    <a:pt x="83492" y="166769"/>
                    <a:pt x="87292" y="162969"/>
                  </a:cubicBezTo>
                  <a:lnTo>
                    <a:pt x="154097" y="96164"/>
                  </a:lnTo>
                  <a:cubicBezTo>
                    <a:pt x="164699" y="85595"/>
                    <a:pt x="170635" y="71275"/>
                    <a:pt x="170603" y="56335"/>
                  </a:cubicBezTo>
                  <a:cubicBezTo>
                    <a:pt x="170603" y="25215"/>
                    <a:pt x="145388" y="0"/>
                    <a:pt x="114268" y="0"/>
                  </a:cubicBezTo>
                  <a:cubicBezTo>
                    <a:pt x="114228" y="0"/>
                    <a:pt x="114187" y="0"/>
                    <a:pt x="1141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3" name="Google Shape;2613;p34"/>
            <p:cNvSpPr/>
            <p:nvPr/>
          </p:nvSpPr>
          <p:spPr>
            <a:xfrm>
              <a:off x="2537000" y="2684400"/>
              <a:ext cx="1413275" cy="1434075"/>
            </a:xfrm>
            <a:custGeom>
              <a:avLst/>
              <a:gdLst/>
              <a:ahLst/>
              <a:cxnLst/>
              <a:rect l="l" t="t" r="r" b="b"/>
              <a:pathLst>
                <a:path w="56531" h="57363" extrusionOk="0">
                  <a:moveTo>
                    <a:pt x="36983" y="1"/>
                  </a:moveTo>
                  <a:cubicBezTo>
                    <a:pt x="33366" y="1"/>
                    <a:pt x="29904" y="1457"/>
                    <a:pt x="27401" y="4053"/>
                  </a:cubicBezTo>
                  <a:cubicBezTo>
                    <a:pt x="25770" y="5684"/>
                    <a:pt x="24531" y="7674"/>
                    <a:pt x="23846" y="9860"/>
                  </a:cubicBezTo>
                  <a:cubicBezTo>
                    <a:pt x="23128" y="12274"/>
                    <a:pt x="22932" y="14785"/>
                    <a:pt x="23324" y="17232"/>
                  </a:cubicBezTo>
                  <a:cubicBezTo>
                    <a:pt x="23682" y="19939"/>
                    <a:pt x="25020" y="24473"/>
                    <a:pt x="27336" y="30802"/>
                  </a:cubicBezTo>
                  <a:cubicBezTo>
                    <a:pt x="28478" y="33901"/>
                    <a:pt x="28967" y="36282"/>
                    <a:pt x="28771" y="37978"/>
                  </a:cubicBezTo>
                  <a:cubicBezTo>
                    <a:pt x="28229" y="41774"/>
                    <a:pt x="25004" y="44572"/>
                    <a:pt x="21201" y="44572"/>
                  </a:cubicBezTo>
                  <a:cubicBezTo>
                    <a:pt x="21115" y="44572"/>
                    <a:pt x="21029" y="44570"/>
                    <a:pt x="20942" y="44567"/>
                  </a:cubicBezTo>
                  <a:cubicBezTo>
                    <a:pt x="18822" y="44535"/>
                    <a:pt x="16800" y="43687"/>
                    <a:pt x="15299" y="42186"/>
                  </a:cubicBezTo>
                  <a:cubicBezTo>
                    <a:pt x="12853" y="39772"/>
                    <a:pt x="11417" y="36217"/>
                    <a:pt x="10993" y="31519"/>
                  </a:cubicBezTo>
                  <a:cubicBezTo>
                    <a:pt x="10799" y="29094"/>
                    <a:pt x="8777" y="27213"/>
                    <a:pt x="6358" y="27213"/>
                  </a:cubicBezTo>
                  <a:cubicBezTo>
                    <a:pt x="6338" y="27213"/>
                    <a:pt x="6317" y="27213"/>
                    <a:pt x="6296" y="27214"/>
                  </a:cubicBezTo>
                  <a:lnTo>
                    <a:pt x="5122" y="27246"/>
                  </a:lnTo>
                  <a:lnTo>
                    <a:pt x="4763" y="27246"/>
                  </a:lnTo>
                  <a:cubicBezTo>
                    <a:pt x="2219" y="27475"/>
                    <a:pt x="294" y="29725"/>
                    <a:pt x="522" y="32270"/>
                  </a:cubicBezTo>
                  <a:cubicBezTo>
                    <a:pt x="718" y="34455"/>
                    <a:pt x="1109" y="36641"/>
                    <a:pt x="1697" y="38761"/>
                  </a:cubicBezTo>
                  <a:cubicBezTo>
                    <a:pt x="2447" y="41338"/>
                    <a:pt x="3882" y="43980"/>
                    <a:pt x="5970" y="46622"/>
                  </a:cubicBezTo>
                  <a:lnTo>
                    <a:pt x="1436" y="51189"/>
                  </a:lnTo>
                  <a:cubicBezTo>
                    <a:pt x="0" y="52592"/>
                    <a:pt x="0" y="54908"/>
                    <a:pt x="1436" y="56310"/>
                  </a:cubicBezTo>
                  <a:cubicBezTo>
                    <a:pt x="2137" y="57012"/>
                    <a:pt x="3067" y="57362"/>
                    <a:pt x="3996" y="57362"/>
                  </a:cubicBezTo>
                  <a:cubicBezTo>
                    <a:pt x="4926" y="57362"/>
                    <a:pt x="5856" y="57012"/>
                    <a:pt x="6557" y="56310"/>
                  </a:cubicBezTo>
                  <a:lnTo>
                    <a:pt x="11287" y="51581"/>
                  </a:lnTo>
                  <a:cubicBezTo>
                    <a:pt x="14321" y="53603"/>
                    <a:pt x="17028" y="54745"/>
                    <a:pt x="19409" y="55071"/>
                  </a:cubicBezTo>
                  <a:cubicBezTo>
                    <a:pt x="20080" y="55158"/>
                    <a:pt x="20752" y="55201"/>
                    <a:pt x="21424" y="55201"/>
                  </a:cubicBezTo>
                  <a:cubicBezTo>
                    <a:pt x="23268" y="55201"/>
                    <a:pt x="25101" y="54877"/>
                    <a:pt x="26847" y="54255"/>
                  </a:cubicBezTo>
                  <a:cubicBezTo>
                    <a:pt x="29489" y="53309"/>
                    <a:pt x="31870" y="51809"/>
                    <a:pt x="33827" y="49819"/>
                  </a:cubicBezTo>
                  <a:cubicBezTo>
                    <a:pt x="35784" y="47927"/>
                    <a:pt x="37285" y="45611"/>
                    <a:pt x="38198" y="43067"/>
                  </a:cubicBezTo>
                  <a:cubicBezTo>
                    <a:pt x="39046" y="40588"/>
                    <a:pt x="39340" y="37945"/>
                    <a:pt x="39014" y="35369"/>
                  </a:cubicBezTo>
                  <a:cubicBezTo>
                    <a:pt x="38688" y="32694"/>
                    <a:pt x="37350" y="28518"/>
                    <a:pt x="35002" y="22810"/>
                  </a:cubicBezTo>
                  <a:cubicBezTo>
                    <a:pt x="33664" y="19581"/>
                    <a:pt x="33012" y="17199"/>
                    <a:pt x="33077" y="15666"/>
                  </a:cubicBezTo>
                  <a:cubicBezTo>
                    <a:pt x="33142" y="14100"/>
                    <a:pt x="33566" y="12893"/>
                    <a:pt x="34382" y="12078"/>
                  </a:cubicBezTo>
                  <a:cubicBezTo>
                    <a:pt x="35210" y="11221"/>
                    <a:pt x="36314" y="10814"/>
                    <a:pt x="37650" y="10814"/>
                  </a:cubicBezTo>
                  <a:cubicBezTo>
                    <a:pt x="37839" y="10814"/>
                    <a:pt x="38033" y="10822"/>
                    <a:pt x="38231" y="10838"/>
                  </a:cubicBezTo>
                  <a:cubicBezTo>
                    <a:pt x="39829" y="10936"/>
                    <a:pt x="41297" y="11719"/>
                    <a:pt x="42700" y="13089"/>
                  </a:cubicBezTo>
                  <a:cubicBezTo>
                    <a:pt x="44363" y="14753"/>
                    <a:pt x="45407" y="17036"/>
                    <a:pt x="45864" y="19972"/>
                  </a:cubicBezTo>
                  <a:cubicBezTo>
                    <a:pt x="46190" y="22223"/>
                    <a:pt x="48115" y="23919"/>
                    <a:pt x="50398" y="23984"/>
                  </a:cubicBezTo>
                  <a:lnTo>
                    <a:pt x="51540" y="23984"/>
                  </a:lnTo>
                  <a:cubicBezTo>
                    <a:pt x="51736" y="23984"/>
                    <a:pt x="51964" y="23984"/>
                    <a:pt x="52160" y="23952"/>
                  </a:cubicBezTo>
                  <a:cubicBezTo>
                    <a:pt x="54737" y="23625"/>
                    <a:pt x="56531" y="21309"/>
                    <a:pt x="56237" y="18732"/>
                  </a:cubicBezTo>
                  <a:cubicBezTo>
                    <a:pt x="56139" y="17852"/>
                    <a:pt x="55976" y="16971"/>
                    <a:pt x="55748" y="16090"/>
                  </a:cubicBezTo>
                  <a:cubicBezTo>
                    <a:pt x="55128" y="13905"/>
                    <a:pt x="54182" y="11850"/>
                    <a:pt x="52942" y="9925"/>
                  </a:cubicBezTo>
                  <a:lnTo>
                    <a:pt x="53791" y="9077"/>
                  </a:lnTo>
                  <a:cubicBezTo>
                    <a:pt x="55030" y="7837"/>
                    <a:pt x="55030" y="5848"/>
                    <a:pt x="53791" y="4608"/>
                  </a:cubicBezTo>
                  <a:lnTo>
                    <a:pt x="53138" y="3956"/>
                  </a:lnTo>
                  <a:cubicBezTo>
                    <a:pt x="52518" y="3336"/>
                    <a:pt x="51711" y="3026"/>
                    <a:pt x="50900" y="3026"/>
                  </a:cubicBezTo>
                  <a:cubicBezTo>
                    <a:pt x="50088" y="3026"/>
                    <a:pt x="49273" y="3336"/>
                    <a:pt x="48637" y="3956"/>
                  </a:cubicBezTo>
                  <a:lnTo>
                    <a:pt x="48180" y="4445"/>
                  </a:lnTo>
                  <a:cubicBezTo>
                    <a:pt x="44983" y="1542"/>
                    <a:pt x="41395" y="41"/>
                    <a:pt x="37448" y="9"/>
                  </a:cubicBezTo>
                  <a:cubicBezTo>
                    <a:pt x="37293" y="3"/>
                    <a:pt x="37138" y="1"/>
                    <a:pt x="3698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4" name="Google Shape;2614;p34"/>
            <p:cNvSpPr/>
            <p:nvPr/>
          </p:nvSpPr>
          <p:spPr>
            <a:xfrm>
              <a:off x="1255025" y="1126475"/>
              <a:ext cx="2892600" cy="3859475"/>
            </a:xfrm>
            <a:custGeom>
              <a:avLst/>
              <a:gdLst/>
              <a:ahLst/>
              <a:cxnLst/>
              <a:rect l="l" t="t" r="r" b="b"/>
              <a:pathLst>
                <a:path w="115704" h="154379" extrusionOk="0">
                  <a:moveTo>
                    <a:pt x="114162" y="1"/>
                  </a:moveTo>
                  <a:cubicBezTo>
                    <a:pt x="99250" y="1"/>
                    <a:pt x="84906" y="5933"/>
                    <a:pt x="74342" y="16560"/>
                  </a:cubicBezTo>
                  <a:lnTo>
                    <a:pt x="7634" y="83431"/>
                  </a:lnTo>
                  <a:cubicBezTo>
                    <a:pt x="1" y="91064"/>
                    <a:pt x="34" y="103427"/>
                    <a:pt x="7667" y="111060"/>
                  </a:cubicBezTo>
                  <a:lnTo>
                    <a:pt x="51084" y="154379"/>
                  </a:lnTo>
                  <a:lnTo>
                    <a:pt x="51084" y="154379"/>
                  </a:lnTo>
                  <a:cubicBezTo>
                    <a:pt x="39634" y="108320"/>
                    <a:pt x="51899" y="57596"/>
                    <a:pt x="87912" y="21616"/>
                  </a:cubicBezTo>
                  <a:cubicBezTo>
                    <a:pt x="96230" y="13265"/>
                    <a:pt x="105559" y="6024"/>
                    <a:pt x="115704" y="22"/>
                  </a:cubicBezTo>
                  <a:cubicBezTo>
                    <a:pt x="115189" y="8"/>
                    <a:pt x="114675" y="1"/>
                    <a:pt x="11416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5" name="Google Shape;2615;p34"/>
            <p:cNvSpPr/>
            <p:nvPr/>
          </p:nvSpPr>
          <p:spPr>
            <a:xfrm>
              <a:off x="1242000" y="1067475"/>
              <a:ext cx="4480350" cy="4338475"/>
            </a:xfrm>
            <a:custGeom>
              <a:avLst/>
              <a:gdLst/>
              <a:ahLst/>
              <a:cxnLst/>
              <a:rect l="l" t="t" r="r" b="b"/>
              <a:pathLst>
                <a:path w="179214" h="173539" extrusionOk="0">
                  <a:moveTo>
                    <a:pt x="62781" y="28649"/>
                  </a:moveTo>
                  <a:cubicBezTo>
                    <a:pt x="62157" y="28649"/>
                    <a:pt x="61537" y="28885"/>
                    <a:pt x="61064" y="29358"/>
                  </a:cubicBezTo>
                  <a:lnTo>
                    <a:pt x="58161" y="32229"/>
                  </a:lnTo>
                  <a:cubicBezTo>
                    <a:pt x="57215" y="33207"/>
                    <a:pt x="57215" y="34741"/>
                    <a:pt x="58161" y="35687"/>
                  </a:cubicBezTo>
                  <a:cubicBezTo>
                    <a:pt x="58651" y="36176"/>
                    <a:pt x="59270" y="36404"/>
                    <a:pt x="59890" y="36404"/>
                  </a:cubicBezTo>
                  <a:cubicBezTo>
                    <a:pt x="60510" y="36404"/>
                    <a:pt x="61162" y="36176"/>
                    <a:pt x="61619" y="35687"/>
                  </a:cubicBezTo>
                  <a:lnTo>
                    <a:pt x="64522" y="32816"/>
                  </a:lnTo>
                  <a:cubicBezTo>
                    <a:pt x="65468" y="31870"/>
                    <a:pt x="65468" y="30304"/>
                    <a:pt x="64522" y="29358"/>
                  </a:cubicBezTo>
                  <a:cubicBezTo>
                    <a:pt x="64033" y="28885"/>
                    <a:pt x="63405" y="28649"/>
                    <a:pt x="62781" y="28649"/>
                  </a:cubicBezTo>
                  <a:close/>
                  <a:moveTo>
                    <a:pt x="133774" y="32653"/>
                  </a:moveTo>
                  <a:cubicBezTo>
                    <a:pt x="135666" y="32653"/>
                    <a:pt x="137460" y="33403"/>
                    <a:pt x="138798" y="34741"/>
                  </a:cubicBezTo>
                  <a:cubicBezTo>
                    <a:pt x="141538" y="37513"/>
                    <a:pt x="141538" y="42015"/>
                    <a:pt x="138798" y="44755"/>
                  </a:cubicBezTo>
                  <a:cubicBezTo>
                    <a:pt x="137411" y="46141"/>
                    <a:pt x="135593" y="46834"/>
                    <a:pt x="133774" y="46834"/>
                  </a:cubicBezTo>
                  <a:cubicBezTo>
                    <a:pt x="131956" y="46834"/>
                    <a:pt x="130137" y="46141"/>
                    <a:pt x="128751" y="44755"/>
                  </a:cubicBezTo>
                  <a:cubicBezTo>
                    <a:pt x="126011" y="42015"/>
                    <a:pt x="126011" y="37513"/>
                    <a:pt x="128751" y="34741"/>
                  </a:cubicBezTo>
                  <a:cubicBezTo>
                    <a:pt x="130088" y="33403"/>
                    <a:pt x="131882" y="32653"/>
                    <a:pt x="133774" y="32653"/>
                  </a:cubicBezTo>
                  <a:close/>
                  <a:moveTo>
                    <a:pt x="133774" y="27760"/>
                  </a:moveTo>
                  <a:cubicBezTo>
                    <a:pt x="130577" y="27760"/>
                    <a:pt x="127576" y="29032"/>
                    <a:pt x="125293" y="31283"/>
                  </a:cubicBezTo>
                  <a:cubicBezTo>
                    <a:pt x="120628" y="35947"/>
                    <a:pt x="120628" y="43548"/>
                    <a:pt x="125293" y="48245"/>
                  </a:cubicBezTo>
                  <a:cubicBezTo>
                    <a:pt x="127642" y="50561"/>
                    <a:pt x="130708" y="51736"/>
                    <a:pt x="133774" y="51736"/>
                  </a:cubicBezTo>
                  <a:cubicBezTo>
                    <a:pt x="136840" y="51736"/>
                    <a:pt x="139907" y="50561"/>
                    <a:pt x="142255" y="48245"/>
                  </a:cubicBezTo>
                  <a:cubicBezTo>
                    <a:pt x="146920" y="43548"/>
                    <a:pt x="146920" y="35947"/>
                    <a:pt x="142255" y="31283"/>
                  </a:cubicBezTo>
                  <a:cubicBezTo>
                    <a:pt x="139972" y="29032"/>
                    <a:pt x="136971" y="27760"/>
                    <a:pt x="133774" y="27760"/>
                  </a:cubicBezTo>
                  <a:close/>
                  <a:moveTo>
                    <a:pt x="114757" y="0"/>
                  </a:moveTo>
                  <a:cubicBezTo>
                    <a:pt x="99067" y="0"/>
                    <a:pt x="84322" y="6100"/>
                    <a:pt x="73232" y="17158"/>
                  </a:cubicBezTo>
                  <a:lnTo>
                    <a:pt x="67099" y="23291"/>
                  </a:lnTo>
                  <a:cubicBezTo>
                    <a:pt x="66153" y="24237"/>
                    <a:pt x="66153" y="25803"/>
                    <a:pt x="67099" y="26749"/>
                  </a:cubicBezTo>
                  <a:cubicBezTo>
                    <a:pt x="67572" y="27238"/>
                    <a:pt x="68200" y="27483"/>
                    <a:pt x="68828" y="27483"/>
                  </a:cubicBezTo>
                  <a:cubicBezTo>
                    <a:pt x="69456" y="27483"/>
                    <a:pt x="70084" y="27238"/>
                    <a:pt x="70557" y="26749"/>
                  </a:cubicBezTo>
                  <a:lnTo>
                    <a:pt x="76689" y="20616"/>
                  </a:lnTo>
                  <a:cubicBezTo>
                    <a:pt x="87193" y="10145"/>
                    <a:pt x="100973" y="4910"/>
                    <a:pt x="114750" y="4910"/>
                  </a:cubicBezTo>
                  <a:cubicBezTo>
                    <a:pt x="128569" y="4910"/>
                    <a:pt x="142386" y="10178"/>
                    <a:pt x="152889" y="20714"/>
                  </a:cubicBezTo>
                  <a:cubicBezTo>
                    <a:pt x="173831" y="41689"/>
                    <a:pt x="173831" y="75842"/>
                    <a:pt x="152889" y="96849"/>
                  </a:cubicBezTo>
                  <a:lnTo>
                    <a:pt x="86084" y="163654"/>
                  </a:lnTo>
                  <a:cubicBezTo>
                    <a:pt x="82757" y="166981"/>
                    <a:pt x="78386" y="168645"/>
                    <a:pt x="74015" y="168645"/>
                  </a:cubicBezTo>
                  <a:cubicBezTo>
                    <a:pt x="69643" y="168645"/>
                    <a:pt x="65272" y="166981"/>
                    <a:pt x="61945" y="163654"/>
                  </a:cubicBezTo>
                  <a:lnTo>
                    <a:pt x="9884" y="111593"/>
                  </a:lnTo>
                  <a:cubicBezTo>
                    <a:pt x="3229" y="104939"/>
                    <a:pt x="3229" y="94109"/>
                    <a:pt x="9884" y="87422"/>
                  </a:cubicBezTo>
                  <a:lnTo>
                    <a:pt x="55584" y="41754"/>
                  </a:lnTo>
                  <a:cubicBezTo>
                    <a:pt x="56530" y="40808"/>
                    <a:pt x="56530" y="39242"/>
                    <a:pt x="55584" y="38296"/>
                  </a:cubicBezTo>
                  <a:cubicBezTo>
                    <a:pt x="55095" y="37823"/>
                    <a:pt x="54467" y="37587"/>
                    <a:pt x="53843" y="37587"/>
                  </a:cubicBezTo>
                  <a:cubicBezTo>
                    <a:pt x="53219" y="37587"/>
                    <a:pt x="52600" y="37823"/>
                    <a:pt x="52127" y="38296"/>
                  </a:cubicBezTo>
                  <a:lnTo>
                    <a:pt x="6426" y="83964"/>
                  </a:lnTo>
                  <a:cubicBezTo>
                    <a:pt x="2283" y="88139"/>
                    <a:pt x="0" y="93652"/>
                    <a:pt x="0" y="99524"/>
                  </a:cubicBezTo>
                  <a:cubicBezTo>
                    <a:pt x="0" y="105363"/>
                    <a:pt x="2283" y="110908"/>
                    <a:pt x="6426" y="115051"/>
                  </a:cubicBezTo>
                  <a:lnTo>
                    <a:pt x="58487" y="167112"/>
                  </a:lnTo>
                  <a:cubicBezTo>
                    <a:pt x="62761" y="171385"/>
                    <a:pt x="68404" y="173538"/>
                    <a:pt x="74015" y="173538"/>
                  </a:cubicBezTo>
                  <a:cubicBezTo>
                    <a:pt x="79658" y="173538"/>
                    <a:pt x="85268" y="171385"/>
                    <a:pt x="89542" y="167112"/>
                  </a:cubicBezTo>
                  <a:lnTo>
                    <a:pt x="156380" y="100306"/>
                  </a:lnTo>
                  <a:cubicBezTo>
                    <a:pt x="179214" y="77407"/>
                    <a:pt x="179214" y="40155"/>
                    <a:pt x="156380" y="17256"/>
                  </a:cubicBezTo>
                  <a:cubicBezTo>
                    <a:pt x="145289" y="6133"/>
                    <a:pt x="130512" y="0"/>
                    <a:pt x="11482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6" name="Google Shape;2616;p34"/>
            <p:cNvSpPr/>
            <p:nvPr/>
          </p:nvSpPr>
          <p:spPr>
            <a:xfrm>
              <a:off x="4398775" y="288725"/>
              <a:ext cx="1993925" cy="1984900"/>
            </a:xfrm>
            <a:custGeom>
              <a:avLst/>
              <a:gdLst/>
              <a:ahLst/>
              <a:cxnLst/>
              <a:rect l="l" t="t" r="r" b="b"/>
              <a:pathLst>
                <a:path w="79757" h="79396" extrusionOk="0">
                  <a:moveTo>
                    <a:pt x="53384" y="1"/>
                  </a:moveTo>
                  <a:cubicBezTo>
                    <a:pt x="50919" y="1"/>
                    <a:pt x="48339" y="270"/>
                    <a:pt x="45668" y="814"/>
                  </a:cubicBezTo>
                  <a:cubicBezTo>
                    <a:pt x="35458" y="2902"/>
                    <a:pt x="25053" y="8806"/>
                    <a:pt x="16441" y="17417"/>
                  </a:cubicBezTo>
                  <a:cubicBezTo>
                    <a:pt x="11222" y="22604"/>
                    <a:pt x="6916" y="28606"/>
                    <a:pt x="3719" y="35228"/>
                  </a:cubicBezTo>
                  <a:cubicBezTo>
                    <a:pt x="3132" y="36435"/>
                    <a:pt x="3654" y="37903"/>
                    <a:pt x="4861" y="38490"/>
                  </a:cubicBezTo>
                  <a:cubicBezTo>
                    <a:pt x="5198" y="38654"/>
                    <a:pt x="5556" y="38732"/>
                    <a:pt x="5910" y="38732"/>
                  </a:cubicBezTo>
                  <a:cubicBezTo>
                    <a:pt x="6820" y="38732"/>
                    <a:pt x="7700" y="38218"/>
                    <a:pt x="8123" y="37348"/>
                  </a:cubicBezTo>
                  <a:cubicBezTo>
                    <a:pt x="11091" y="31216"/>
                    <a:pt x="15038" y="25670"/>
                    <a:pt x="19899" y="20875"/>
                  </a:cubicBezTo>
                  <a:cubicBezTo>
                    <a:pt x="30267" y="10528"/>
                    <a:pt x="42860" y="4869"/>
                    <a:pt x="53297" y="4869"/>
                  </a:cubicBezTo>
                  <a:cubicBezTo>
                    <a:pt x="59147" y="4869"/>
                    <a:pt x="64320" y="6646"/>
                    <a:pt x="68046" y="10372"/>
                  </a:cubicBezTo>
                  <a:cubicBezTo>
                    <a:pt x="78419" y="20745"/>
                    <a:pt x="73689" y="42339"/>
                    <a:pt x="57509" y="58518"/>
                  </a:cubicBezTo>
                  <a:cubicBezTo>
                    <a:pt x="52714" y="63379"/>
                    <a:pt x="47201" y="67326"/>
                    <a:pt x="41069" y="70294"/>
                  </a:cubicBezTo>
                  <a:cubicBezTo>
                    <a:pt x="35256" y="73050"/>
                    <a:pt x="29386" y="74470"/>
                    <a:pt x="24107" y="74470"/>
                  </a:cubicBezTo>
                  <a:cubicBezTo>
                    <a:pt x="21387" y="74470"/>
                    <a:pt x="18824" y="74093"/>
                    <a:pt x="16506" y="73328"/>
                  </a:cubicBezTo>
                  <a:cubicBezTo>
                    <a:pt x="11059" y="71632"/>
                    <a:pt x="6785" y="67358"/>
                    <a:pt x="5089" y="61911"/>
                  </a:cubicBezTo>
                  <a:cubicBezTo>
                    <a:pt x="4746" y="60853"/>
                    <a:pt x="3780" y="60203"/>
                    <a:pt x="2732" y="60203"/>
                  </a:cubicBezTo>
                  <a:cubicBezTo>
                    <a:pt x="2487" y="60203"/>
                    <a:pt x="2238" y="60238"/>
                    <a:pt x="1990" y="60313"/>
                  </a:cubicBezTo>
                  <a:cubicBezTo>
                    <a:pt x="718" y="60704"/>
                    <a:pt x="1" y="62107"/>
                    <a:pt x="392" y="63379"/>
                  </a:cubicBezTo>
                  <a:cubicBezTo>
                    <a:pt x="2610" y="70327"/>
                    <a:pt x="8058" y="75807"/>
                    <a:pt x="15006" y="77993"/>
                  </a:cubicBezTo>
                  <a:cubicBezTo>
                    <a:pt x="17844" y="78939"/>
                    <a:pt x="20910" y="79395"/>
                    <a:pt x="24139" y="79395"/>
                  </a:cubicBezTo>
                  <a:cubicBezTo>
                    <a:pt x="30109" y="79395"/>
                    <a:pt x="36633" y="77797"/>
                    <a:pt x="43189" y="74698"/>
                  </a:cubicBezTo>
                  <a:cubicBezTo>
                    <a:pt x="49811" y="71501"/>
                    <a:pt x="55813" y="67195"/>
                    <a:pt x="61000" y="61976"/>
                  </a:cubicBezTo>
                  <a:cubicBezTo>
                    <a:pt x="69611" y="53332"/>
                    <a:pt x="75516" y="42959"/>
                    <a:pt x="77603" y="32749"/>
                  </a:cubicBezTo>
                  <a:cubicBezTo>
                    <a:pt x="79756" y="22180"/>
                    <a:pt x="77571" y="13014"/>
                    <a:pt x="71503" y="6914"/>
                  </a:cubicBezTo>
                  <a:cubicBezTo>
                    <a:pt x="66945" y="2355"/>
                    <a:pt x="60673" y="1"/>
                    <a:pt x="533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7" name="Google Shape;2617;p34"/>
            <p:cNvSpPr/>
            <p:nvPr/>
          </p:nvSpPr>
          <p:spPr>
            <a:xfrm>
              <a:off x="4817950" y="3072675"/>
              <a:ext cx="181050" cy="241125"/>
            </a:xfrm>
            <a:custGeom>
              <a:avLst/>
              <a:gdLst/>
              <a:ahLst/>
              <a:cxnLst/>
              <a:rect l="l" t="t" r="r" b="b"/>
              <a:pathLst>
                <a:path w="7242" h="9645" extrusionOk="0">
                  <a:moveTo>
                    <a:pt x="2206" y="1"/>
                  </a:moveTo>
                  <a:cubicBezTo>
                    <a:pt x="1691" y="1"/>
                    <a:pt x="1179" y="196"/>
                    <a:pt x="783" y="592"/>
                  </a:cubicBezTo>
                  <a:cubicBezTo>
                    <a:pt x="0" y="1407"/>
                    <a:pt x="33" y="2647"/>
                    <a:pt x="816" y="3430"/>
                  </a:cubicBezTo>
                  <a:lnTo>
                    <a:pt x="2218" y="4832"/>
                  </a:lnTo>
                  <a:lnTo>
                    <a:pt x="816" y="6268"/>
                  </a:lnTo>
                  <a:cubicBezTo>
                    <a:pt x="65" y="7018"/>
                    <a:pt x="65" y="8257"/>
                    <a:pt x="816" y="9040"/>
                  </a:cubicBezTo>
                  <a:cubicBezTo>
                    <a:pt x="1215" y="9440"/>
                    <a:pt x="1742" y="9644"/>
                    <a:pt x="2267" y="9644"/>
                  </a:cubicBezTo>
                  <a:cubicBezTo>
                    <a:pt x="2770" y="9644"/>
                    <a:pt x="3270" y="9456"/>
                    <a:pt x="3654" y="9073"/>
                  </a:cubicBezTo>
                  <a:lnTo>
                    <a:pt x="6459" y="6268"/>
                  </a:lnTo>
                  <a:cubicBezTo>
                    <a:pt x="7242" y="5485"/>
                    <a:pt x="7242" y="4213"/>
                    <a:pt x="6459" y="3430"/>
                  </a:cubicBezTo>
                  <a:lnTo>
                    <a:pt x="3654" y="592"/>
                  </a:lnTo>
                  <a:cubicBezTo>
                    <a:pt x="3621" y="592"/>
                    <a:pt x="3621" y="592"/>
                    <a:pt x="3621" y="559"/>
                  </a:cubicBezTo>
                  <a:cubicBezTo>
                    <a:pt x="3218" y="188"/>
                    <a:pt x="2710" y="1"/>
                    <a:pt x="220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8" name="Google Shape;2618;p34"/>
            <p:cNvSpPr/>
            <p:nvPr/>
          </p:nvSpPr>
          <p:spPr>
            <a:xfrm>
              <a:off x="3284800" y="3368400"/>
              <a:ext cx="1489950" cy="1480150"/>
            </a:xfrm>
            <a:custGeom>
              <a:avLst/>
              <a:gdLst/>
              <a:ahLst/>
              <a:cxnLst/>
              <a:rect l="l" t="t" r="r" b="b"/>
              <a:pathLst>
                <a:path w="59598" h="59206" extrusionOk="0">
                  <a:moveTo>
                    <a:pt x="57396" y="0"/>
                  </a:moveTo>
                  <a:cubicBezTo>
                    <a:pt x="56893" y="0"/>
                    <a:pt x="56392" y="188"/>
                    <a:pt x="56009" y="571"/>
                  </a:cubicBezTo>
                  <a:lnTo>
                    <a:pt x="49877" y="6704"/>
                  </a:lnTo>
                  <a:cubicBezTo>
                    <a:pt x="49844" y="6704"/>
                    <a:pt x="49844" y="6736"/>
                    <a:pt x="49844" y="6736"/>
                  </a:cubicBezTo>
                  <a:cubicBezTo>
                    <a:pt x="49061" y="7519"/>
                    <a:pt x="49094" y="8791"/>
                    <a:pt x="49877" y="9574"/>
                  </a:cubicBezTo>
                  <a:cubicBezTo>
                    <a:pt x="50264" y="9945"/>
                    <a:pt x="50771" y="10133"/>
                    <a:pt x="51275" y="10133"/>
                  </a:cubicBezTo>
                  <a:cubicBezTo>
                    <a:pt x="51790" y="10133"/>
                    <a:pt x="52303" y="9937"/>
                    <a:pt x="52682" y="9542"/>
                  </a:cubicBezTo>
                  <a:lnTo>
                    <a:pt x="58847" y="3377"/>
                  </a:lnTo>
                  <a:cubicBezTo>
                    <a:pt x="59597" y="2626"/>
                    <a:pt x="59597" y="1387"/>
                    <a:pt x="58847" y="604"/>
                  </a:cubicBezTo>
                  <a:cubicBezTo>
                    <a:pt x="58447" y="204"/>
                    <a:pt x="57920" y="0"/>
                    <a:pt x="57396" y="0"/>
                  </a:cubicBezTo>
                  <a:close/>
                  <a:moveTo>
                    <a:pt x="45143" y="12278"/>
                  </a:moveTo>
                  <a:cubicBezTo>
                    <a:pt x="44638" y="12278"/>
                    <a:pt x="44131" y="12465"/>
                    <a:pt x="43744" y="12836"/>
                  </a:cubicBezTo>
                  <a:lnTo>
                    <a:pt x="37579" y="18969"/>
                  </a:lnTo>
                  <a:cubicBezTo>
                    <a:pt x="36829" y="19752"/>
                    <a:pt x="36829" y="20991"/>
                    <a:pt x="37579" y="21774"/>
                  </a:cubicBezTo>
                  <a:cubicBezTo>
                    <a:pt x="37978" y="22174"/>
                    <a:pt x="38506" y="22378"/>
                    <a:pt x="39030" y="22378"/>
                  </a:cubicBezTo>
                  <a:cubicBezTo>
                    <a:pt x="39533" y="22378"/>
                    <a:pt x="40034" y="22190"/>
                    <a:pt x="40417" y="21807"/>
                  </a:cubicBezTo>
                  <a:lnTo>
                    <a:pt x="46549" y="15674"/>
                  </a:lnTo>
                  <a:cubicBezTo>
                    <a:pt x="47300" y="14891"/>
                    <a:pt x="47300" y="13652"/>
                    <a:pt x="46549" y="12869"/>
                  </a:cubicBezTo>
                  <a:cubicBezTo>
                    <a:pt x="46170" y="12473"/>
                    <a:pt x="45658" y="12278"/>
                    <a:pt x="45143" y="12278"/>
                  </a:cubicBezTo>
                  <a:close/>
                  <a:moveTo>
                    <a:pt x="32897" y="24514"/>
                  </a:moveTo>
                  <a:cubicBezTo>
                    <a:pt x="32373" y="24514"/>
                    <a:pt x="31846" y="24718"/>
                    <a:pt x="31446" y="25134"/>
                  </a:cubicBezTo>
                  <a:lnTo>
                    <a:pt x="25314" y="31266"/>
                  </a:lnTo>
                  <a:cubicBezTo>
                    <a:pt x="25314" y="31266"/>
                    <a:pt x="25281" y="31266"/>
                    <a:pt x="25281" y="31299"/>
                  </a:cubicBezTo>
                  <a:cubicBezTo>
                    <a:pt x="24498" y="32082"/>
                    <a:pt x="24531" y="33354"/>
                    <a:pt x="25314" y="34104"/>
                  </a:cubicBezTo>
                  <a:cubicBezTo>
                    <a:pt x="25701" y="34492"/>
                    <a:pt x="26209" y="34688"/>
                    <a:pt x="26717" y="34688"/>
                  </a:cubicBezTo>
                  <a:cubicBezTo>
                    <a:pt x="27236" y="34688"/>
                    <a:pt x="27756" y="34484"/>
                    <a:pt x="28152" y="34072"/>
                  </a:cubicBezTo>
                  <a:lnTo>
                    <a:pt x="34284" y="27939"/>
                  </a:lnTo>
                  <a:cubicBezTo>
                    <a:pt x="34284" y="27939"/>
                    <a:pt x="34317" y="27907"/>
                    <a:pt x="34317" y="27907"/>
                  </a:cubicBezTo>
                  <a:cubicBezTo>
                    <a:pt x="35067" y="27124"/>
                    <a:pt x="35067" y="25852"/>
                    <a:pt x="34284" y="25069"/>
                  </a:cubicBezTo>
                  <a:cubicBezTo>
                    <a:pt x="33901" y="24701"/>
                    <a:pt x="33400" y="24514"/>
                    <a:pt x="32897" y="24514"/>
                  </a:cubicBezTo>
                  <a:close/>
                  <a:moveTo>
                    <a:pt x="20564" y="36828"/>
                  </a:moveTo>
                  <a:cubicBezTo>
                    <a:pt x="20065" y="36828"/>
                    <a:pt x="19565" y="37016"/>
                    <a:pt x="19181" y="37399"/>
                  </a:cubicBezTo>
                  <a:lnTo>
                    <a:pt x="13049" y="43532"/>
                  </a:lnTo>
                  <a:cubicBezTo>
                    <a:pt x="12266" y="44314"/>
                    <a:pt x="12266" y="45554"/>
                    <a:pt x="13049" y="46337"/>
                  </a:cubicBezTo>
                  <a:cubicBezTo>
                    <a:pt x="13428" y="46732"/>
                    <a:pt x="13940" y="46928"/>
                    <a:pt x="14455" y="46928"/>
                  </a:cubicBezTo>
                  <a:cubicBezTo>
                    <a:pt x="14960" y="46928"/>
                    <a:pt x="15467" y="46741"/>
                    <a:pt x="15854" y="46369"/>
                  </a:cubicBezTo>
                  <a:lnTo>
                    <a:pt x="21987" y="40204"/>
                  </a:lnTo>
                  <a:cubicBezTo>
                    <a:pt x="22769" y="39454"/>
                    <a:pt x="22769" y="38215"/>
                    <a:pt x="21987" y="37432"/>
                  </a:cubicBezTo>
                  <a:cubicBezTo>
                    <a:pt x="21604" y="37032"/>
                    <a:pt x="21085" y="36828"/>
                    <a:pt x="20564" y="36828"/>
                  </a:cubicBezTo>
                  <a:close/>
                  <a:moveTo>
                    <a:pt x="8299" y="49105"/>
                  </a:moveTo>
                  <a:cubicBezTo>
                    <a:pt x="7794" y="49105"/>
                    <a:pt x="7287" y="49293"/>
                    <a:pt x="6884" y="49664"/>
                  </a:cubicBezTo>
                  <a:lnTo>
                    <a:pt x="751" y="55797"/>
                  </a:lnTo>
                  <a:cubicBezTo>
                    <a:pt x="1" y="56580"/>
                    <a:pt x="1" y="57819"/>
                    <a:pt x="751" y="58602"/>
                  </a:cubicBezTo>
                  <a:cubicBezTo>
                    <a:pt x="1151" y="59002"/>
                    <a:pt x="1678" y="59206"/>
                    <a:pt x="2202" y="59206"/>
                  </a:cubicBezTo>
                  <a:cubicBezTo>
                    <a:pt x="2705" y="59206"/>
                    <a:pt x="3206" y="59018"/>
                    <a:pt x="3589" y="58635"/>
                  </a:cubicBezTo>
                  <a:lnTo>
                    <a:pt x="9722" y="52502"/>
                  </a:lnTo>
                  <a:cubicBezTo>
                    <a:pt x="10472" y="51719"/>
                    <a:pt x="10472" y="50480"/>
                    <a:pt x="9722" y="49697"/>
                  </a:cubicBezTo>
                  <a:cubicBezTo>
                    <a:pt x="9326" y="49301"/>
                    <a:pt x="8814" y="49105"/>
                    <a:pt x="8299" y="4910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9" name="Google Shape;2619;p34"/>
            <p:cNvSpPr/>
            <p:nvPr/>
          </p:nvSpPr>
          <p:spPr>
            <a:xfrm>
              <a:off x="2989600" y="4902750"/>
              <a:ext cx="250375" cy="170475"/>
            </a:xfrm>
            <a:custGeom>
              <a:avLst/>
              <a:gdLst/>
              <a:ahLst/>
              <a:cxnLst/>
              <a:rect l="l" t="t" r="r" b="b"/>
              <a:pathLst>
                <a:path w="10015" h="6819" extrusionOk="0">
                  <a:moveTo>
                    <a:pt x="2214" y="1"/>
                  </a:moveTo>
                  <a:cubicBezTo>
                    <a:pt x="1713" y="1"/>
                    <a:pt x="1207" y="196"/>
                    <a:pt x="816" y="588"/>
                  </a:cubicBezTo>
                  <a:cubicBezTo>
                    <a:pt x="33" y="1338"/>
                    <a:pt x="0" y="2610"/>
                    <a:pt x="783" y="3393"/>
                  </a:cubicBezTo>
                  <a:lnTo>
                    <a:pt x="3589" y="6231"/>
                  </a:lnTo>
                  <a:cubicBezTo>
                    <a:pt x="3980" y="6622"/>
                    <a:pt x="4494" y="6818"/>
                    <a:pt x="5008" y="6818"/>
                  </a:cubicBezTo>
                  <a:cubicBezTo>
                    <a:pt x="5521" y="6818"/>
                    <a:pt x="6035" y="6622"/>
                    <a:pt x="6427" y="6231"/>
                  </a:cubicBezTo>
                  <a:lnTo>
                    <a:pt x="9264" y="3393"/>
                  </a:lnTo>
                  <a:cubicBezTo>
                    <a:pt x="10015" y="2610"/>
                    <a:pt x="10015" y="1403"/>
                    <a:pt x="9264" y="620"/>
                  </a:cubicBezTo>
                  <a:cubicBezTo>
                    <a:pt x="8865" y="221"/>
                    <a:pt x="8338" y="17"/>
                    <a:pt x="7813" y="17"/>
                  </a:cubicBezTo>
                  <a:cubicBezTo>
                    <a:pt x="7310" y="17"/>
                    <a:pt x="6810" y="204"/>
                    <a:pt x="6427" y="588"/>
                  </a:cubicBezTo>
                  <a:lnTo>
                    <a:pt x="5024" y="1990"/>
                  </a:lnTo>
                  <a:lnTo>
                    <a:pt x="3589" y="588"/>
                  </a:lnTo>
                  <a:cubicBezTo>
                    <a:pt x="3213" y="196"/>
                    <a:pt x="2716" y="1"/>
                    <a:pt x="22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0" name="Google Shape;2620;p34"/>
            <p:cNvSpPr/>
            <p:nvPr/>
          </p:nvSpPr>
          <p:spPr>
            <a:xfrm>
              <a:off x="1790825" y="3703775"/>
              <a:ext cx="1158850" cy="1148450"/>
            </a:xfrm>
            <a:custGeom>
              <a:avLst/>
              <a:gdLst/>
              <a:ahLst/>
              <a:cxnLst/>
              <a:rect l="l" t="t" r="r" b="b"/>
              <a:pathLst>
                <a:path w="46354" h="45938" extrusionOk="0">
                  <a:moveTo>
                    <a:pt x="2186" y="0"/>
                  </a:moveTo>
                  <a:cubicBezTo>
                    <a:pt x="1680" y="0"/>
                    <a:pt x="1175" y="188"/>
                    <a:pt x="783" y="563"/>
                  </a:cubicBezTo>
                  <a:cubicBezTo>
                    <a:pt x="0" y="1346"/>
                    <a:pt x="0" y="2618"/>
                    <a:pt x="750" y="3401"/>
                  </a:cubicBezTo>
                  <a:lnTo>
                    <a:pt x="6753" y="9403"/>
                  </a:lnTo>
                  <a:cubicBezTo>
                    <a:pt x="7144" y="9778"/>
                    <a:pt x="7658" y="9966"/>
                    <a:pt x="8171" y="9966"/>
                  </a:cubicBezTo>
                  <a:cubicBezTo>
                    <a:pt x="8685" y="9966"/>
                    <a:pt x="9199" y="9778"/>
                    <a:pt x="9590" y="9403"/>
                  </a:cubicBezTo>
                  <a:cubicBezTo>
                    <a:pt x="10373" y="8620"/>
                    <a:pt x="10373" y="7348"/>
                    <a:pt x="9590" y="6565"/>
                  </a:cubicBezTo>
                  <a:lnTo>
                    <a:pt x="3588" y="563"/>
                  </a:lnTo>
                  <a:cubicBezTo>
                    <a:pt x="3197" y="188"/>
                    <a:pt x="2691" y="0"/>
                    <a:pt x="2186" y="0"/>
                  </a:cubicBezTo>
                  <a:close/>
                  <a:moveTo>
                    <a:pt x="14190" y="12004"/>
                  </a:moveTo>
                  <a:cubicBezTo>
                    <a:pt x="13684" y="12004"/>
                    <a:pt x="13179" y="12192"/>
                    <a:pt x="12787" y="12567"/>
                  </a:cubicBezTo>
                  <a:cubicBezTo>
                    <a:pt x="12004" y="13317"/>
                    <a:pt x="11972" y="14590"/>
                    <a:pt x="12755" y="15372"/>
                  </a:cubicBezTo>
                  <a:lnTo>
                    <a:pt x="18757" y="21374"/>
                  </a:lnTo>
                  <a:cubicBezTo>
                    <a:pt x="19148" y="21766"/>
                    <a:pt x="19654" y="21962"/>
                    <a:pt x="20159" y="21962"/>
                  </a:cubicBezTo>
                  <a:cubicBezTo>
                    <a:pt x="20665" y="21962"/>
                    <a:pt x="21171" y="21766"/>
                    <a:pt x="21562" y="21374"/>
                  </a:cubicBezTo>
                  <a:cubicBezTo>
                    <a:pt x="22345" y="20592"/>
                    <a:pt x="22345" y="19319"/>
                    <a:pt x="21562" y="18569"/>
                  </a:cubicBezTo>
                  <a:lnTo>
                    <a:pt x="15593" y="12567"/>
                  </a:lnTo>
                  <a:cubicBezTo>
                    <a:pt x="15201" y="12192"/>
                    <a:pt x="14695" y="12004"/>
                    <a:pt x="14190" y="12004"/>
                  </a:cubicBezTo>
                  <a:close/>
                  <a:moveTo>
                    <a:pt x="26129" y="23947"/>
                  </a:moveTo>
                  <a:cubicBezTo>
                    <a:pt x="25610" y="23947"/>
                    <a:pt x="25089" y="24143"/>
                    <a:pt x="24693" y="24539"/>
                  </a:cubicBezTo>
                  <a:cubicBezTo>
                    <a:pt x="23943" y="25354"/>
                    <a:pt x="23943" y="26594"/>
                    <a:pt x="24759" y="27376"/>
                  </a:cubicBezTo>
                  <a:lnTo>
                    <a:pt x="30728" y="33379"/>
                  </a:lnTo>
                  <a:cubicBezTo>
                    <a:pt x="31120" y="33770"/>
                    <a:pt x="31633" y="33966"/>
                    <a:pt x="32147" y="33966"/>
                  </a:cubicBezTo>
                  <a:cubicBezTo>
                    <a:pt x="32661" y="33966"/>
                    <a:pt x="33175" y="33770"/>
                    <a:pt x="33566" y="33379"/>
                  </a:cubicBezTo>
                  <a:cubicBezTo>
                    <a:pt x="34349" y="32596"/>
                    <a:pt x="34349" y="31323"/>
                    <a:pt x="33566" y="30541"/>
                  </a:cubicBezTo>
                  <a:lnTo>
                    <a:pt x="27564" y="24539"/>
                  </a:lnTo>
                  <a:cubicBezTo>
                    <a:pt x="27564" y="24539"/>
                    <a:pt x="27531" y="24539"/>
                    <a:pt x="27531" y="24506"/>
                  </a:cubicBezTo>
                  <a:cubicBezTo>
                    <a:pt x="27144" y="24135"/>
                    <a:pt x="26637" y="23947"/>
                    <a:pt x="26129" y="23947"/>
                  </a:cubicBezTo>
                  <a:close/>
                  <a:moveTo>
                    <a:pt x="38165" y="35980"/>
                  </a:moveTo>
                  <a:cubicBezTo>
                    <a:pt x="37660" y="35980"/>
                    <a:pt x="37154" y="36168"/>
                    <a:pt x="36763" y="36543"/>
                  </a:cubicBezTo>
                  <a:cubicBezTo>
                    <a:pt x="35980" y="37326"/>
                    <a:pt x="35980" y="38565"/>
                    <a:pt x="36730" y="39381"/>
                  </a:cubicBezTo>
                  <a:lnTo>
                    <a:pt x="42732" y="45350"/>
                  </a:lnTo>
                  <a:cubicBezTo>
                    <a:pt x="43124" y="45741"/>
                    <a:pt x="43637" y="45937"/>
                    <a:pt x="44151" y="45937"/>
                  </a:cubicBezTo>
                  <a:cubicBezTo>
                    <a:pt x="44665" y="45937"/>
                    <a:pt x="45179" y="45741"/>
                    <a:pt x="45570" y="45350"/>
                  </a:cubicBezTo>
                  <a:cubicBezTo>
                    <a:pt x="46353" y="44600"/>
                    <a:pt x="46353" y="43328"/>
                    <a:pt x="45570" y="42545"/>
                  </a:cubicBezTo>
                  <a:lnTo>
                    <a:pt x="39568" y="36543"/>
                  </a:lnTo>
                  <a:cubicBezTo>
                    <a:pt x="39177" y="36168"/>
                    <a:pt x="38671" y="35980"/>
                    <a:pt x="38165" y="3598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1" name="Google Shape;2621;p34"/>
            <p:cNvSpPr/>
            <p:nvPr/>
          </p:nvSpPr>
          <p:spPr>
            <a:xfrm>
              <a:off x="1569825" y="3412425"/>
              <a:ext cx="180250" cy="241000"/>
            </a:xfrm>
            <a:custGeom>
              <a:avLst/>
              <a:gdLst/>
              <a:ahLst/>
              <a:cxnLst/>
              <a:rect l="l" t="t" r="r" b="b"/>
              <a:pathLst>
                <a:path w="7210" h="9640" extrusionOk="0">
                  <a:moveTo>
                    <a:pt x="5004" y="1"/>
                  </a:moveTo>
                  <a:cubicBezTo>
                    <a:pt x="4505" y="1"/>
                    <a:pt x="4004" y="188"/>
                    <a:pt x="3621" y="572"/>
                  </a:cubicBezTo>
                  <a:lnTo>
                    <a:pt x="783" y="3410"/>
                  </a:lnTo>
                  <a:cubicBezTo>
                    <a:pt x="0" y="4192"/>
                    <a:pt x="0" y="5432"/>
                    <a:pt x="783" y="6215"/>
                  </a:cubicBezTo>
                  <a:lnTo>
                    <a:pt x="3621" y="9053"/>
                  </a:lnTo>
                  <a:cubicBezTo>
                    <a:pt x="3996" y="9444"/>
                    <a:pt x="4502" y="9640"/>
                    <a:pt x="5011" y="9640"/>
                  </a:cubicBezTo>
                  <a:cubicBezTo>
                    <a:pt x="5521" y="9640"/>
                    <a:pt x="6035" y="9444"/>
                    <a:pt x="6426" y="9053"/>
                  </a:cubicBezTo>
                  <a:cubicBezTo>
                    <a:pt x="7209" y="8270"/>
                    <a:pt x="7209" y="6998"/>
                    <a:pt x="6426" y="6215"/>
                  </a:cubicBezTo>
                  <a:lnTo>
                    <a:pt x="5024" y="4812"/>
                  </a:lnTo>
                  <a:lnTo>
                    <a:pt x="6426" y="3410"/>
                  </a:lnTo>
                  <a:cubicBezTo>
                    <a:pt x="7177" y="2627"/>
                    <a:pt x="7177" y="1387"/>
                    <a:pt x="6426" y="604"/>
                  </a:cubicBezTo>
                  <a:cubicBezTo>
                    <a:pt x="6043" y="205"/>
                    <a:pt x="5525" y="1"/>
                    <a:pt x="500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2" name="Google Shape;2622;p34"/>
            <p:cNvSpPr/>
            <p:nvPr/>
          </p:nvSpPr>
          <p:spPr>
            <a:xfrm>
              <a:off x="1794900" y="1877975"/>
              <a:ext cx="1489125" cy="1480250"/>
            </a:xfrm>
            <a:custGeom>
              <a:avLst/>
              <a:gdLst/>
              <a:ahLst/>
              <a:cxnLst/>
              <a:rect l="l" t="t" r="r" b="b"/>
              <a:pathLst>
                <a:path w="59565" h="59210" extrusionOk="0">
                  <a:moveTo>
                    <a:pt x="57391" y="0"/>
                  </a:moveTo>
                  <a:cubicBezTo>
                    <a:pt x="56887" y="0"/>
                    <a:pt x="56379" y="188"/>
                    <a:pt x="55976" y="559"/>
                  </a:cubicBezTo>
                  <a:lnTo>
                    <a:pt x="49843" y="6692"/>
                  </a:lnTo>
                  <a:cubicBezTo>
                    <a:pt x="49843" y="6724"/>
                    <a:pt x="49811" y="6724"/>
                    <a:pt x="49811" y="6757"/>
                  </a:cubicBezTo>
                  <a:cubicBezTo>
                    <a:pt x="49028" y="7540"/>
                    <a:pt x="49061" y="8812"/>
                    <a:pt x="49843" y="9562"/>
                  </a:cubicBezTo>
                  <a:cubicBezTo>
                    <a:pt x="50227" y="9945"/>
                    <a:pt x="50727" y="10133"/>
                    <a:pt x="51230" y="10133"/>
                  </a:cubicBezTo>
                  <a:cubicBezTo>
                    <a:pt x="51755" y="10133"/>
                    <a:pt x="52282" y="9929"/>
                    <a:pt x="52681" y="9530"/>
                  </a:cubicBezTo>
                  <a:lnTo>
                    <a:pt x="58814" y="3397"/>
                  </a:lnTo>
                  <a:cubicBezTo>
                    <a:pt x="59564" y="2614"/>
                    <a:pt x="59564" y="1375"/>
                    <a:pt x="58814" y="592"/>
                  </a:cubicBezTo>
                  <a:cubicBezTo>
                    <a:pt x="58418" y="196"/>
                    <a:pt x="57906" y="0"/>
                    <a:pt x="57391" y="0"/>
                  </a:cubicBezTo>
                  <a:close/>
                  <a:moveTo>
                    <a:pt x="45114" y="12274"/>
                  </a:moveTo>
                  <a:cubicBezTo>
                    <a:pt x="44606" y="12274"/>
                    <a:pt x="44098" y="12469"/>
                    <a:pt x="43711" y="12857"/>
                  </a:cubicBezTo>
                  <a:lnTo>
                    <a:pt x="37578" y="18989"/>
                  </a:lnTo>
                  <a:cubicBezTo>
                    <a:pt x="36828" y="19772"/>
                    <a:pt x="36828" y="21012"/>
                    <a:pt x="37578" y="21762"/>
                  </a:cubicBezTo>
                  <a:cubicBezTo>
                    <a:pt x="37957" y="22174"/>
                    <a:pt x="38469" y="22378"/>
                    <a:pt x="38984" y="22378"/>
                  </a:cubicBezTo>
                  <a:cubicBezTo>
                    <a:pt x="39489" y="22378"/>
                    <a:pt x="39996" y="22182"/>
                    <a:pt x="40384" y="21795"/>
                  </a:cubicBezTo>
                  <a:lnTo>
                    <a:pt x="46549" y="15662"/>
                  </a:lnTo>
                  <a:cubicBezTo>
                    <a:pt x="47299" y="14879"/>
                    <a:pt x="47299" y="13640"/>
                    <a:pt x="46549" y="12889"/>
                  </a:cubicBezTo>
                  <a:cubicBezTo>
                    <a:pt x="46153" y="12477"/>
                    <a:pt x="45633" y="12274"/>
                    <a:pt x="45114" y="12274"/>
                  </a:cubicBezTo>
                  <a:close/>
                  <a:moveTo>
                    <a:pt x="32829" y="24551"/>
                  </a:moveTo>
                  <a:cubicBezTo>
                    <a:pt x="32330" y="24551"/>
                    <a:pt x="31829" y="24739"/>
                    <a:pt x="31446" y="25122"/>
                  </a:cubicBezTo>
                  <a:lnTo>
                    <a:pt x="25281" y="31254"/>
                  </a:lnTo>
                  <a:cubicBezTo>
                    <a:pt x="25281" y="31287"/>
                    <a:pt x="25281" y="31287"/>
                    <a:pt x="25248" y="31287"/>
                  </a:cubicBezTo>
                  <a:cubicBezTo>
                    <a:pt x="24498" y="32070"/>
                    <a:pt x="24498" y="33342"/>
                    <a:pt x="25281" y="34125"/>
                  </a:cubicBezTo>
                  <a:cubicBezTo>
                    <a:pt x="25684" y="34496"/>
                    <a:pt x="26191" y="34684"/>
                    <a:pt x="26696" y="34684"/>
                  </a:cubicBezTo>
                  <a:cubicBezTo>
                    <a:pt x="27211" y="34684"/>
                    <a:pt x="27723" y="34488"/>
                    <a:pt x="28119" y="34092"/>
                  </a:cubicBezTo>
                  <a:lnTo>
                    <a:pt x="34251" y="27960"/>
                  </a:lnTo>
                  <a:cubicBezTo>
                    <a:pt x="35001" y="27177"/>
                    <a:pt x="35001" y="25937"/>
                    <a:pt x="34251" y="25154"/>
                  </a:cubicBezTo>
                  <a:cubicBezTo>
                    <a:pt x="33868" y="24755"/>
                    <a:pt x="33349" y="24551"/>
                    <a:pt x="32829" y="24551"/>
                  </a:cubicBezTo>
                  <a:close/>
                  <a:moveTo>
                    <a:pt x="20551" y="36828"/>
                  </a:moveTo>
                  <a:cubicBezTo>
                    <a:pt x="20042" y="36828"/>
                    <a:pt x="19535" y="37016"/>
                    <a:pt x="19148" y="37387"/>
                  </a:cubicBezTo>
                  <a:lnTo>
                    <a:pt x="13016" y="43552"/>
                  </a:lnTo>
                  <a:cubicBezTo>
                    <a:pt x="12265" y="44302"/>
                    <a:pt x="12265" y="45542"/>
                    <a:pt x="13016" y="46325"/>
                  </a:cubicBezTo>
                  <a:cubicBezTo>
                    <a:pt x="13415" y="46724"/>
                    <a:pt x="13934" y="46928"/>
                    <a:pt x="14454" y="46928"/>
                  </a:cubicBezTo>
                  <a:cubicBezTo>
                    <a:pt x="14953" y="46928"/>
                    <a:pt x="15454" y="46741"/>
                    <a:pt x="15854" y="46357"/>
                  </a:cubicBezTo>
                  <a:lnTo>
                    <a:pt x="21986" y="40225"/>
                  </a:lnTo>
                  <a:cubicBezTo>
                    <a:pt x="22736" y="39442"/>
                    <a:pt x="22736" y="38202"/>
                    <a:pt x="21986" y="37420"/>
                  </a:cubicBezTo>
                  <a:cubicBezTo>
                    <a:pt x="21591" y="37024"/>
                    <a:pt x="21070" y="36828"/>
                    <a:pt x="20551" y="36828"/>
                  </a:cubicBezTo>
                  <a:close/>
                  <a:moveTo>
                    <a:pt x="8270" y="49113"/>
                  </a:moveTo>
                  <a:cubicBezTo>
                    <a:pt x="7767" y="49113"/>
                    <a:pt x="7266" y="49301"/>
                    <a:pt x="6883" y="49685"/>
                  </a:cubicBezTo>
                  <a:lnTo>
                    <a:pt x="751" y="55817"/>
                  </a:lnTo>
                  <a:cubicBezTo>
                    <a:pt x="0" y="56600"/>
                    <a:pt x="0" y="57840"/>
                    <a:pt x="751" y="58590"/>
                  </a:cubicBezTo>
                  <a:cubicBezTo>
                    <a:pt x="1134" y="59006"/>
                    <a:pt x="1652" y="59210"/>
                    <a:pt x="2173" y="59210"/>
                  </a:cubicBezTo>
                  <a:cubicBezTo>
                    <a:pt x="2672" y="59210"/>
                    <a:pt x="3173" y="59022"/>
                    <a:pt x="3556" y="58655"/>
                  </a:cubicBezTo>
                  <a:lnTo>
                    <a:pt x="9721" y="52490"/>
                  </a:lnTo>
                  <a:cubicBezTo>
                    <a:pt x="10471" y="51740"/>
                    <a:pt x="10471" y="50500"/>
                    <a:pt x="9721" y="49717"/>
                  </a:cubicBezTo>
                  <a:cubicBezTo>
                    <a:pt x="9321" y="49318"/>
                    <a:pt x="8794" y="49113"/>
                    <a:pt x="8270" y="4911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3" name="Google Shape;2623;p34"/>
            <p:cNvSpPr/>
            <p:nvPr/>
          </p:nvSpPr>
          <p:spPr>
            <a:xfrm>
              <a:off x="3328850" y="1653000"/>
              <a:ext cx="250375" cy="171275"/>
            </a:xfrm>
            <a:custGeom>
              <a:avLst/>
              <a:gdLst/>
              <a:ahLst/>
              <a:cxnLst/>
              <a:rect l="l" t="t" r="r" b="b"/>
              <a:pathLst>
                <a:path w="10015" h="6851" extrusionOk="0">
                  <a:moveTo>
                    <a:pt x="5007" y="0"/>
                  </a:moveTo>
                  <a:cubicBezTo>
                    <a:pt x="4494" y="0"/>
                    <a:pt x="3980" y="196"/>
                    <a:pt x="3588" y="588"/>
                  </a:cubicBezTo>
                  <a:lnTo>
                    <a:pt x="783" y="3426"/>
                  </a:lnTo>
                  <a:cubicBezTo>
                    <a:pt x="0" y="4208"/>
                    <a:pt x="0" y="5448"/>
                    <a:pt x="783" y="6231"/>
                  </a:cubicBezTo>
                  <a:cubicBezTo>
                    <a:pt x="1162" y="6626"/>
                    <a:pt x="1675" y="6822"/>
                    <a:pt x="2190" y="6822"/>
                  </a:cubicBezTo>
                  <a:cubicBezTo>
                    <a:pt x="2694" y="6822"/>
                    <a:pt x="3201" y="6635"/>
                    <a:pt x="3588" y="6263"/>
                  </a:cubicBezTo>
                  <a:lnTo>
                    <a:pt x="5024" y="4828"/>
                  </a:lnTo>
                  <a:lnTo>
                    <a:pt x="6426" y="6263"/>
                  </a:lnTo>
                  <a:cubicBezTo>
                    <a:pt x="6818" y="6655"/>
                    <a:pt x="7332" y="6851"/>
                    <a:pt x="7841" y="6851"/>
                  </a:cubicBezTo>
                  <a:cubicBezTo>
                    <a:pt x="8351" y="6851"/>
                    <a:pt x="8857" y="6655"/>
                    <a:pt x="9232" y="6263"/>
                  </a:cubicBezTo>
                  <a:cubicBezTo>
                    <a:pt x="10015" y="5481"/>
                    <a:pt x="10015" y="4208"/>
                    <a:pt x="9232" y="3426"/>
                  </a:cubicBezTo>
                  <a:lnTo>
                    <a:pt x="6426" y="588"/>
                  </a:lnTo>
                  <a:cubicBezTo>
                    <a:pt x="6035" y="196"/>
                    <a:pt x="5521" y="0"/>
                    <a:pt x="500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4" name="Google Shape;2624;p34"/>
            <p:cNvSpPr/>
            <p:nvPr/>
          </p:nvSpPr>
          <p:spPr>
            <a:xfrm>
              <a:off x="3619975" y="1874600"/>
              <a:ext cx="1158850" cy="1148450"/>
            </a:xfrm>
            <a:custGeom>
              <a:avLst/>
              <a:gdLst/>
              <a:ahLst/>
              <a:cxnLst/>
              <a:rect l="l" t="t" r="r" b="b"/>
              <a:pathLst>
                <a:path w="46354" h="45938" extrusionOk="0">
                  <a:moveTo>
                    <a:pt x="2202" y="1"/>
                  </a:moveTo>
                  <a:cubicBezTo>
                    <a:pt x="1705" y="1"/>
                    <a:pt x="1208" y="188"/>
                    <a:pt x="816" y="564"/>
                  </a:cubicBezTo>
                  <a:cubicBezTo>
                    <a:pt x="1" y="1314"/>
                    <a:pt x="1" y="2586"/>
                    <a:pt x="783" y="3369"/>
                  </a:cubicBezTo>
                  <a:lnTo>
                    <a:pt x="6753" y="9371"/>
                  </a:lnTo>
                  <a:cubicBezTo>
                    <a:pt x="7144" y="9762"/>
                    <a:pt x="7658" y="9958"/>
                    <a:pt x="8172" y="9958"/>
                  </a:cubicBezTo>
                  <a:cubicBezTo>
                    <a:pt x="8686" y="9958"/>
                    <a:pt x="9199" y="9762"/>
                    <a:pt x="9591" y="9371"/>
                  </a:cubicBezTo>
                  <a:cubicBezTo>
                    <a:pt x="10374" y="8588"/>
                    <a:pt x="10374" y="7349"/>
                    <a:pt x="9591" y="6566"/>
                  </a:cubicBezTo>
                  <a:lnTo>
                    <a:pt x="3589" y="564"/>
                  </a:lnTo>
                  <a:cubicBezTo>
                    <a:pt x="3197" y="188"/>
                    <a:pt x="2700" y="1"/>
                    <a:pt x="2202" y="1"/>
                  </a:cubicBezTo>
                  <a:close/>
                  <a:moveTo>
                    <a:pt x="14190" y="11972"/>
                  </a:moveTo>
                  <a:cubicBezTo>
                    <a:pt x="13685" y="11972"/>
                    <a:pt x="13179" y="12160"/>
                    <a:pt x="12788" y="12535"/>
                  </a:cubicBezTo>
                  <a:cubicBezTo>
                    <a:pt x="12005" y="13318"/>
                    <a:pt x="12005" y="14590"/>
                    <a:pt x="12755" y="15373"/>
                  </a:cubicBezTo>
                  <a:lnTo>
                    <a:pt x="18757" y="21375"/>
                  </a:lnTo>
                  <a:cubicBezTo>
                    <a:pt x="19148" y="21767"/>
                    <a:pt x="19662" y="21962"/>
                    <a:pt x="20176" y="21962"/>
                  </a:cubicBezTo>
                  <a:cubicBezTo>
                    <a:pt x="20690" y="21962"/>
                    <a:pt x="21203" y="21767"/>
                    <a:pt x="21595" y="21375"/>
                  </a:cubicBezTo>
                  <a:cubicBezTo>
                    <a:pt x="22378" y="20592"/>
                    <a:pt x="22378" y="19320"/>
                    <a:pt x="21595" y="18537"/>
                  </a:cubicBezTo>
                  <a:lnTo>
                    <a:pt x="15593" y="12535"/>
                  </a:lnTo>
                  <a:cubicBezTo>
                    <a:pt x="15201" y="12160"/>
                    <a:pt x="14696" y="11972"/>
                    <a:pt x="14190" y="11972"/>
                  </a:cubicBezTo>
                  <a:close/>
                  <a:moveTo>
                    <a:pt x="26190" y="23977"/>
                  </a:moveTo>
                  <a:cubicBezTo>
                    <a:pt x="25689" y="23977"/>
                    <a:pt x="25183" y="24164"/>
                    <a:pt x="24792" y="24539"/>
                  </a:cubicBezTo>
                  <a:cubicBezTo>
                    <a:pt x="24009" y="25322"/>
                    <a:pt x="23976" y="26562"/>
                    <a:pt x="24759" y="27377"/>
                  </a:cubicBezTo>
                  <a:lnTo>
                    <a:pt x="30761" y="33379"/>
                  </a:lnTo>
                  <a:cubicBezTo>
                    <a:pt x="31153" y="33754"/>
                    <a:pt x="31658" y="33942"/>
                    <a:pt x="32164" y="33942"/>
                  </a:cubicBezTo>
                  <a:cubicBezTo>
                    <a:pt x="32669" y="33942"/>
                    <a:pt x="33175" y="33754"/>
                    <a:pt x="33566" y="33379"/>
                  </a:cubicBezTo>
                  <a:cubicBezTo>
                    <a:pt x="34349" y="32596"/>
                    <a:pt x="34349" y="31324"/>
                    <a:pt x="33566" y="30541"/>
                  </a:cubicBezTo>
                  <a:lnTo>
                    <a:pt x="27564" y="24539"/>
                  </a:lnTo>
                  <a:cubicBezTo>
                    <a:pt x="27189" y="24164"/>
                    <a:pt x="26692" y="23977"/>
                    <a:pt x="26190" y="23977"/>
                  </a:cubicBezTo>
                  <a:close/>
                  <a:moveTo>
                    <a:pt x="38149" y="35940"/>
                  </a:moveTo>
                  <a:cubicBezTo>
                    <a:pt x="37625" y="35940"/>
                    <a:pt x="37098" y="36144"/>
                    <a:pt x="36698" y="36543"/>
                  </a:cubicBezTo>
                  <a:cubicBezTo>
                    <a:pt x="35948" y="37326"/>
                    <a:pt x="35948" y="38598"/>
                    <a:pt x="36763" y="39349"/>
                  </a:cubicBezTo>
                  <a:lnTo>
                    <a:pt x="42733" y="45351"/>
                  </a:lnTo>
                  <a:cubicBezTo>
                    <a:pt x="43124" y="45742"/>
                    <a:pt x="43638" y="45938"/>
                    <a:pt x="44152" y="45938"/>
                  </a:cubicBezTo>
                  <a:cubicBezTo>
                    <a:pt x="44665" y="45938"/>
                    <a:pt x="45179" y="45742"/>
                    <a:pt x="45571" y="45351"/>
                  </a:cubicBezTo>
                  <a:cubicBezTo>
                    <a:pt x="46353" y="44568"/>
                    <a:pt x="46353" y="43296"/>
                    <a:pt x="45571" y="42545"/>
                  </a:cubicBezTo>
                  <a:lnTo>
                    <a:pt x="39568" y="36543"/>
                  </a:lnTo>
                  <a:cubicBezTo>
                    <a:pt x="39568" y="36511"/>
                    <a:pt x="39536" y="36511"/>
                    <a:pt x="39536" y="36511"/>
                  </a:cubicBezTo>
                  <a:cubicBezTo>
                    <a:pt x="39153" y="36127"/>
                    <a:pt x="38652" y="35940"/>
                    <a:pt x="38149" y="3594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5" name="Google Shape;2625;p34"/>
            <p:cNvSpPr/>
            <p:nvPr/>
          </p:nvSpPr>
          <p:spPr>
            <a:xfrm>
              <a:off x="2491325" y="2633875"/>
              <a:ext cx="1513600" cy="1535775"/>
            </a:xfrm>
            <a:custGeom>
              <a:avLst/>
              <a:gdLst/>
              <a:ahLst/>
              <a:cxnLst/>
              <a:rect l="l" t="t" r="r" b="b"/>
              <a:pathLst>
                <a:path w="60544" h="61431" extrusionOk="0">
                  <a:moveTo>
                    <a:pt x="38861" y="4079"/>
                  </a:moveTo>
                  <a:cubicBezTo>
                    <a:pt x="38977" y="4079"/>
                    <a:pt x="39094" y="4081"/>
                    <a:pt x="39210" y="4085"/>
                  </a:cubicBezTo>
                  <a:lnTo>
                    <a:pt x="39242" y="4085"/>
                  </a:lnTo>
                  <a:cubicBezTo>
                    <a:pt x="42733" y="4117"/>
                    <a:pt x="45799" y="5389"/>
                    <a:pt x="48637" y="7999"/>
                  </a:cubicBezTo>
                  <a:cubicBezTo>
                    <a:pt x="49027" y="8342"/>
                    <a:pt x="49514" y="8514"/>
                    <a:pt x="49998" y="8514"/>
                  </a:cubicBezTo>
                  <a:cubicBezTo>
                    <a:pt x="50526" y="8514"/>
                    <a:pt x="51051" y="8310"/>
                    <a:pt x="51442" y="7901"/>
                  </a:cubicBezTo>
                  <a:lnTo>
                    <a:pt x="51932" y="7444"/>
                  </a:lnTo>
                  <a:cubicBezTo>
                    <a:pt x="52144" y="7232"/>
                    <a:pt x="52437" y="7126"/>
                    <a:pt x="52735" y="7126"/>
                  </a:cubicBezTo>
                  <a:cubicBezTo>
                    <a:pt x="53032" y="7126"/>
                    <a:pt x="53334" y="7232"/>
                    <a:pt x="53563" y="7444"/>
                  </a:cubicBezTo>
                  <a:lnTo>
                    <a:pt x="54182" y="8064"/>
                  </a:lnTo>
                  <a:cubicBezTo>
                    <a:pt x="54606" y="8521"/>
                    <a:pt x="54606" y="9239"/>
                    <a:pt x="54182" y="9695"/>
                  </a:cubicBezTo>
                  <a:lnTo>
                    <a:pt x="53334" y="10511"/>
                  </a:lnTo>
                  <a:cubicBezTo>
                    <a:pt x="52649" y="11196"/>
                    <a:pt x="52551" y="12240"/>
                    <a:pt x="53073" y="13055"/>
                  </a:cubicBezTo>
                  <a:cubicBezTo>
                    <a:pt x="54182" y="14784"/>
                    <a:pt x="55030" y="16676"/>
                    <a:pt x="55618" y="18666"/>
                  </a:cubicBezTo>
                  <a:cubicBezTo>
                    <a:pt x="55813" y="19449"/>
                    <a:pt x="55944" y="20231"/>
                    <a:pt x="56042" y="21014"/>
                  </a:cubicBezTo>
                  <a:cubicBezTo>
                    <a:pt x="56237" y="22482"/>
                    <a:pt x="55193" y="23787"/>
                    <a:pt x="53758" y="23950"/>
                  </a:cubicBezTo>
                  <a:cubicBezTo>
                    <a:pt x="53628" y="23983"/>
                    <a:pt x="53497" y="23983"/>
                    <a:pt x="53399" y="23983"/>
                  </a:cubicBezTo>
                  <a:lnTo>
                    <a:pt x="52290" y="23950"/>
                  </a:lnTo>
                  <a:cubicBezTo>
                    <a:pt x="50986" y="23950"/>
                    <a:pt x="49909" y="22972"/>
                    <a:pt x="49713" y="21667"/>
                  </a:cubicBezTo>
                  <a:cubicBezTo>
                    <a:pt x="49191" y="18340"/>
                    <a:pt x="47919" y="15632"/>
                    <a:pt x="45962" y="13675"/>
                  </a:cubicBezTo>
                  <a:cubicBezTo>
                    <a:pt x="44233" y="11946"/>
                    <a:pt x="42309" y="11000"/>
                    <a:pt x="40221" y="10837"/>
                  </a:cubicBezTo>
                  <a:cubicBezTo>
                    <a:pt x="39967" y="10814"/>
                    <a:pt x="39716" y="10803"/>
                    <a:pt x="39470" y="10803"/>
                  </a:cubicBezTo>
                  <a:cubicBezTo>
                    <a:pt x="37602" y="10803"/>
                    <a:pt x="35984" y="11453"/>
                    <a:pt x="34773" y="12664"/>
                  </a:cubicBezTo>
                  <a:cubicBezTo>
                    <a:pt x="33567" y="13871"/>
                    <a:pt x="32947" y="15534"/>
                    <a:pt x="32882" y="17622"/>
                  </a:cubicBezTo>
                  <a:cubicBezTo>
                    <a:pt x="32816" y="19514"/>
                    <a:pt x="33501" y="22123"/>
                    <a:pt x="34969" y="25614"/>
                  </a:cubicBezTo>
                  <a:cubicBezTo>
                    <a:pt x="37220" y="31127"/>
                    <a:pt x="38525" y="35171"/>
                    <a:pt x="38818" y="37650"/>
                  </a:cubicBezTo>
                  <a:cubicBezTo>
                    <a:pt x="39112" y="39934"/>
                    <a:pt x="38851" y="42250"/>
                    <a:pt x="38101" y="44403"/>
                  </a:cubicBezTo>
                  <a:cubicBezTo>
                    <a:pt x="37285" y="46654"/>
                    <a:pt x="35980" y="48709"/>
                    <a:pt x="34252" y="50405"/>
                  </a:cubicBezTo>
                  <a:cubicBezTo>
                    <a:pt x="34219" y="50405"/>
                    <a:pt x="34219" y="50405"/>
                    <a:pt x="34219" y="50437"/>
                  </a:cubicBezTo>
                  <a:cubicBezTo>
                    <a:pt x="32490" y="52199"/>
                    <a:pt x="30337" y="53536"/>
                    <a:pt x="27989" y="54352"/>
                  </a:cubicBezTo>
                  <a:cubicBezTo>
                    <a:pt x="26451" y="54913"/>
                    <a:pt x="24805" y="55200"/>
                    <a:pt x="23171" y="55200"/>
                  </a:cubicBezTo>
                  <a:cubicBezTo>
                    <a:pt x="22621" y="55200"/>
                    <a:pt x="22072" y="55168"/>
                    <a:pt x="21530" y="55102"/>
                  </a:cubicBezTo>
                  <a:cubicBezTo>
                    <a:pt x="19475" y="54809"/>
                    <a:pt x="17028" y="53732"/>
                    <a:pt x="14223" y="51905"/>
                  </a:cubicBezTo>
                  <a:cubicBezTo>
                    <a:pt x="13886" y="51690"/>
                    <a:pt x="13511" y="51586"/>
                    <a:pt x="13138" y="51586"/>
                  </a:cubicBezTo>
                  <a:cubicBezTo>
                    <a:pt x="12607" y="51586"/>
                    <a:pt x="12081" y="51797"/>
                    <a:pt x="11679" y="52199"/>
                  </a:cubicBezTo>
                  <a:lnTo>
                    <a:pt x="6949" y="56896"/>
                  </a:lnTo>
                  <a:cubicBezTo>
                    <a:pt x="6655" y="57206"/>
                    <a:pt x="6247" y="57361"/>
                    <a:pt x="5836" y="57361"/>
                  </a:cubicBezTo>
                  <a:cubicBezTo>
                    <a:pt x="5424" y="57361"/>
                    <a:pt x="5008" y="57206"/>
                    <a:pt x="4698" y="56896"/>
                  </a:cubicBezTo>
                  <a:cubicBezTo>
                    <a:pt x="4404" y="56603"/>
                    <a:pt x="4241" y="56211"/>
                    <a:pt x="4241" y="55787"/>
                  </a:cubicBezTo>
                  <a:cubicBezTo>
                    <a:pt x="4241" y="55363"/>
                    <a:pt x="4404" y="54972"/>
                    <a:pt x="4698" y="54645"/>
                  </a:cubicBezTo>
                  <a:lnTo>
                    <a:pt x="9265" y="50111"/>
                  </a:lnTo>
                  <a:cubicBezTo>
                    <a:pt x="9982" y="49361"/>
                    <a:pt x="10048" y="48219"/>
                    <a:pt x="9428" y="47404"/>
                  </a:cubicBezTo>
                  <a:cubicBezTo>
                    <a:pt x="7471" y="44957"/>
                    <a:pt x="6166" y="42543"/>
                    <a:pt x="5513" y="40227"/>
                  </a:cubicBezTo>
                  <a:cubicBezTo>
                    <a:pt x="4926" y="38238"/>
                    <a:pt x="4567" y="36183"/>
                    <a:pt x="4372" y="34128"/>
                  </a:cubicBezTo>
                  <a:cubicBezTo>
                    <a:pt x="4274" y="32692"/>
                    <a:pt x="5350" y="31420"/>
                    <a:pt x="6786" y="31322"/>
                  </a:cubicBezTo>
                  <a:cubicBezTo>
                    <a:pt x="6851" y="31322"/>
                    <a:pt x="6916" y="31290"/>
                    <a:pt x="6981" y="31290"/>
                  </a:cubicBezTo>
                  <a:lnTo>
                    <a:pt x="8188" y="31290"/>
                  </a:lnTo>
                  <a:cubicBezTo>
                    <a:pt x="9526" y="31290"/>
                    <a:pt x="10700" y="32333"/>
                    <a:pt x="10798" y="33736"/>
                  </a:cubicBezTo>
                  <a:cubicBezTo>
                    <a:pt x="11255" y="38890"/>
                    <a:pt x="12918" y="42935"/>
                    <a:pt x="15691" y="45675"/>
                  </a:cubicBezTo>
                  <a:cubicBezTo>
                    <a:pt x="17583" y="47534"/>
                    <a:pt x="20095" y="48611"/>
                    <a:pt x="22737" y="48643"/>
                  </a:cubicBezTo>
                  <a:cubicBezTo>
                    <a:pt x="22845" y="48647"/>
                    <a:pt x="22952" y="48649"/>
                    <a:pt x="23059" y="48649"/>
                  </a:cubicBezTo>
                  <a:cubicBezTo>
                    <a:pt x="27848" y="48649"/>
                    <a:pt x="31951" y="45110"/>
                    <a:pt x="32621" y="40293"/>
                  </a:cubicBezTo>
                  <a:cubicBezTo>
                    <a:pt x="32621" y="40293"/>
                    <a:pt x="32621" y="40260"/>
                    <a:pt x="32621" y="40260"/>
                  </a:cubicBezTo>
                  <a:cubicBezTo>
                    <a:pt x="32849" y="38238"/>
                    <a:pt x="32360" y="35563"/>
                    <a:pt x="31087" y="32105"/>
                  </a:cubicBezTo>
                  <a:cubicBezTo>
                    <a:pt x="28837" y="25973"/>
                    <a:pt x="27499" y="21536"/>
                    <a:pt x="27173" y="18959"/>
                  </a:cubicBezTo>
                  <a:cubicBezTo>
                    <a:pt x="26847" y="16806"/>
                    <a:pt x="27010" y="14588"/>
                    <a:pt x="27630" y="12533"/>
                  </a:cubicBezTo>
                  <a:cubicBezTo>
                    <a:pt x="28217" y="10641"/>
                    <a:pt x="29261" y="8912"/>
                    <a:pt x="30696" y="7510"/>
                  </a:cubicBezTo>
                  <a:cubicBezTo>
                    <a:pt x="32833" y="5310"/>
                    <a:pt x="35817" y="4079"/>
                    <a:pt x="38861" y="4079"/>
                  </a:cubicBezTo>
                  <a:close/>
                  <a:moveTo>
                    <a:pt x="38845" y="0"/>
                  </a:moveTo>
                  <a:cubicBezTo>
                    <a:pt x="34701" y="0"/>
                    <a:pt x="30686" y="1683"/>
                    <a:pt x="27793" y="4639"/>
                  </a:cubicBezTo>
                  <a:cubicBezTo>
                    <a:pt x="25933" y="6499"/>
                    <a:pt x="24531" y="8782"/>
                    <a:pt x="23748" y="11326"/>
                  </a:cubicBezTo>
                  <a:cubicBezTo>
                    <a:pt x="22932" y="13968"/>
                    <a:pt x="22737" y="16839"/>
                    <a:pt x="23128" y="19546"/>
                  </a:cubicBezTo>
                  <a:cubicBezTo>
                    <a:pt x="23520" y="22417"/>
                    <a:pt x="24857" y="26984"/>
                    <a:pt x="27271" y="33508"/>
                  </a:cubicBezTo>
                  <a:cubicBezTo>
                    <a:pt x="28543" y="36965"/>
                    <a:pt x="28674" y="38825"/>
                    <a:pt x="28576" y="39771"/>
                  </a:cubicBezTo>
                  <a:cubicBezTo>
                    <a:pt x="28161" y="42513"/>
                    <a:pt x="25814" y="44569"/>
                    <a:pt x="23028" y="44569"/>
                  </a:cubicBezTo>
                  <a:cubicBezTo>
                    <a:pt x="22964" y="44569"/>
                    <a:pt x="22899" y="44568"/>
                    <a:pt x="22835" y="44566"/>
                  </a:cubicBezTo>
                  <a:cubicBezTo>
                    <a:pt x="21204" y="44533"/>
                    <a:pt x="19703" y="43914"/>
                    <a:pt x="18561" y="42772"/>
                  </a:cubicBezTo>
                  <a:cubicBezTo>
                    <a:pt x="16474" y="40717"/>
                    <a:pt x="15234" y="37553"/>
                    <a:pt x="14875" y="33377"/>
                  </a:cubicBezTo>
                  <a:cubicBezTo>
                    <a:pt x="14582" y="29920"/>
                    <a:pt x="11646" y="27212"/>
                    <a:pt x="8156" y="27212"/>
                  </a:cubicBezTo>
                  <a:lnTo>
                    <a:pt x="6916" y="27212"/>
                  </a:lnTo>
                  <a:cubicBezTo>
                    <a:pt x="6753" y="27245"/>
                    <a:pt x="6590" y="27245"/>
                    <a:pt x="6427" y="27245"/>
                  </a:cubicBezTo>
                  <a:cubicBezTo>
                    <a:pt x="2773" y="27571"/>
                    <a:pt x="1" y="30800"/>
                    <a:pt x="327" y="34486"/>
                  </a:cubicBezTo>
                  <a:cubicBezTo>
                    <a:pt x="523" y="36802"/>
                    <a:pt x="947" y="39118"/>
                    <a:pt x="1566" y="41337"/>
                  </a:cubicBezTo>
                  <a:cubicBezTo>
                    <a:pt x="2251" y="43718"/>
                    <a:pt x="3458" y="46099"/>
                    <a:pt x="5122" y="48480"/>
                  </a:cubicBezTo>
                  <a:lnTo>
                    <a:pt x="1827" y="51775"/>
                  </a:lnTo>
                  <a:cubicBezTo>
                    <a:pt x="751" y="52851"/>
                    <a:pt x="164" y="54254"/>
                    <a:pt x="164" y="55787"/>
                  </a:cubicBezTo>
                  <a:cubicBezTo>
                    <a:pt x="164" y="57288"/>
                    <a:pt x="751" y="58723"/>
                    <a:pt x="1827" y="59799"/>
                  </a:cubicBezTo>
                  <a:cubicBezTo>
                    <a:pt x="2904" y="60843"/>
                    <a:pt x="4307" y="61430"/>
                    <a:pt x="5840" y="61430"/>
                  </a:cubicBezTo>
                  <a:cubicBezTo>
                    <a:pt x="7340" y="61430"/>
                    <a:pt x="8775" y="60843"/>
                    <a:pt x="9819" y="59799"/>
                  </a:cubicBezTo>
                  <a:lnTo>
                    <a:pt x="13407" y="56211"/>
                  </a:lnTo>
                  <a:cubicBezTo>
                    <a:pt x="16180" y="57875"/>
                    <a:pt x="18659" y="58821"/>
                    <a:pt x="20975" y="59147"/>
                  </a:cubicBezTo>
                  <a:cubicBezTo>
                    <a:pt x="21702" y="59239"/>
                    <a:pt x="22432" y="59284"/>
                    <a:pt x="23162" y="59284"/>
                  </a:cubicBezTo>
                  <a:cubicBezTo>
                    <a:pt x="25282" y="59284"/>
                    <a:pt x="27393" y="58905"/>
                    <a:pt x="29359" y="58201"/>
                  </a:cubicBezTo>
                  <a:cubicBezTo>
                    <a:pt x="32262" y="57190"/>
                    <a:pt x="34937" y="55494"/>
                    <a:pt x="37089" y="53308"/>
                  </a:cubicBezTo>
                  <a:cubicBezTo>
                    <a:pt x="39242" y="51220"/>
                    <a:pt x="40939" y="48611"/>
                    <a:pt x="41950" y="45773"/>
                  </a:cubicBezTo>
                  <a:cubicBezTo>
                    <a:pt x="42896" y="43000"/>
                    <a:pt x="43222" y="40032"/>
                    <a:pt x="42863" y="37161"/>
                  </a:cubicBezTo>
                  <a:cubicBezTo>
                    <a:pt x="42537" y="34291"/>
                    <a:pt x="41167" y="29985"/>
                    <a:pt x="38720" y="24048"/>
                  </a:cubicBezTo>
                  <a:cubicBezTo>
                    <a:pt x="37122" y="20231"/>
                    <a:pt x="36926" y="18470"/>
                    <a:pt x="36959" y="17785"/>
                  </a:cubicBezTo>
                  <a:cubicBezTo>
                    <a:pt x="36959" y="17752"/>
                    <a:pt x="36959" y="17752"/>
                    <a:pt x="36959" y="17720"/>
                  </a:cubicBezTo>
                  <a:cubicBezTo>
                    <a:pt x="36992" y="16709"/>
                    <a:pt x="37220" y="15991"/>
                    <a:pt x="37644" y="15567"/>
                  </a:cubicBezTo>
                  <a:cubicBezTo>
                    <a:pt x="37967" y="15244"/>
                    <a:pt x="38476" y="14868"/>
                    <a:pt x="39527" y="14868"/>
                  </a:cubicBezTo>
                  <a:cubicBezTo>
                    <a:pt x="39643" y="14868"/>
                    <a:pt x="39765" y="14872"/>
                    <a:pt x="39895" y="14882"/>
                  </a:cubicBezTo>
                  <a:cubicBezTo>
                    <a:pt x="41004" y="14980"/>
                    <a:pt x="42048" y="15534"/>
                    <a:pt x="43092" y="16545"/>
                  </a:cubicBezTo>
                  <a:cubicBezTo>
                    <a:pt x="44429" y="17883"/>
                    <a:pt x="45310" y="19840"/>
                    <a:pt x="45668" y="22287"/>
                  </a:cubicBezTo>
                  <a:cubicBezTo>
                    <a:pt x="46158" y="25549"/>
                    <a:pt x="48898" y="27995"/>
                    <a:pt x="52225" y="28028"/>
                  </a:cubicBezTo>
                  <a:lnTo>
                    <a:pt x="53334" y="28060"/>
                  </a:lnTo>
                  <a:cubicBezTo>
                    <a:pt x="53660" y="28060"/>
                    <a:pt x="53954" y="28028"/>
                    <a:pt x="54248" y="27995"/>
                  </a:cubicBezTo>
                  <a:cubicBezTo>
                    <a:pt x="57934" y="27571"/>
                    <a:pt x="60543" y="24211"/>
                    <a:pt x="60086" y="20558"/>
                  </a:cubicBezTo>
                  <a:cubicBezTo>
                    <a:pt x="59989" y="19579"/>
                    <a:pt x="59793" y="18568"/>
                    <a:pt x="59565" y="17622"/>
                  </a:cubicBezTo>
                  <a:cubicBezTo>
                    <a:pt x="59532" y="17589"/>
                    <a:pt x="59532" y="17589"/>
                    <a:pt x="59532" y="17557"/>
                  </a:cubicBezTo>
                  <a:cubicBezTo>
                    <a:pt x="59010" y="15730"/>
                    <a:pt x="58260" y="13936"/>
                    <a:pt x="57346" y="12272"/>
                  </a:cubicBezTo>
                  <a:cubicBezTo>
                    <a:pt x="59075" y="10217"/>
                    <a:pt x="58977" y="7118"/>
                    <a:pt x="57053" y="5194"/>
                  </a:cubicBezTo>
                  <a:lnTo>
                    <a:pt x="56433" y="4541"/>
                  </a:lnTo>
                  <a:cubicBezTo>
                    <a:pt x="55454" y="3563"/>
                    <a:pt x="54117" y="3041"/>
                    <a:pt x="52747" y="3041"/>
                  </a:cubicBezTo>
                  <a:cubicBezTo>
                    <a:pt x="51768" y="3041"/>
                    <a:pt x="50822" y="3302"/>
                    <a:pt x="50007" y="3791"/>
                  </a:cubicBezTo>
                  <a:cubicBezTo>
                    <a:pt x="46778" y="1345"/>
                    <a:pt x="43189" y="40"/>
                    <a:pt x="39308" y="7"/>
                  </a:cubicBezTo>
                  <a:cubicBezTo>
                    <a:pt x="39153" y="2"/>
                    <a:pt x="38999" y="0"/>
                    <a:pt x="3884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 name="Grupo 7">
            <a:extLst>
              <a:ext uri="{FF2B5EF4-FFF2-40B4-BE49-F238E27FC236}">
                <a16:creationId xmlns:a16="http://schemas.microsoft.com/office/drawing/2014/main" id="{5FB2F445-046B-AE1B-A5D9-3CC2FD70AAAC}"/>
              </a:ext>
            </a:extLst>
          </p:cNvPr>
          <p:cNvGrpSpPr/>
          <p:nvPr/>
        </p:nvGrpSpPr>
        <p:grpSpPr>
          <a:xfrm>
            <a:off x="0" y="4052888"/>
            <a:ext cx="9144000" cy="1106488"/>
            <a:chOff x="0" y="4052888"/>
            <a:chExt cx="9144000" cy="1106488"/>
          </a:xfrm>
        </p:grpSpPr>
        <p:sp>
          <p:nvSpPr>
            <p:cNvPr id="38" name="Rectángulo 37">
              <a:extLst>
                <a:ext uri="{FF2B5EF4-FFF2-40B4-BE49-F238E27FC236}">
                  <a16:creationId xmlns:a16="http://schemas.microsoft.com/office/drawing/2014/main" id="{D320C5AE-2515-470A-BBF7-F51BA2337A80}"/>
                </a:ext>
              </a:extLst>
            </p:cNvPr>
            <p:cNvSpPr/>
            <p:nvPr/>
          </p:nvSpPr>
          <p:spPr>
            <a:xfrm>
              <a:off x="0" y="4876006"/>
              <a:ext cx="9144000" cy="283370"/>
            </a:xfrm>
            <a:prstGeom prst="rect">
              <a:avLst/>
            </a:prstGeom>
            <a:solidFill>
              <a:srgbClr val="3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Freeform 5">
              <a:extLst>
                <a:ext uri="{FF2B5EF4-FFF2-40B4-BE49-F238E27FC236}">
                  <a16:creationId xmlns:a16="http://schemas.microsoft.com/office/drawing/2014/main" id="{FBA40C98-2FCC-A412-A1A4-96ACEDFB0FE2}"/>
                </a:ext>
              </a:extLst>
            </p:cNvPr>
            <p:cNvSpPr>
              <a:spLocks/>
            </p:cNvSpPr>
            <p:nvPr/>
          </p:nvSpPr>
          <p:spPr bwMode="auto">
            <a:xfrm>
              <a:off x="47626" y="4052888"/>
              <a:ext cx="431800" cy="865187"/>
            </a:xfrm>
            <a:custGeom>
              <a:avLst/>
              <a:gdLst>
                <a:gd name="T0" fmla="*/ 100 w 166"/>
                <a:gd name="T1" fmla="*/ 336 h 336"/>
                <a:gd name="T2" fmla="*/ 63 w 166"/>
                <a:gd name="T3" fmla="*/ 336 h 336"/>
                <a:gd name="T4" fmla="*/ 63 w 166"/>
                <a:gd name="T5" fmla="*/ 309 h 336"/>
                <a:gd name="T6" fmla="*/ 52 w 166"/>
                <a:gd name="T7" fmla="*/ 292 h 336"/>
                <a:gd name="T8" fmla="*/ 8 w 166"/>
                <a:gd name="T9" fmla="*/ 225 h 336"/>
                <a:gd name="T10" fmla="*/ 42 w 166"/>
                <a:gd name="T11" fmla="*/ 225 h 336"/>
                <a:gd name="T12" fmla="*/ 47 w 166"/>
                <a:gd name="T13" fmla="*/ 240 h 336"/>
                <a:gd name="T14" fmla="*/ 88 w 166"/>
                <a:gd name="T15" fmla="*/ 261 h 336"/>
                <a:gd name="T16" fmla="*/ 119 w 166"/>
                <a:gd name="T17" fmla="*/ 225 h 336"/>
                <a:gd name="T18" fmla="*/ 90 w 166"/>
                <a:gd name="T19" fmla="*/ 188 h 336"/>
                <a:gd name="T20" fmla="*/ 78 w 166"/>
                <a:gd name="T21" fmla="*/ 186 h 336"/>
                <a:gd name="T22" fmla="*/ 8 w 166"/>
                <a:gd name="T23" fmla="*/ 127 h 336"/>
                <a:gd name="T24" fmla="*/ 50 w 166"/>
                <a:gd name="T25" fmla="*/ 44 h 336"/>
                <a:gd name="T26" fmla="*/ 63 w 166"/>
                <a:gd name="T27" fmla="*/ 23 h 336"/>
                <a:gd name="T28" fmla="*/ 63 w 166"/>
                <a:gd name="T29" fmla="*/ 0 h 336"/>
                <a:gd name="T30" fmla="*/ 100 w 166"/>
                <a:gd name="T31" fmla="*/ 0 h 336"/>
                <a:gd name="T32" fmla="*/ 100 w 166"/>
                <a:gd name="T33" fmla="*/ 29 h 336"/>
                <a:gd name="T34" fmla="*/ 109 w 166"/>
                <a:gd name="T35" fmla="*/ 42 h 336"/>
                <a:gd name="T36" fmla="*/ 155 w 166"/>
                <a:gd name="T37" fmla="*/ 111 h 336"/>
                <a:gd name="T38" fmla="*/ 121 w 166"/>
                <a:gd name="T39" fmla="*/ 111 h 336"/>
                <a:gd name="T40" fmla="*/ 111 w 166"/>
                <a:gd name="T41" fmla="*/ 89 h 336"/>
                <a:gd name="T42" fmla="*/ 66 w 166"/>
                <a:gd name="T43" fmla="*/ 77 h 336"/>
                <a:gd name="T44" fmla="*/ 44 w 166"/>
                <a:gd name="T45" fmla="*/ 119 h 336"/>
                <a:gd name="T46" fmla="*/ 80 w 166"/>
                <a:gd name="T47" fmla="*/ 149 h 336"/>
                <a:gd name="T48" fmla="*/ 151 w 166"/>
                <a:gd name="T49" fmla="*/ 198 h 336"/>
                <a:gd name="T50" fmla="*/ 110 w 166"/>
                <a:gd name="T51" fmla="*/ 293 h 336"/>
                <a:gd name="T52" fmla="*/ 100 w 166"/>
                <a:gd name="T53" fmla="*/ 307 h 336"/>
                <a:gd name="T54" fmla="*/ 100 w 166"/>
                <a:gd name="T55"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6" h="336">
                  <a:moveTo>
                    <a:pt x="100" y="336"/>
                  </a:moveTo>
                  <a:cubicBezTo>
                    <a:pt x="87" y="336"/>
                    <a:pt x="76" y="336"/>
                    <a:pt x="63" y="336"/>
                  </a:cubicBezTo>
                  <a:cubicBezTo>
                    <a:pt x="63" y="326"/>
                    <a:pt x="62" y="318"/>
                    <a:pt x="63" y="309"/>
                  </a:cubicBezTo>
                  <a:cubicBezTo>
                    <a:pt x="63" y="300"/>
                    <a:pt x="61" y="296"/>
                    <a:pt x="52" y="292"/>
                  </a:cubicBezTo>
                  <a:cubicBezTo>
                    <a:pt x="24" y="281"/>
                    <a:pt x="5" y="252"/>
                    <a:pt x="8" y="225"/>
                  </a:cubicBezTo>
                  <a:cubicBezTo>
                    <a:pt x="19" y="225"/>
                    <a:pt x="30" y="225"/>
                    <a:pt x="42" y="225"/>
                  </a:cubicBezTo>
                  <a:cubicBezTo>
                    <a:pt x="44" y="230"/>
                    <a:pt x="45" y="235"/>
                    <a:pt x="47" y="240"/>
                  </a:cubicBezTo>
                  <a:cubicBezTo>
                    <a:pt x="55" y="256"/>
                    <a:pt x="72" y="264"/>
                    <a:pt x="88" y="261"/>
                  </a:cubicBezTo>
                  <a:cubicBezTo>
                    <a:pt x="106" y="257"/>
                    <a:pt x="118" y="242"/>
                    <a:pt x="119" y="225"/>
                  </a:cubicBezTo>
                  <a:cubicBezTo>
                    <a:pt x="119" y="207"/>
                    <a:pt x="108" y="192"/>
                    <a:pt x="90" y="188"/>
                  </a:cubicBezTo>
                  <a:cubicBezTo>
                    <a:pt x="86" y="187"/>
                    <a:pt x="82" y="186"/>
                    <a:pt x="78" y="186"/>
                  </a:cubicBezTo>
                  <a:cubicBezTo>
                    <a:pt x="43" y="184"/>
                    <a:pt x="15" y="160"/>
                    <a:pt x="8" y="127"/>
                  </a:cubicBezTo>
                  <a:cubicBezTo>
                    <a:pt x="0" y="93"/>
                    <a:pt x="17" y="58"/>
                    <a:pt x="50" y="44"/>
                  </a:cubicBezTo>
                  <a:cubicBezTo>
                    <a:pt x="61" y="39"/>
                    <a:pt x="64" y="33"/>
                    <a:pt x="63" y="23"/>
                  </a:cubicBezTo>
                  <a:cubicBezTo>
                    <a:pt x="62" y="16"/>
                    <a:pt x="63" y="8"/>
                    <a:pt x="63" y="0"/>
                  </a:cubicBezTo>
                  <a:cubicBezTo>
                    <a:pt x="75" y="0"/>
                    <a:pt x="87" y="0"/>
                    <a:pt x="100" y="0"/>
                  </a:cubicBezTo>
                  <a:cubicBezTo>
                    <a:pt x="100" y="10"/>
                    <a:pt x="100" y="19"/>
                    <a:pt x="100" y="29"/>
                  </a:cubicBezTo>
                  <a:cubicBezTo>
                    <a:pt x="99" y="36"/>
                    <a:pt x="102" y="39"/>
                    <a:pt x="109" y="42"/>
                  </a:cubicBezTo>
                  <a:cubicBezTo>
                    <a:pt x="139" y="55"/>
                    <a:pt x="156" y="81"/>
                    <a:pt x="155" y="111"/>
                  </a:cubicBezTo>
                  <a:cubicBezTo>
                    <a:pt x="143" y="111"/>
                    <a:pt x="132" y="111"/>
                    <a:pt x="121" y="111"/>
                  </a:cubicBezTo>
                  <a:cubicBezTo>
                    <a:pt x="118" y="103"/>
                    <a:pt x="115" y="95"/>
                    <a:pt x="111" y="89"/>
                  </a:cubicBezTo>
                  <a:cubicBezTo>
                    <a:pt x="100" y="74"/>
                    <a:pt x="81" y="70"/>
                    <a:pt x="66" y="77"/>
                  </a:cubicBezTo>
                  <a:cubicBezTo>
                    <a:pt x="50" y="84"/>
                    <a:pt x="41" y="102"/>
                    <a:pt x="44" y="119"/>
                  </a:cubicBezTo>
                  <a:cubicBezTo>
                    <a:pt x="47" y="136"/>
                    <a:pt x="62" y="148"/>
                    <a:pt x="80" y="149"/>
                  </a:cubicBezTo>
                  <a:cubicBezTo>
                    <a:pt x="114" y="151"/>
                    <a:pt x="139" y="166"/>
                    <a:pt x="151" y="198"/>
                  </a:cubicBezTo>
                  <a:cubicBezTo>
                    <a:pt x="166" y="236"/>
                    <a:pt x="147" y="278"/>
                    <a:pt x="110" y="293"/>
                  </a:cubicBezTo>
                  <a:cubicBezTo>
                    <a:pt x="102" y="296"/>
                    <a:pt x="99" y="299"/>
                    <a:pt x="100" y="307"/>
                  </a:cubicBezTo>
                  <a:cubicBezTo>
                    <a:pt x="100" y="316"/>
                    <a:pt x="100" y="326"/>
                    <a:pt x="100" y="336"/>
                  </a:cubicBezTo>
                  <a:close/>
                </a:path>
              </a:pathLst>
            </a:custGeom>
            <a:solidFill>
              <a:srgbClr val="306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7" name="Freeform 9">
              <a:extLst>
                <a:ext uri="{FF2B5EF4-FFF2-40B4-BE49-F238E27FC236}">
                  <a16:creationId xmlns:a16="http://schemas.microsoft.com/office/drawing/2014/main" id="{20B3758D-160A-D5DE-C078-4816BA67D116}"/>
                </a:ext>
              </a:extLst>
            </p:cNvPr>
            <p:cNvSpPr>
              <a:spLocks/>
            </p:cNvSpPr>
            <p:nvPr/>
          </p:nvSpPr>
          <p:spPr bwMode="auto">
            <a:xfrm>
              <a:off x="8670926" y="4052888"/>
              <a:ext cx="431800" cy="865187"/>
            </a:xfrm>
            <a:custGeom>
              <a:avLst/>
              <a:gdLst>
                <a:gd name="T0" fmla="*/ 100 w 166"/>
                <a:gd name="T1" fmla="*/ 336 h 336"/>
                <a:gd name="T2" fmla="*/ 63 w 166"/>
                <a:gd name="T3" fmla="*/ 336 h 336"/>
                <a:gd name="T4" fmla="*/ 63 w 166"/>
                <a:gd name="T5" fmla="*/ 309 h 336"/>
                <a:gd name="T6" fmla="*/ 52 w 166"/>
                <a:gd name="T7" fmla="*/ 292 h 336"/>
                <a:gd name="T8" fmla="*/ 8 w 166"/>
                <a:gd name="T9" fmla="*/ 225 h 336"/>
                <a:gd name="T10" fmla="*/ 42 w 166"/>
                <a:gd name="T11" fmla="*/ 225 h 336"/>
                <a:gd name="T12" fmla="*/ 47 w 166"/>
                <a:gd name="T13" fmla="*/ 240 h 336"/>
                <a:gd name="T14" fmla="*/ 88 w 166"/>
                <a:gd name="T15" fmla="*/ 261 h 336"/>
                <a:gd name="T16" fmla="*/ 119 w 166"/>
                <a:gd name="T17" fmla="*/ 225 h 336"/>
                <a:gd name="T18" fmla="*/ 90 w 166"/>
                <a:gd name="T19" fmla="*/ 188 h 336"/>
                <a:gd name="T20" fmla="*/ 78 w 166"/>
                <a:gd name="T21" fmla="*/ 186 h 336"/>
                <a:gd name="T22" fmla="*/ 8 w 166"/>
                <a:gd name="T23" fmla="*/ 127 h 336"/>
                <a:gd name="T24" fmla="*/ 50 w 166"/>
                <a:gd name="T25" fmla="*/ 44 h 336"/>
                <a:gd name="T26" fmla="*/ 63 w 166"/>
                <a:gd name="T27" fmla="*/ 23 h 336"/>
                <a:gd name="T28" fmla="*/ 63 w 166"/>
                <a:gd name="T29" fmla="*/ 0 h 336"/>
                <a:gd name="T30" fmla="*/ 100 w 166"/>
                <a:gd name="T31" fmla="*/ 0 h 336"/>
                <a:gd name="T32" fmla="*/ 100 w 166"/>
                <a:gd name="T33" fmla="*/ 29 h 336"/>
                <a:gd name="T34" fmla="*/ 109 w 166"/>
                <a:gd name="T35" fmla="*/ 42 h 336"/>
                <a:gd name="T36" fmla="*/ 155 w 166"/>
                <a:gd name="T37" fmla="*/ 111 h 336"/>
                <a:gd name="T38" fmla="*/ 121 w 166"/>
                <a:gd name="T39" fmla="*/ 111 h 336"/>
                <a:gd name="T40" fmla="*/ 111 w 166"/>
                <a:gd name="T41" fmla="*/ 89 h 336"/>
                <a:gd name="T42" fmla="*/ 66 w 166"/>
                <a:gd name="T43" fmla="*/ 77 h 336"/>
                <a:gd name="T44" fmla="*/ 44 w 166"/>
                <a:gd name="T45" fmla="*/ 119 h 336"/>
                <a:gd name="T46" fmla="*/ 80 w 166"/>
                <a:gd name="T47" fmla="*/ 149 h 336"/>
                <a:gd name="T48" fmla="*/ 151 w 166"/>
                <a:gd name="T49" fmla="*/ 198 h 336"/>
                <a:gd name="T50" fmla="*/ 110 w 166"/>
                <a:gd name="T51" fmla="*/ 293 h 336"/>
                <a:gd name="T52" fmla="*/ 100 w 166"/>
                <a:gd name="T53" fmla="*/ 307 h 336"/>
                <a:gd name="T54" fmla="*/ 100 w 166"/>
                <a:gd name="T55"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6" h="336">
                  <a:moveTo>
                    <a:pt x="100" y="336"/>
                  </a:moveTo>
                  <a:cubicBezTo>
                    <a:pt x="87" y="336"/>
                    <a:pt x="76" y="336"/>
                    <a:pt x="63" y="336"/>
                  </a:cubicBezTo>
                  <a:cubicBezTo>
                    <a:pt x="63" y="326"/>
                    <a:pt x="62" y="318"/>
                    <a:pt x="63" y="309"/>
                  </a:cubicBezTo>
                  <a:cubicBezTo>
                    <a:pt x="63" y="300"/>
                    <a:pt x="61" y="296"/>
                    <a:pt x="52" y="292"/>
                  </a:cubicBezTo>
                  <a:cubicBezTo>
                    <a:pt x="24" y="281"/>
                    <a:pt x="5" y="252"/>
                    <a:pt x="8" y="225"/>
                  </a:cubicBezTo>
                  <a:cubicBezTo>
                    <a:pt x="19" y="225"/>
                    <a:pt x="30" y="225"/>
                    <a:pt x="42" y="225"/>
                  </a:cubicBezTo>
                  <a:cubicBezTo>
                    <a:pt x="44" y="230"/>
                    <a:pt x="45" y="235"/>
                    <a:pt x="47" y="240"/>
                  </a:cubicBezTo>
                  <a:cubicBezTo>
                    <a:pt x="55" y="256"/>
                    <a:pt x="72" y="264"/>
                    <a:pt x="88" y="261"/>
                  </a:cubicBezTo>
                  <a:cubicBezTo>
                    <a:pt x="106" y="257"/>
                    <a:pt x="118" y="242"/>
                    <a:pt x="119" y="225"/>
                  </a:cubicBezTo>
                  <a:cubicBezTo>
                    <a:pt x="119" y="207"/>
                    <a:pt x="108" y="192"/>
                    <a:pt x="90" y="188"/>
                  </a:cubicBezTo>
                  <a:cubicBezTo>
                    <a:pt x="86" y="187"/>
                    <a:pt x="82" y="186"/>
                    <a:pt x="78" y="186"/>
                  </a:cubicBezTo>
                  <a:cubicBezTo>
                    <a:pt x="43" y="184"/>
                    <a:pt x="15" y="160"/>
                    <a:pt x="8" y="127"/>
                  </a:cubicBezTo>
                  <a:cubicBezTo>
                    <a:pt x="0" y="93"/>
                    <a:pt x="17" y="58"/>
                    <a:pt x="50" y="44"/>
                  </a:cubicBezTo>
                  <a:cubicBezTo>
                    <a:pt x="61" y="39"/>
                    <a:pt x="64" y="33"/>
                    <a:pt x="63" y="23"/>
                  </a:cubicBezTo>
                  <a:cubicBezTo>
                    <a:pt x="62" y="16"/>
                    <a:pt x="63" y="8"/>
                    <a:pt x="63" y="0"/>
                  </a:cubicBezTo>
                  <a:cubicBezTo>
                    <a:pt x="75" y="0"/>
                    <a:pt x="87" y="0"/>
                    <a:pt x="100" y="0"/>
                  </a:cubicBezTo>
                  <a:cubicBezTo>
                    <a:pt x="100" y="10"/>
                    <a:pt x="100" y="19"/>
                    <a:pt x="100" y="29"/>
                  </a:cubicBezTo>
                  <a:cubicBezTo>
                    <a:pt x="99" y="36"/>
                    <a:pt x="102" y="39"/>
                    <a:pt x="109" y="42"/>
                  </a:cubicBezTo>
                  <a:cubicBezTo>
                    <a:pt x="139" y="55"/>
                    <a:pt x="156" y="81"/>
                    <a:pt x="155" y="111"/>
                  </a:cubicBezTo>
                  <a:cubicBezTo>
                    <a:pt x="143" y="111"/>
                    <a:pt x="132" y="111"/>
                    <a:pt x="121" y="111"/>
                  </a:cubicBezTo>
                  <a:cubicBezTo>
                    <a:pt x="118" y="103"/>
                    <a:pt x="115" y="95"/>
                    <a:pt x="111" y="89"/>
                  </a:cubicBezTo>
                  <a:cubicBezTo>
                    <a:pt x="100" y="74"/>
                    <a:pt x="81" y="70"/>
                    <a:pt x="66" y="77"/>
                  </a:cubicBezTo>
                  <a:cubicBezTo>
                    <a:pt x="50" y="84"/>
                    <a:pt x="41" y="102"/>
                    <a:pt x="44" y="119"/>
                  </a:cubicBezTo>
                  <a:cubicBezTo>
                    <a:pt x="47" y="136"/>
                    <a:pt x="62" y="148"/>
                    <a:pt x="80" y="149"/>
                  </a:cubicBezTo>
                  <a:cubicBezTo>
                    <a:pt x="114" y="151"/>
                    <a:pt x="139" y="166"/>
                    <a:pt x="151" y="198"/>
                  </a:cubicBezTo>
                  <a:cubicBezTo>
                    <a:pt x="166" y="236"/>
                    <a:pt x="147" y="278"/>
                    <a:pt x="110" y="293"/>
                  </a:cubicBezTo>
                  <a:cubicBezTo>
                    <a:pt x="102" y="296"/>
                    <a:pt x="99" y="299"/>
                    <a:pt x="100" y="307"/>
                  </a:cubicBezTo>
                  <a:cubicBezTo>
                    <a:pt x="100" y="316"/>
                    <a:pt x="100" y="326"/>
                    <a:pt x="100" y="336"/>
                  </a:cubicBezTo>
                  <a:close/>
                </a:path>
              </a:pathLst>
            </a:custGeom>
            <a:solidFill>
              <a:srgbClr val="306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73"/>
        <p:cNvGrpSpPr/>
        <p:nvPr/>
      </p:nvGrpSpPr>
      <p:grpSpPr>
        <a:xfrm>
          <a:off x="0" y="0"/>
          <a:ext cx="0" cy="0"/>
          <a:chOff x="0" y="0"/>
          <a:chExt cx="0" cy="0"/>
        </a:xfrm>
      </p:grpSpPr>
      <p:sp>
        <p:nvSpPr>
          <p:cNvPr id="67" name="Freeform: Shape 6">
            <a:extLst>
              <a:ext uri="{FF2B5EF4-FFF2-40B4-BE49-F238E27FC236}">
                <a16:creationId xmlns:a16="http://schemas.microsoft.com/office/drawing/2014/main" id="{CB696ACD-2CD3-4370-90E7-4B6146289105}"/>
              </a:ext>
            </a:extLst>
          </p:cNvPr>
          <p:cNvSpPr/>
          <p:nvPr/>
        </p:nvSpPr>
        <p:spPr>
          <a:xfrm>
            <a:off x="1" y="3904"/>
            <a:ext cx="8393373" cy="769529"/>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solidFill>
            <a:srgbClr val="3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8" name="Freeform: Shape 8">
            <a:extLst>
              <a:ext uri="{FF2B5EF4-FFF2-40B4-BE49-F238E27FC236}">
                <a16:creationId xmlns:a16="http://schemas.microsoft.com/office/drawing/2014/main" id="{7D7AA33D-8623-4D67-BBD7-1040C2DBA6E2}"/>
              </a:ext>
            </a:extLst>
          </p:cNvPr>
          <p:cNvSpPr/>
          <p:nvPr/>
        </p:nvSpPr>
        <p:spPr>
          <a:xfrm>
            <a:off x="8466729" y="3904"/>
            <a:ext cx="677272" cy="769529"/>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solidFill>
            <a:srgbClr val="3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9" name="Freeform 15">
            <a:extLst>
              <a:ext uri="{FF2B5EF4-FFF2-40B4-BE49-F238E27FC236}">
                <a16:creationId xmlns:a16="http://schemas.microsoft.com/office/drawing/2014/main" id="{CE31E7C4-0B69-4824-8557-68660B2D9C0F}"/>
              </a:ext>
            </a:extLst>
          </p:cNvPr>
          <p:cNvSpPr>
            <a:spLocks noEditPoints="1"/>
          </p:cNvSpPr>
          <p:nvPr/>
        </p:nvSpPr>
        <p:spPr bwMode="auto">
          <a:xfrm>
            <a:off x="8624119" y="112647"/>
            <a:ext cx="362491" cy="552041"/>
          </a:xfrm>
          <a:custGeom>
            <a:avLst/>
            <a:gdLst>
              <a:gd name="T0" fmla="*/ 0 w 190"/>
              <a:gd name="T1" fmla="*/ 186 h 291"/>
              <a:gd name="T2" fmla="*/ 42 w 190"/>
              <a:gd name="T3" fmla="*/ 182 h 291"/>
              <a:gd name="T4" fmla="*/ 79 w 190"/>
              <a:gd name="T5" fmla="*/ 222 h 291"/>
              <a:gd name="T6" fmla="*/ 79 w 190"/>
              <a:gd name="T7" fmla="*/ 160 h 291"/>
              <a:gd name="T8" fmla="*/ 50 w 190"/>
              <a:gd name="T9" fmla="*/ 149 h 291"/>
              <a:gd name="T10" fmla="*/ 7 w 190"/>
              <a:gd name="T11" fmla="*/ 84 h 291"/>
              <a:gd name="T12" fmla="*/ 59 w 190"/>
              <a:gd name="T13" fmla="*/ 28 h 291"/>
              <a:gd name="T14" fmla="*/ 80 w 190"/>
              <a:gd name="T15" fmla="*/ 0 h 291"/>
              <a:gd name="T16" fmla="*/ 105 w 190"/>
              <a:gd name="T17" fmla="*/ 0 h 291"/>
              <a:gd name="T18" fmla="*/ 131 w 190"/>
              <a:gd name="T19" fmla="*/ 30 h 291"/>
              <a:gd name="T20" fmla="*/ 180 w 190"/>
              <a:gd name="T21" fmla="*/ 94 h 291"/>
              <a:gd name="T22" fmla="*/ 143 w 190"/>
              <a:gd name="T23" fmla="*/ 96 h 291"/>
              <a:gd name="T24" fmla="*/ 131 w 190"/>
              <a:gd name="T25" fmla="*/ 86 h 291"/>
              <a:gd name="T26" fmla="*/ 112 w 190"/>
              <a:gd name="T27" fmla="*/ 64 h 291"/>
              <a:gd name="T28" fmla="*/ 106 w 190"/>
              <a:gd name="T29" fmla="*/ 67 h 291"/>
              <a:gd name="T30" fmla="*/ 106 w 190"/>
              <a:gd name="T31" fmla="*/ 110 h 291"/>
              <a:gd name="T32" fmla="*/ 115 w 190"/>
              <a:gd name="T33" fmla="*/ 119 h 291"/>
              <a:gd name="T34" fmla="*/ 141 w 190"/>
              <a:gd name="T35" fmla="*/ 127 h 291"/>
              <a:gd name="T36" fmla="*/ 188 w 190"/>
              <a:gd name="T37" fmla="*/ 198 h 291"/>
              <a:gd name="T38" fmla="*/ 133 w 190"/>
              <a:gd name="T39" fmla="*/ 262 h 291"/>
              <a:gd name="T40" fmla="*/ 107 w 190"/>
              <a:gd name="T41" fmla="*/ 267 h 291"/>
              <a:gd name="T42" fmla="*/ 105 w 190"/>
              <a:gd name="T43" fmla="*/ 291 h 291"/>
              <a:gd name="T44" fmla="*/ 82 w 190"/>
              <a:gd name="T45" fmla="*/ 291 h 291"/>
              <a:gd name="T46" fmla="*/ 79 w 190"/>
              <a:gd name="T47" fmla="*/ 268 h 291"/>
              <a:gd name="T48" fmla="*/ 0 w 190"/>
              <a:gd name="T49" fmla="*/ 186 h 291"/>
              <a:gd name="T50" fmla="*/ 107 w 190"/>
              <a:gd name="T51" fmla="*/ 224 h 291"/>
              <a:gd name="T52" fmla="*/ 140 w 190"/>
              <a:gd name="T53" fmla="*/ 193 h 291"/>
              <a:gd name="T54" fmla="*/ 107 w 190"/>
              <a:gd name="T55" fmla="*/ 167 h 291"/>
              <a:gd name="T56" fmla="*/ 107 w 190"/>
              <a:gd name="T57" fmla="*/ 224 h 291"/>
              <a:gd name="T58" fmla="*/ 79 w 190"/>
              <a:gd name="T59" fmla="*/ 109 h 291"/>
              <a:gd name="T60" fmla="*/ 79 w 190"/>
              <a:gd name="T61" fmla="*/ 66 h 291"/>
              <a:gd name="T62" fmla="*/ 73 w 190"/>
              <a:gd name="T63" fmla="*/ 62 h 291"/>
              <a:gd name="T64" fmla="*/ 53 w 190"/>
              <a:gd name="T65" fmla="*/ 84 h 291"/>
              <a:gd name="T66" fmla="*/ 79 w 190"/>
              <a:gd name="T67" fmla="*/ 109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0" h="291">
                <a:moveTo>
                  <a:pt x="0" y="186"/>
                </a:moveTo>
                <a:cubicBezTo>
                  <a:pt x="15" y="185"/>
                  <a:pt x="28" y="183"/>
                  <a:pt x="42" y="182"/>
                </a:cubicBezTo>
                <a:cubicBezTo>
                  <a:pt x="58" y="216"/>
                  <a:pt x="58" y="216"/>
                  <a:pt x="79" y="222"/>
                </a:cubicBezTo>
                <a:cubicBezTo>
                  <a:pt x="79" y="202"/>
                  <a:pt x="79" y="182"/>
                  <a:pt x="79" y="160"/>
                </a:cubicBezTo>
                <a:cubicBezTo>
                  <a:pt x="70" y="157"/>
                  <a:pt x="60" y="154"/>
                  <a:pt x="50" y="149"/>
                </a:cubicBezTo>
                <a:cubicBezTo>
                  <a:pt x="20" y="137"/>
                  <a:pt x="6" y="114"/>
                  <a:pt x="7" y="84"/>
                </a:cubicBezTo>
                <a:cubicBezTo>
                  <a:pt x="9" y="57"/>
                  <a:pt x="28" y="34"/>
                  <a:pt x="59" y="28"/>
                </a:cubicBezTo>
                <a:cubicBezTo>
                  <a:pt x="76" y="25"/>
                  <a:pt x="84" y="19"/>
                  <a:pt x="80" y="0"/>
                </a:cubicBezTo>
                <a:cubicBezTo>
                  <a:pt x="89" y="0"/>
                  <a:pt x="96" y="0"/>
                  <a:pt x="105" y="0"/>
                </a:cubicBezTo>
                <a:cubicBezTo>
                  <a:pt x="101" y="21"/>
                  <a:pt x="114" y="25"/>
                  <a:pt x="131" y="30"/>
                </a:cubicBezTo>
                <a:cubicBezTo>
                  <a:pt x="163" y="38"/>
                  <a:pt x="178" y="60"/>
                  <a:pt x="180" y="94"/>
                </a:cubicBezTo>
                <a:cubicBezTo>
                  <a:pt x="168" y="95"/>
                  <a:pt x="155" y="97"/>
                  <a:pt x="143" y="96"/>
                </a:cubicBezTo>
                <a:cubicBezTo>
                  <a:pt x="139" y="96"/>
                  <a:pt x="135" y="90"/>
                  <a:pt x="131" y="86"/>
                </a:cubicBezTo>
                <a:cubicBezTo>
                  <a:pt x="124" y="79"/>
                  <a:pt x="118" y="71"/>
                  <a:pt x="112" y="64"/>
                </a:cubicBezTo>
                <a:cubicBezTo>
                  <a:pt x="110" y="65"/>
                  <a:pt x="108" y="66"/>
                  <a:pt x="106" y="67"/>
                </a:cubicBezTo>
                <a:cubicBezTo>
                  <a:pt x="106" y="81"/>
                  <a:pt x="105" y="95"/>
                  <a:pt x="106" y="110"/>
                </a:cubicBezTo>
                <a:cubicBezTo>
                  <a:pt x="107" y="113"/>
                  <a:pt x="111" y="117"/>
                  <a:pt x="115" y="119"/>
                </a:cubicBezTo>
                <a:cubicBezTo>
                  <a:pt x="123" y="122"/>
                  <a:pt x="132" y="124"/>
                  <a:pt x="141" y="127"/>
                </a:cubicBezTo>
                <a:cubicBezTo>
                  <a:pt x="173" y="139"/>
                  <a:pt x="190" y="165"/>
                  <a:pt x="188" y="198"/>
                </a:cubicBezTo>
                <a:cubicBezTo>
                  <a:pt x="186" y="229"/>
                  <a:pt x="165" y="254"/>
                  <a:pt x="133" y="262"/>
                </a:cubicBezTo>
                <a:cubicBezTo>
                  <a:pt x="125" y="264"/>
                  <a:pt x="116" y="265"/>
                  <a:pt x="107" y="267"/>
                </a:cubicBezTo>
                <a:cubicBezTo>
                  <a:pt x="106" y="275"/>
                  <a:pt x="106" y="282"/>
                  <a:pt x="105" y="291"/>
                </a:cubicBezTo>
                <a:cubicBezTo>
                  <a:pt x="97" y="291"/>
                  <a:pt x="90" y="291"/>
                  <a:pt x="82" y="291"/>
                </a:cubicBezTo>
                <a:cubicBezTo>
                  <a:pt x="81" y="283"/>
                  <a:pt x="80" y="275"/>
                  <a:pt x="79" y="268"/>
                </a:cubicBezTo>
                <a:cubicBezTo>
                  <a:pt x="22" y="251"/>
                  <a:pt x="3" y="232"/>
                  <a:pt x="0" y="186"/>
                </a:cubicBezTo>
                <a:close/>
                <a:moveTo>
                  <a:pt x="107" y="224"/>
                </a:moveTo>
                <a:cubicBezTo>
                  <a:pt x="130" y="219"/>
                  <a:pt x="142" y="208"/>
                  <a:pt x="140" y="193"/>
                </a:cubicBezTo>
                <a:cubicBezTo>
                  <a:pt x="138" y="174"/>
                  <a:pt x="123" y="171"/>
                  <a:pt x="107" y="167"/>
                </a:cubicBezTo>
                <a:cubicBezTo>
                  <a:pt x="107" y="188"/>
                  <a:pt x="107" y="206"/>
                  <a:pt x="107" y="224"/>
                </a:cubicBezTo>
                <a:close/>
                <a:moveTo>
                  <a:pt x="79" y="109"/>
                </a:moveTo>
                <a:cubicBezTo>
                  <a:pt x="79" y="93"/>
                  <a:pt x="79" y="80"/>
                  <a:pt x="79" y="66"/>
                </a:cubicBezTo>
                <a:cubicBezTo>
                  <a:pt x="77" y="65"/>
                  <a:pt x="75" y="64"/>
                  <a:pt x="73" y="62"/>
                </a:cubicBezTo>
                <a:cubicBezTo>
                  <a:pt x="66" y="70"/>
                  <a:pt x="55" y="76"/>
                  <a:pt x="53" y="84"/>
                </a:cubicBezTo>
                <a:cubicBezTo>
                  <a:pt x="50" y="100"/>
                  <a:pt x="65" y="104"/>
                  <a:pt x="79" y="109"/>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2674" name="Google Shape;2674;p35"/>
          <p:cNvSpPr txBox="1">
            <a:spLocks noGrp="1"/>
          </p:cNvSpPr>
          <p:nvPr>
            <p:ph type="title" idx="6"/>
          </p:nvPr>
        </p:nvSpPr>
        <p:spPr>
          <a:xfrm>
            <a:off x="715371" y="108125"/>
            <a:ext cx="7704000" cy="572700"/>
          </a:xfrm>
          <a:prstGeom prst="rect">
            <a:avLst/>
          </a:prstGeom>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rgbClr val="FFFFFF"/>
                </a:solidFill>
              </a:rPr>
              <a:t>Three columns</a:t>
            </a:r>
            <a:endParaRPr dirty="0">
              <a:solidFill>
                <a:srgbClr val="FFFFFF"/>
              </a:solidFill>
            </a:endParaRPr>
          </a:p>
        </p:txBody>
      </p:sp>
      <p:sp>
        <p:nvSpPr>
          <p:cNvPr id="2675" name="Google Shape;2675;p35"/>
          <p:cNvSpPr txBox="1">
            <a:spLocks noGrp="1"/>
          </p:cNvSpPr>
          <p:nvPr>
            <p:ph type="title"/>
          </p:nvPr>
        </p:nvSpPr>
        <p:spPr>
          <a:xfrm>
            <a:off x="1167950" y="2130725"/>
            <a:ext cx="2336400" cy="441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Global markets</a:t>
            </a:r>
            <a:endParaRPr/>
          </a:p>
        </p:txBody>
      </p:sp>
      <p:sp>
        <p:nvSpPr>
          <p:cNvPr id="2676" name="Google Shape;2676;p35"/>
          <p:cNvSpPr txBox="1">
            <a:spLocks noGrp="1"/>
          </p:cNvSpPr>
          <p:nvPr>
            <p:ph type="subTitle" idx="1"/>
          </p:nvPr>
        </p:nvSpPr>
        <p:spPr>
          <a:xfrm>
            <a:off x="1167950" y="2572775"/>
            <a:ext cx="2336400" cy="776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Mercury is the closest planet to the Sun and the smallest of them all</a:t>
            </a:r>
            <a:endParaRPr/>
          </a:p>
        </p:txBody>
      </p:sp>
      <p:sp>
        <p:nvSpPr>
          <p:cNvPr id="2677" name="Google Shape;2677;p35"/>
          <p:cNvSpPr txBox="1">
            <a:spLocks noGrp="1"/>
          </p:cNvSpPr>
          <p:nvPr>
            <p:ph type="title" idx="2"/>
          </p:nvPr>
        </p:nvSpPr>
        <p:spPr>
          <a:xfrm>
            <a:off x="3403800" y="3419775"/>
            <a:ext cx="2336400" cy="441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Value</a:t>
            </a:r>
            <a:endParaRPr/>
          </a:p>
        </p:txBody>
      </p:sp>
      <p:sp>
        <p:nvSpPr>
          <p:cNvPr id="2678" name="Google Shape;2678;p35"/>
          <p:cNvSpPr txBox="1">
            <a:spLocks noGrp="1"/>
          </p:cNvSpPr>
          <p:nvPr>
            <p:ph type="subTitle" idx="3"/>
          </p:nvPr>
        </p:nvSpPr>
        <p:spPr>
          <a:xfrm>
            <a:off x="3403800" y="3861002"/>
            <a:ext cx="2336400" cy="776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Despite being red, Mars is actually a cold place. It’s full of iron oxide dust</a:t>
            </a:r>
            <a:endParaRPr/>
          </a:p>
        </p:txBody>
      </p:sp>
      <p:sp>
        <p:nvSpPr>
          <p:cNvPr id="2679" name="Google Shape;2679;p35"/>
          <p:cNvSpPr txBox="1">
            <a:spLocks noGrp="1"/>
          </p:cNvSpPr>
          <p:nvPr>
            <p:ph type="title" idx="4"/>
          </p:nvPr>
        </p:nvSpPr>
        <p:spPr>
          <a:xfrm>
            <a:off x="5639650" y="2130650"/>
            <a:ext cx="2336400" cy="441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Exchange rates</a:t>
            </a:r>
            <a:endParaRPr/>
          </a:p>
        </p:txBody>
      </p:sp>
      <p:sp>
        <p:nvSpPr>
          <p:cNvPr id="2680" name="Google Shape;2680;p35"/>
          <p:cNvSpPr txBox="1">
            <a:spLocks noGrp="1"/>
          </p:cNvSpPr>
          <p:nvPr>
            <p:ph type="subTitle" idx="5"/>
          </p:nvPr>
        </p:nvSpPr>
        <p:spPr>
          <a:xfrm>
            <a:off x="5639650" y="2572775"/>
            <a:ext cx="2336400" cy="776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Venus has a beautiful name and is the second planet from the Sun</a:t>
            </a:r>
            <a:endParaRPr/>
          </a:p>
        </p:txBody>
      </p:sp>
      <p:grpSp>
        <p:nvGrpSpPr>
          <p:cNvPr id="2681" name="Google Shape;2681;p35"/>
          <p:cNvGrpSpPr/>
          <p:nvPr/>
        </p:nvGrpSpPr>
        <p:grpSpPr>
          <a:xfrm>
            <a:off x="2170203" y="1365963"/>
            <a:ext cx="331876" cy="562386"/>
            <a:chOff x="2247500" y="289500"/>
            <a:chExt cx="3019799" cy="5117248"/>
          </a:xfrm>
        </p:grpSpPr>
        <p:sp>
          <p:nvSpPr>
            <p:cNvPr id="2682" name="Google Shape;2682;p35"/>
            <p:cNvSpPr/>
            <p:nvPr/>
          </p:nvSpPr>
          <p:spPr>
            <a:xfrm>
              <a:off x="2394279" y="350646"/>
              <a:ext cx="2811874" cy="4994946"/>
            </a:xfrm>
            <a:custGeom>
              <a:avLst/>
              <a:gdLst/>
              <a:ahLst/>
              <a:cxnLst/>
              <a:rect l="l" t="t" r="r" b="b"/>
              <a:pathLst>
                <a:path w="112475" h="199798" extrusionOk="0">
                  <a:moveTo>
                    <a:pt x="20062" y="1"/>
                  </a:moveTo>
                  <a:cubicBezTo>
                    <a:pt x="8939" y="1"/>
                    <a:pt x="1" y="8938"/>
                    <a:pt x="1" y="20062"/>
                  </a:cubicBezTo>
                  <a:lnTo>
                    <a:pt x="1" y="179703"/>
                  </a:lnTo>
                  <a:cubicBezTo>
                    <a:pt x="1" y="190827"/>
                    <a:pt x="8939" y="199797"/>
                    <a:pt x="20062" y="199797"/>
                  </a:cubicBezTo>
                  <a:lnTo>
                    <a:pt x="92413" y="199797"/>
                  </a:lnTo>
                  <a:cubicBezTo>
                    <a:pt x="103536" y="199797"/>
                    <a:pt x="112474" y="190827"/>
                    <a:pt x="112474" y="179703"/>
                  </a:cubicBezTo>
                  <a:lnTo>
                    <a:pt x="112474" y="20062"/>
                  </a:lnTo>
                  <a:cubicBezTo>
                    <a:pt x="112474" y="8938"/>
                    <a:pt x="103536" y="1"/>
                    <a:pt x="924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3" name="Google Shape;2683;p35"/>
            <p:cNvSpPr/>
            <p:nvPr/>
          </p:nvSpPr>
          <p:spPr>
            <a:xfrm>
              <a:off x="2601422" y="1022620"/>
              <a:ext cx="2397570" cy="3394119"/>
            </a:xfrm>
            <a:custGeom>
              <a:avLst/>
              <a:gdLst/>
              <a:ahLst/>
              <a:cxnLst/>
              <a:rect l="l" t="t" r="r" b="b"/>
              <a:pathLst>
                <a:path w="95903" h="135765" extrusionOk="0">
                  <a:moveTo>
                    <a:pt x="7699" y="0"/>
                  </a:moveTo>
                  <a:cubicBezTo>
                    <a:pt x="3458" y="0"/>
                    <a:pt x="0" y="3458"/>
                    <a:pt x="0" y="7699"/>
                  </a:cubicBezTo>
                  <a:lnTo>
                    <a:pt x="0" y="128066"/>
                  </a:lnTo>
                  <a:cubicBezTo>
                    <a:pt x="0" y="132339"/>
                    <a:pt x="3458" y="135764"/>
                    <a:pt x="7699" y="135764"/>
                  </a:cubicBezTo>
                  <a:lnTo>
                    <a:pt x="88204" y="135764"/>
                  </a:lnTo>
                  <a:cubicBezTo>
                    <a:pt x="92445" y="135764"/>
                    <a:pt x="95903" y="132339"/>
                    <a:pt x="95903" y="128066"/>
                  </a:cubicBezTo>
                  <a:lnTo>
                    <a:pt x="95903" y="7699"/>
                  </a:lnTo>
                  <a:cubicBezTo>
                    <a:pt x="95903" y="3458"/>
                    <a:pt x="92445" y="0"/>
                    <a:pt x="8820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4" name="Google Shape;2684;p35"/>
            <p:cNvSpPr/>
            <p:nvPr/>
          </p:nvSpPr>
          <p:spPr>
            <a:xfrm>
              <a:off x="3371249" y="2033020"/>
              <a:ext cx="846497" cy="1629371"/>
            </a:xfrm>
            <a:custGeom>
              <a:avLst/>
              <a:gdLst/>
              <a:ahLst/>
              <a:cxnLst/>
              <a:rect l="l" t="t" r="r" b="b"/>
              <a:pathLst>
                <a:path w="33860" h="65175" extrusionOk="0">
                  <a:moveTo>
                    <a:pt x="17191" y="0"/>
                  </a:moveTo>
                  <a:cubicBezTo>
                    <a:pt x="15625" y="0"/>
                    <a:pt x="14386" y="1272"/>
                    <a:pt x="14386" y="2838"/>
                  </a:cubicBezTo>
                  <a:lnTo>
                    <a:pt x="14386" y="3425"/>
                  </a:lnTo>
                  <a:cubicBezTo>
                    <a:pt x="10569" y="3621"/>
                    <a:pt x="7405" y="4926"/>
                    <a:pt x="4894" y="7372"/>
                  </a:cubicBezTo>
                  <a:cubicBezTo>
                    <a:pt x="2447" y="9656"/>
                    <a:pt x="1077" y="12853"/>
                    <a:pt x="1142" y="16212"/>
                  </a:cubicBezTo>
                  <a:cubicBezTo>
                    <a:pt x="1110" y="18235"/>
                    <a:pt x="1599" y="20257"/>
                    <a:pt x="2545" y="22051"/>
                  </a:cubicBezTo>
                  <a:cubicBezTo>
                    <a:pt x="3589" y="24009"/>
                    <a:pt x="5057" y="25705"/>
                    <a:pt x="6818" y="27010"/>
                  </a:cubicBezTo>
                  <a:cubicBezTo>
                    <a:pt x="8743" y="28477"/>
                    <a:pt x="12396" y="30467"/>
                    <a:pt x="17811" y="32979"/>
                  </a:cubicBezTo>
                  <a:cubicBezTo>
                    <a:pt x="20486" y="34186"/>
                    <a:pt x="22280" y="35393"/>
                    <a:pt x="23226" y="36567"/>
                  </a:cubicBezTo>
                  <a:cubicBezTo>
                    <a:pt x="25314" y="39340"/>
                    <a:pt x="24987" y="43222"/>
                    <a:pt x="22443" y="45570"/>
                  </a:cubicBezTo>
                  <a:cubicBezTo>
                    <a:pt x="21106" y="46908"/>
                    <a:pt x="19311" y="47625"/>
                    <a:pt x="17420" y="47658"/>
                  </a:cubicBezTo>
                  <a:cubicBezTo>
                    <a:pt x="14386" y="47658"/>
                    <a:pt x="11254" y="46321"/>
                    <a:pt x="8058" y="43646"/>
                  </a:cubicBezTo>
                  <a:cubicBezTo>
                    <a:pt x="7281" y="42991"/>
                    <a:pt x="6334" y="42670"/>
                    <a:pt x="5389" y="42670"/>
                  </a:cubicBezTo>
                  <a:cubicBezTo>
                    <a:pt x="4309" y="42670"/>
                    <a:pt x="3232" y="43089"/>
                    <a:pt x="2414" y="43907"/>
                  </a:cubicBezTo>
                  <a:lnTo>
                    <a:pt x="1697" y="44657"/>
                  </a:lnTo>
                  <a:cubicBezTo>
                    <a:pt x="1" y="46353"/>
                    <a:pt x="131" y="49126"/>
                    <a:pt x="1958" y="50692"/>
                  </a:cubicBezTo>
                  <a:cubicBezTo>
                    <a:pt x="3458" y="51931"/>
                    <a:pt x="5057" y="53040"/>
                    <a:pt x="6753" y="53986"/>
                  </a:cubicBezTo>
                  <a:cubicBezTo>
                    <a:pt x="9134" y="55226"/>
                    <a:pt x="11711" y="56009"/>
                    <a:pt x="14386" y="56237"/>
                  </a:cubicBezTo>
                  <a:lnTo>
                    <a:pt x="14386" y="61945"/>
                  </a:lnTo>
                  <a:cubicBezTo>
                    <a:pt x="14386" y="63740"/>
                    <a:pt x="15821" y="65175"/>
                    <a:pt x="17583" y="65175"/>
                  </a:cubicBezTo>
                  <a:cubicBezTo>
                    <a:pt x="19377" y="65175"/>
                    <a:pt x="20812" y="63740"/>
                    <a:pt x="20812" y="61945"/>
                  </a:cubicBezTo>
                  <a:lnTo>
                    <a:pt x="20812" y="56041"/>
                  </a:lnTo>
                  <a:cubicBezTo>
                    <a:pt x="23976" y="55389"/>
                    <a:pt x="26390" y="54410"/>
                    <a:pt x="28086" y="53138"/>
                  </a:cubicBezTo>
                  <a:cubicBezTo>
                    <a:pt x="29848" y="51768"/>
                    <a:pt x="31250" y="49974"/>
                    <a:pt x="32196" y="47952"/>
                  </a:cubicBezTo>
                  <a:cubicBezTo>
                    <a:pt x="33273" y="45733"/>
                    <a:pt x="33827" y="43287"/>
                    <a:pt x="33795" y="40808"/>
                  </a:cubicBezTo>
                  <a:cubicBezTo>
                    <a:pt x="33860" y="38427"/>
                    <a:pt x="33338" y="36013"/>
                    <a:pt x="32294" y="33860"/>
                  </a:cubicBezTo>
                  <a:cubicBezTo>
                    <a:pt x="31283" y="31772"/>
                    <a:pt x="29815" y="29945"/>
                    <a:pt x="27988" y="28510"/>
                  </a:cubicBezTo>
                  <a:cubicBezTo>
                    <a:pt x="26129" y="27042"/>
                    <a:pt x="22671" y="25248"/>
                    <a:pt x="17615" y="23160"/>
                  </a:cubicBezTo>
                  <a:cubicBezTo>
                    <a:pt x="14777" y="21986"/>
                    <a:pt x="12885" y="20910"/>
                    <a:pt x="11939" y="19898"/>
                  </a:cubicBezTo>
                  <a:cubicBezTo>
                    <a:pt x="10993" y="18887"/>
                    <a:pt x="10504" y="17876"/>
                    <a:pt x="10504" y="16832"/>
                  </a:cubicBezTo>
                  <a:cubicBezTo>
                    <a:pt x="10537" y="15593"/>
                    <a:pt x="11157" y="14418"/>
                    <a:pt x="12135" y="13668"/>
                  </a:cubicBezTo>
                  <a:cubicBezTo>
                    <a:pt x="13271" y="12747"/>
                    <a:pt x="14666" y="12260"/>
                    <a:pt x="16077" y="12260"/>
                  </a:cubicBezTo>
                  <a:cubicBezTo>
                    <a:pt x="16166" y="12260"/>
                    <a:pt x="16254" y="12262"/>
                    <a:pt x="16343" y="12265"/>
                  </a:cubicBezTo>
                  <a:cubicBezTo>
                    <a:pt x="18431" y="12265"/>
                    <a:pt x="20518" y="13048"/>
                    <a:pt x="22639" y="14581"/>
                  </a:cubicBezTo>
                  <a:cubicBezTo>
                    <a:pt x="23379" y="15144"/>
                    <a:pt x="24253" y="15418"/>
                    <a:pt x="25125" y="15418"/>
                  </a:cubicBezTo>
                  <a:cubicBezTo>
                    <a:pt x="26174" y="15418"/>
                    <a:pt x="27219" y="15021"/>
                    <a:pt x="28021" y="14255"/>
                  </a:cubicBezTo>
                  <a:lnTo>
                    <a:pt x="28706" y="13570"/>
                  </a:lnTo>
                  <a:cubicBezTo>
                    <a:pt x="30500" y="11809"/>
                    <a:pt x="30337" y="8873"/>
                    <a:pt x="28380" y="7340"/>
                  </a:cubicBezTo>
                  <a:cubicBezTo>
                    <a:pt x="27760" y="6850"/>
                    <a:pt x="27108" y="6394"/>
                    <a:pt x="26423" y="6002"/>
                  </a:cubicBezTo>
                  <a:cubicBezTo>
                    <a:pt x="24661" y="5024"/>
                    <a:pt x="22769" y="4306"/>
                    <a:pt x="20812" y="3882"/>
                  </a:cubicBezTo>
                  <a:lnTo>
                    <a:pt x="20812" y="2838"/>
                  </a:lnTo>
                  <a:cubicBezTo>
                    <a:pt x="20812" y="1272"/>
                    <a:pt x="19540" y="0"/>
                    <a:pt x="1797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5" name="Google Shape;2685;p35"/>
            <p:cNvSpPr/>
            <p:nvPr/>
          </p:nvSpPr>
          <p:spPr>
            <a:xfrm>
              <a:off x="3501722" y="4576548"/>
              <a:ext cx="596979" cy="597798"/>
            </a:xfrm>
            <a:custGeom>
              <a:avLst/>
              <a:gdLst/>
              <a:ahLst/>
              <a:cxnLst/>
              <a:rect l="l" t="t" r="r" b="b"/>
              <a:pathLst>
                <a:path w="23879" h="23912" extrusionOk="0">
                  <a:moveTo>
                    <a:pt x="11940" y="1"/>
                  </a:moveTo>
                  <a:cubicBezTo>
                    <a:pt x="5350" y="1"/>
                    <a:pt x="1" y="5350"/>
                    <a:pt x="1" y="11972"/>
                  </a:cubicBezTo>
                  <a:cubicBezTo>
                    <a:pt x="1" y="18561"/>
                    <a:pt x="5350" y="23911"/>
                    <a:pt x="11940" y="23911"/>
                  </a:cubicBezTo>
                  <a:cubicBezTo>
                    <a:pt x="18529" y="23911"/>
                    <a:pt x="23878" y="18561"/>
                    <a:pt x="23878" y="11972"/>
                  </a:cubicBezTo>
                  <a:cubicBezTo>
                    <a:pt x="23878" y="5350"/>
                    <a:pt x="18529" y="1"/>
                    <a:pt x="1194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6" name="Google Shape;2686;p35"/>
            <p:cNvSpPr/>
            <p:nvPr/>
          </p:nvSpPr>
          <p:spPr>
            <a:xfrm>
              <a:off x="3640375" y="515378"/>
              <a:ext cx="319700" cy="320527"/>
            </a:xfrm>
            <a:custGeom>
              <a:avLst/>
              <a:gdLst/>
              <a:ahLst/>
              <a:cxnLst/>
              <a:rect l="l" t="t" r="r" b="b"/>
              <a:pathLst>
                <a:path w="12788" h="12821" extrusionOk="0">
                  <a:moveTo>
                    <a:pt x="6394" y="1"/>
                  </a:moveTo>
                  <a:cubicBezTo>
                    <a:pt x="2871" y="1"/>
                    <a:pt x="0" y="2871"/>
                    <a:pt x="0" y="6427"/>
                  </a:cubicBezTo>
                  <a:cubicBezTo>
                    <a:pt x="0" y="9950"/>
                    <a:pt x="2871" y="12820"/>
                    <a:pt x="6394" y="12820"/>
                  </a:cubicBezTo>
                  <a:cubicBezTo>
                    <a:pt x="9917" y="12820"/>
                    <a:pt x="12787" y="9950"/>
                    <a:pt x="12787" y="6427"/>
                  </a:cubicBezTo>
                  <a:cubicBezTo>
                    <a:pt x="12787" y="2871"/>
                    <a:pt x="9917" y="1"/>
                    <a:pt x="63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7" name="Google Shape;2687;p35"/>
            <p:cNvSpPr/>
            <p:nvPr/>
          </p:nvSpPr>
          <p:spPr>
            <a:xfrm>
              <a:off x="2247500" y="357171"/>
              <a:ext cx="1442620" cy="4988422"/>
            </a:xfrm>
            <a:custGeom>
              <a:avLst/>
              <a:gdLst/>
              <a:ahLst/>
              <a:cxnLst/>
              <a:rect l="l" t="t" r="r" b="b"/>
              <a:pathLst>
                <a:path w="57705" h="199537" extrusionOk="0">
                  <a:moveTo>
                    <a:pt x="22508" y="1"/>
                  </a:moveTo>
                  <a:lnTo>
                    <a:pt x="22508" y="1"/>
                  </a:lnTo>
                  <a:cubicBezTo>
                    <a:pt x="12885" y="1697"/>
                    <a:pt x="5872" y="10047"/>
                    <a:pt x="5872" y="19801"/>
                  </a:cubicBezTo>
                  <a:lnTo>
                    <a:pt x="5872" y="179442"/>
                  </a:lnTo>
                  <a:cubicBezTo>
                    <a:pt x="5872" y="190533"/>
                    <a:pt x="14842" y="199504"/>
                    <a:pt x="25933" y="199536"/>
                  </a:cubicBezTo>
                  <a:lnTo>
                    <a:pt x="57705" y="199536"/>
                  </a:lnTo>
                  <a:cubicBezTo>
                    <a:pt x="13211" y="143136"/>
                    <a:pt x="0" y="68209"/>
                    <a:pt x="2250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8" name="Google Shape;2688;p35"/>
            <p:cNvSpPr/>
            <p:nvPr/>
          </p:nvSpPr>
          <p:spPr>
            <a:xfrm>
              <a:off x="2601421" y="2846077"/>
              <a:ext cx="498298" cy="1570672"/>
            </a:xfrm>
            <a:custGeom>
              <a:avLst/>
              <a:gdLst/>
              <a:ahLst/>
              <a:cxnLst/>
              <a:rect l="l" t="t" r="r" b="b"/>
              <a:pathLst>
                <a:path w="19932" h="62827" extrusionOk="0">
                  <a:moveTo>
                    <a:pt x="0" y="0"/>
                  </a:moveTo>
                  <a:lnTo>
                    <a:pt x="0" y="55128"/>
                  </a:lnTo>
                  <a:cubicBezTo>
                    <a:pt x="0" y="59368"/>
                    <a:pt x="3458" y="62826"/>
                    <a:pt x="7699" y="62826"/>
                  </a:cubicBezTo>
                  <a:lnTo>
                    <a:pt x="19931" y="62826"/>
                  </a:lnTo>
                  <a:cubicBezTo>
                    <a:pt x="10047" y="43059"/>
                    <a:pt x="3328" y="21856"/>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9" name="Google Shape;2689;p35"/>
            <p:cNvSpPr/>
            <p:nvPr/>
          </p:nvSpPr>
          <p:spPr>
            <a:xfrm>
              <a:off x="2333123" y="289500"/>
              <a:ext cx="2934176" cy="5117248"/>
            </a:xfrm>
            <a:custGeom>
              <a:avLst/>
              <a:gdLst/>
              <a:ahLst/>
              <a:cxnLst/>
              <a:rect l="l" t="t" r="r" b="b"/>
              <a:pathLst>
                <a:path w="117367" h="204690" extrusionOk="0">
                  <a:moveTo>
                    <a:pt x="22508" y="0"/>
                  </a:moveTo>
                  <a:cubicBezTo>
                    <a:pt x="10080" y="0"/>
                    <a:pt x="0" y="10080"/>
                    <a:pt x="0" y="22508"/>
                  </a:cubicBezTo>
                  <a:lnTo>
                    <a:pt x="0" y="51539"/>
                  </a:lnTo>
                  <a:cubicBezTo>
                    <a:pt x="0" y="52877"/>
                    <a:pt x="1077" y="53986"/>
                    <a:pt x="2447" y="53986"/>
                  </a:cubicBezTo>
                  <a:cubicBezTo>
                    <a:pt x="3784" y="53986"/>
                    <a:pt x="4893" y="52877"/>
                    <a:pt x="4893" y="51539"/>
                  </a:cubicBezTo>
                  <a:lnTo>
                    <a:pt x="4893" y="22508"/>
                  </a:lnTo>
                  <a:cubicBezTo>
                    <a:pt x="4893" y="12787"/>
                    <a:pt x="12787" y="4893"/>
                    <a:pt x="22508" y="4893"/>
                  </a:cubicBezTo>
                  <a:lnTo>
                    <a:pt x="94859" y="4893"/>
                  </a:lnTo>
                  <a:cubicBezTo>
                    <a:pt x="104580" y="4893"/>
                    <a:pt x="112474" y="12787"/>
                    <a:pt x="112474" y="22508"/>
                  </a:cubicBezTo>
                  <a:lnTo>
                    <a:pt x="112474" y="182149"/>
                  </a:lnTo>
                  <a:cubicBezTo>
                    <a:pt x="112474" y="191870"/>
                    <a:pt x="104580" y="199764"/>
                    <a:pt x="94859" y="199797"/>
                  </a:cubicBezTo>
                  <a:lnTo>
                    <a:pt x="22508" y="199797"/>
                  </a:lnTo>
                  <a:cubicBezTo>
                    <a:pt x="12787" y="199764"/>
                    <a:pt x="4893" y="191870"/>
                    <a:pt x="4893" y="182149"/>
                  </a:cubicBezTo>
                  <a:lnTo>
                    <a:pt x="4893" y="73721"/>
                  </a:lnTo>
                  <a:cubicBezTo>
                    <a:pt x="4893" y="72384"/>
                    <a:pt x="3784" y="71274"/>
                    <a:pt x="2447" y="71274"/>
                  </a:cubicBezTo>
                  <a:cubicBezTo>
                    <a:pt x="1077" y="71274"/>
                    <a:pt x="0" y="72384"/>
                    <a:pt x="0" y="73721"/>
                  </a:cubicBezTo>
                  <a:lnTo>
                    <a:pt x="0" y="182149"/>
                  </a:lnTo>
                  <a:cubicBezTo>
                    <a:pt x="0" y="194578"/>
                    <a:pt x="10080" y="204657"/>
                    <a:pt x="22508" y="204690"/>
                  </a:cubicBezTo>
                  <a:lnTo>
                    <a:pt x="94859" y="204690"/>
                  </a:lnTo>
                  <a:cubicBezTo>
                    <a:pt x="107287" y="204657"/>
                    <a:pt x="117367" y="194578"/>
                    <a:pt x="117367" y="182149"/>
                  </a:cubicBezTo>
                  <a:lnTo>
                    <a:pt x="117367" y="22508"/>
                  </a:lnTo>
                  <a:cubicBezTo>
                    <a:pt x="117367" y="10080"/>
                    <a:pt x="107287" y="0"/>
                    <a:pt x="9485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0" name="Google Shape;2690;p35"/>
            <p:cNvSpPr/>
            <p:nvPr/>
          </p:nvSpPr>
          <p:spPr>
            <a:xfrm>
              <a:off x="2333123" y="1740245"/>
              <a:ext cx="122348" cy="229172"/>
            </a:xfrm>
            <a:custGeom>
              <a:avLst/>
              <a:gdLst/>
              <a:ahLst/>
              <a:cxnLst/>
              <a:rect l="l" t="t" r="r" b="b"/>
              <a:pathLst>
                <a:path w="4894" h="9167" extrusionOk="0">
                  <a:moveTo>
                    <a:pt x="2447" y="1"/>
                  </a:moveTo>
                  <a:cubicBezTo>
                    <a:pt x="1077" y="1"/>
                    <a:pt x="0" y="1110"/>
                    <a:pt x="0" y="2447"/>
                  </a:cubicBezTo>
                  <a:lnTo>
                    <a:pt x="0" y="6720"/>
                  </a:lnTo>
                  <a:cubicBezTo>
                    <a:pt x="0" y="8091"/>
                    <a:pt x="1077" y="9167"/>
                    <a:pt x="2447" y="9167"/>
                  </a:cubicBezTo>
                  <a:cubicBezTo>
                    <a:pt x="3784" y="9167"/>
                    <a:pt x="4893" y="8091"/>
                    <a:pt x="4893" y="6720"/>
                  </a:cubicBezTo>
                  <a:lnTo>
                    <a:pt x="4893" y="2447"/>
                  </a:lnTo>
                  <a:cubicBezTo>
                    <a:pt x="4893" y="1110"/>
                    <a:pt x="3784" y="1"/>
                    <a:pt x="244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1" name="Google Shape;2691;p35"/>
            <p:cNvSpPr/>
            <p:nvPr/>
          </p:nvSpPr>
          <p:spPr>
            <a:xfrm>
              <a:off x="2540248" y="961447"/>
              <a:ext cx="2519926" cy="3516449"/>
            </a:xfrm>
            <a:custGeom>
              <a:avLst/>
              <a:gdLst/>
              <a:ahLst/>
              <a:cxnLst/>
              <a:rect l="l" t="t" r="r" b="b"/>
              <a:pathLst>
                <a:path w="100797" h="140658" extrusionOk="0">
                  <a:moveTo>
                    <a:pt x="90651" y="4894"/>
                  </a:moveTo>
                  <a:cubicBezTo>
                    <a:pt x="93522" y="4894"/>
                    <a:pt x="95871" y="7242"/>
                    <a:pt x="95903" y="10146"/>
                  </a:cubicBezTo>
                  <a:lnTo>
                    <a:pt x="95903" y="130513"/>
                  </a:lnTo>
                  <a:cubicBezTo>
                    <a:pt x="95871" y="133416"/>
                    <a:pt x="93522" y="135765"/>
                    <a:pt x="90651" y="135765"/>
                  </a:cubicBezTo>
                  <a:lnTo>
                    <a:pt x="10146" y="135765"/>
                  </a:lnTo>
                  <a:cubicBezTo>
                    <a:pt x="7275" y="135765"/>
                    <a:pt x="4926" y="133416"/>
                    <a:pt x="4894" y="130513"/>
                  </a:cubicBezTo>
                  <a:lnTo>
                    <a:pt x="4894" y="10146"/>
                  </a:lnTo>
                  <a:cubicBezTo>
                    <a:pt x="4926" y="7242"/>
                    <a:pt x="7275" y="4894"/>
                    <a:pt x="10146" y="4894"/>
                  </a:cubicBezTo>
                  <a:close/>
                  <a:moveTo>
                    <a:pt x="10146" y="1"/>
                  </a:moveTo>
                  <a:cubicBezTo>
                    <a:pt x="4568" y="33"/>
                    <a:pt x="33" y="4568"/>
                    <a:pt x="1" y="10146"/>
                  </a:cubicBezTo>
                  <a:lnTo>
                    <a:pt x="1" y="130513"/>
                  </a:lnTo>
                  <a:cubicBezTo>
                    <a:pt x="33" y="136124"/>
                    <a:pt x="4568" y="140658"/>
                    <a:pt x="10146" y="140658"/>
                  </a:cubicBezTo>
                  <a:lnTo>
                    <a:pt x="90651" y="140658"/>
                  </a:lnTo>
                  <a:cubicBezTo>
                    <a:pt x="96229" y="140658"/>
                    <a:pt x="100764" y="136124"/>
                    <a:pt x="100796" y="130513"/>
                  </a:cubicBezTo>
                  <a:lnTo>
                    <a:pt x="100796" y="10146"/>
                  </a:lnTo>
                  <a:cubicBezTo>
                    <a:pt x="100764" y="4568"/>
                    <a:pt x="96229" y="33"/>
                    <a:pt x="906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2" name="Google Shape;2692;p35"/>
            <p:cNvSpPr/>
            <p:nvPr/>
          </p:nvSpPr>
          <p:spPr>
            <a:xfrm>
              <a:off x="3371203" y="1971847"/>
              <a:ext cx="957397" cy="1751728"/>
            </a:xfrm>
            <a:custGeom>
              <a:avLst/>
              <a:gdLst/>
              <a:ahLst/>
              <a:cxnLst/>
              <a:rect l="l" t="t" r="r" b="b"/>
              <a:pathLst>
                <a:path w="38296" h="70069" extrusionOk="0">
                  <a:moveTo>
                    <a:pt x="19996" y="4894"/>
                  </a:moveTo>
                  <a:cubicBezTo>
                    <a:pt x="20192" y="4894"/>
                    <a:pt x="20388" y="5057"/>
                    <a:pt x="20388" y="5285"/>
                  </a:cubicBezTo>
                  <a:lnTo>
                    <a:pt x="20388" y="6329"/>
                  </a:lnTo>
                  <a:cubicBezTo>
                    <a:pt x="20388" y="7438"/>
                    <a:pt x="21138" y="8449"/>
                    <a:pt x="22247" y="8710"/>
                  </a:cubicBezTo>
                  <a:cubicBezTo>
                    <a:pt x="23976" y="9069"/>
                    <a:pt x="25672" y="9689"/>
                    <a:pt x="27205" y="10537"/>
                  </a:cubicBezTo>
                  <a:cubicBezTo>
                    <a:pt x="27792" y="10896"/>
                    <a:pt x="28347" y="11287"/>
                    <a:pt x="28901" y="11711"/>
                  </a:cubicBezTo>
                  <a:cubicBezTo>
                    <a:pt x="29684" y="12331"/>
                    <a:pt x="29782" y="13538"/>
                    <a:pt x="29032" y="14256"/>
                  </a:cubicBezTo>
                  <a:lnTo>
                    <a:pt x="28314" y="14941"/>
                  </a:lnTo>
                  <a:cubicBezTo>
                    <a:pt x="27998" y="15257"/>
                    <a:pt x="27579" y="15412"/>
                    <a:pt x="27152" y="15412"/>
                  </a:cubicBezTo>
                  <a:cubicBezTo>
                    <a:pt x="26785" y="15412"/>
                    <a:pt x="26413" y="15297"/>
                    <a:pt x="26096" y="15071"/>
                  </a:cubicBezTo>
                  <a:cubicBezTo>
                    <a:pt x="23584" y="13212"/>
                    <a:pt x="20975" y="12266"/>
                    <a:pt x="18365" y="12266"/>
                  </a:cubicBezTo>
                  <a:cubicBezTo>
                    <a:pt x="16049" y="12266"/>
                    <a:pt x="14092" y="12918"/>
                    <a:pt x="12591" y="14223"/>
                  </a:cubicBezTo>
                  <a:cubicBezTo>
                    <a:pt x="10536" y="15985"/>
                    <a:pt x="10080" y="17942"/>
                    <a:pt x="10080" y="19279"/>
                  </a:cubicBezTo>
                  <a:cubicBezTo>
                    <a:pt x="10080" y="20943"/>
                    <a:pt x="10797" y="22541"/>
                    <a:pt x="12200" y="24009"/>
                  </a:cubicBezTo>
                  <a:cubicBezTo>
                    <a:pt x="13407" y="25314"/>
                    <a:pt x="15462" y="26553"/>
                    <a:pt x="18691" y="27858"/>
                  </a:cubicBezTo>
                  <a:cubicBezTo>
                    <a:pt x="24726" y="30370"/>
                    <a:pt x="27336" y="31968"/>
                    <a:pt x="28510" y="32882"/>
                  </a:cubicBezTo>
                  <a:cubicBezTo>
                    <a:pt x="30043" y="34089"/>
                    <a:pt x="31283" y="35622"/>
                    <a:pt x="32131" y="37351"/>
                  </a:cubicBezTo>
                  <a:cubicBezTo>
                    <a:pt x="32979" y="39210"/>
                    <a:pt x="33403" y="41232"/>
                    <a:pt x="33370" y="43255"/>
                  </a:cubicBezTo>
                  <a:cubicBezTo>
                    <a:pt x="33403" y="45375"/>
                    <a:pt x="32946" y="47430"/>
                    <a:pt x="32033" y="49322"/>
                  </a:cubicBezTo>
                  <a:cubicBezTo>
                    <a:pt x="31250" y="51018"/>
                    <a:pt x="30076" y="52486"/>
                    <a:pt x="28608" y="53628"/>
                  </a:cubicBezTo>
                  <a:cubicBezTo>
                    <a:pt x="27238" y="54704"/>
                    <a:pt x="25117" y="55520"/>
                    <a:pt x="22312" y="56107"/>
                  </a:cubicBezTo>
                  <a:cubicBezTo>
                    <a:pt x="21170" y="56335"/>
                    <a:pt x="20388" y="57347"/>
                    <a:pt x="20388" y="58488"/>
                  </a:cubicBezTo>
                  <a:lnTo>
                    <a:pt x="20388" y="64392"/>
                  </a:lnTo>
                  <a:cubicBezTo>
                    <a:pt x="20388" y="64914"/>
                    <a:pt x="20004" y="65175"/>
                    <a:pt x="19621" y="65175"/>
                  </a:cubicBezTo>
                  <a:cubicBezTo>
                    <a:pt x="19238" y="65175"/>
                    <a:pt x="18854" y="64914"/>
                    <a:pt x="18854" y="64392"/>
                  </a:cubicBezTo>
                  <a:lnTo>
                    <a:pt x="18854" y="58684"/>
                  </a:lnTo>
                  <a:cubicBezTo>
                    <a:pt x="18854" y="57444"/>
                    <a:pt x="17908" y="56401"/>
                    <a:pt x="16669" y="56270"/>
                  </a:cubicBezTo>
                  <a:cubicBezTo>
                    <a:pt x="14353" y="56042"/>
                    <a:pt x="12069" y="55389"/>
                    <a:pt x="9982" y="54313"/>
                  </a:cubicBezTo>
                  <a:cubicBezTo>
                    <a:pt x="8416" y="53432"/>
                    <a:pt x="6916" y="52421"/>
                    <a:pt x="5545" y="51247"/>
                  </a:cubicBezTo>
                  <a:cubicBezTo>
                    <a:pt x="5219" y="50953"/>
                    <a:pt x="4991" y="50529"/>
                    <a:pt x="4991" y="50072"/>
                  </a:cubicBezTo>
                  <a:cubicBezTo>
                    <a:pt x="4958" y="49616"/>
                    <a:pt x="5121" y="49159"/>
                    <a:pt x="5448" y="48800"/>
                  </a:cubicBezTo>
                  <a:lnTo>
                    <a:pt x="6198" y="48050"/>
                  </a:lnTo>
                  <a:cubicBezTo>
                    <a:pt x="6491" y="47724"/>
                    <a:pt x="6948" y="47561"/>
                    <a:pt x="7372" y="47561"/>
                  </a:cubicBezTo>
                  <a:cubicBezTo>
                    <a:pt x="7796" y="47561"/>
                    <a:pt x="8188" y="47691"/>
                    <a:pt x="8514" y="47952"/>
                  </a:cubicBezTo>
                  <a:cubicBezTo>
                    <a:pt x="12135" y="51018"/>
                    <a:pt x="15788" y="52551"/>
                    <a:pt x="19376" y="52551"/>
                  </a:cubicBezTo>
                  <a:lnTo>
                    <a:pt x="19474" y="52551"/>
                  </a:lnTo>
                  <a:cubicBezTo>
                    <a:pt x="21986" y="52519"/>
                    <a:pt x="24367" y="51540"/>
                    <a:pt x="26194" y="49779"/>
                  </a:cubicBezTo>
                  <a:cubicBezTo>
                    <a:pt x="29586" y="46549"/>
                    <a:pt x="30010" y="41265"/>
                    <a:pt x="27172" y="37514"/>
                  </a:cubicBezTo>
                  <a:cubicBezTo>
                    <a:pt x="25966" y="36013"/>
                    <a:pt x="23910" y="34611"/>
                    <a:pt x="20877" y="33175"/>
                  </a:cubicBezTo>
                  <a:cubicBezTo>
                    <a:pt x="15658" y="30761"/>
                    <a:pt x="12102" y="28869"/>
                    <a:pt x="10341" y="27499"/>
                  </a:cubicBezTo>
                  <a:cubicBezTo>
                    <a:pt x="8840" y="26423"/>
                    <a:pt x="7633" y="25020"/>
                    <a:pt x="6752" y="23389"/>
                  </a:cubicBezTo>
                  <a:cubicBezTo>
                    <a:pt x="5970" y="21921"/>
                    <a:pt x="5578" y="20290"/>
                    <a:pt x="5611" y="18659"/>
                  </a:cubicBezTo>
                  <a:cubicBezTo>
                    <a:pt x="5545" y="15952"/>
                    <a:pt x="6655" y="13375"/>
                    <a:pt x="8612" y="11581"/>
                  </a:cubicBezTo>
                  <a:cubicBezTo>
                    <a:pt x="10699" y="9526"/>
                    <a:pt x="13276" y="8482"/>
                    <a:pt x="16506" y="8319"/>
                  </a:cubicBezTo>
                  <a:cubicBezTo>
                    <a:pt x="17811" y="8254"/>
                    <a:pt x="18854" y="7177"/>
                    <a:pt x="18854" y="5872"/>
                  </a:cubicBezTo>
                  <a:lnTo>
                    <a:pt x="18854" y="5285"/>
                  </a:lnTo>
                  <a:cubicBezTo>
                    <a:pt x="18854" y="5057"/>
                    <a:pt x="19017" y="4894"/>
                    <a:pt x="19213" y="4894"/>
                  </a:cubicBezTo>
                  <a:close/>
                  <a:moveTo>
                    <a:pt x="19213" y="1"/>
                  </a:moveTo>
                  <a:cubicBezTo>
                    <a:pt x="16930" y="1"/>
                    <a:pt x="14940" y="1469"/>
                    <a:pt x="14222" y="3622"/>
                  </a:cubicBezTo>
                  <a:cubicBezTo>
                    <a:pt x="10797" y="4111"/>
                    <a:pt x="7666" y="5677"/>
                    <a:pt x="5187" y="8058"/>
                  </a:cubicBezTo>
                  <a:cubicBezTo>
                    <a:pt x="2283" y="10798"/>
                    <a:pt x="652" y="14647"/>
                    <a:pt x="718" y="18659"/>
                  </a:cubicBezTo>
                  <a:cubicBezTo>
                    <a:pt x="685" y="21073"/>
                    <a:pt x="1272" y="23455"/>
                    <a:pt x="2381" y="25607"/>
                  </a:cubicBezTo>
                  <a:cubicBezTo>
                    <a:pt x="3588" y="27891"/>
                    <a:pt x="5285" y="29848"/>
                    <a:pt x="7372" y="31381"/>
                  </a:cubicBezTo>
                  <a:cubicBezTo>
                    <a:pt x="9427" y="32980"/>
                    <a:pt x="13179" y="35035"/>
                    <a:pt x="18822" y="37644"/>
                  </a:cubicBezTo>
                  <a:cubicBezTo>
                    <a:pt x="21823" y="39014"/>
                    <a:pt x="22932" y="40058"/>
                    <a:pt x="23291" y="40515"/>
                  </a:cubicBezTo>
                  <a:cubicBezTo>
                    <a:pt x="23878" y="41265"/>
                    <a:pt x="24171" y="42211"/>
                    <a:pt x="24171" y="43157"/>
                  </a:cubicBezTo>
                  <a:cubicBezTo>
                    <a:pt x="24171" y="44364"/>
                    <a:pt x="23649" y="45473"/>
                    <a:pt x="22769" y="46256"/>
                  </a:cubicBezTo>
                  <a:cubicBezTo>
                    <a:pt x="21888" y="47137"/>
                    <a:pt x="20681" y="47626"/>
                    <a:pt x="19442" y="47658"/>
                  </a:cubicBezTo>
                  <a:lnTo>
                    <a:pt x="19376" y="47658"/>
                  </a:lnTo>
                  <a:cubicBezTo>
                    <a:pt x="16962" y="47658"/>
                    <a:pt x="14353" y="46484"/>
                    <a:pt x="11645" y="44233"/>
                  </a:cubicBezTo>
                  <a:cubicBezTo>
                    <a:pt x="10412" y="43198"/>
                    <a:pt x="8901" y="42688"/>
                    <a:pt x="7395" y="42688"/>
                  </a:cubicBezTo>
                  <a:cubicBezTo>
                    <a:pt x="5676" y="42688"/>
                    <a:pt x="3962" y="43353"/>
                    <a:pt x="2675" y="44657"/>
                  </a:cubicBezTo>
                  <a:lnTo>
                    <a:pt x="1957" y="45408"/>
                  </a:lnTo>
                  <a:cubicBezTo>
                    <a:pt x="685" y="46712"/>
                    <a:pt x="0" y="48507"/>
                    <a:pt x="98" y="50333"/>
                  </a:cubicBezTo>
                  <a:cubicBezTo>
                    <a:pt x="196" y="52160"/>
                    <a:pt x="1044" y="53856"/>
                    <a:pt x="2414" y="54998"/>
                  </a:cubicBezTo>
                  <a:cubicBezTo>
                    <a:pt x="4012" y="56368"/>
                    <a:pt x="5774" y="57575"/>
                    <a:pt x="7601" y="58586"/>
                  </a:cubicBezTo>
                  <a:cubicBezTo>
                    <a:pt x="9590" y="59663"/>
                    <a:pt x="11743" y="60413"/>
                    <a:pt x="13961" y="60804"/>
                  </a:cubicBezTo>
                  <a:lnTo>
                    <a:pt x="13961" y="64392"/>
                  </a:lnTo>
                  <a:cubicBezTo>
                    <a:pt x="13961" y="67524"/>
                    <a:pt x="16473" y="70068"/>
                    <a:pt x="19605" y="70068"/>
                  </a:cubicBezTo>
                  <a:cubicBezTo>
                    <a:pt x="22736" y="70068"/>
                    <a:pt x="25248" y="67524"/>
                    <a:pt x="25280" y="64392"/>
                  </a:cubicBezTo>
                  <a:lnTo>
                    <a:pt x="25280" y="60413"/>
                  </a:lnTo>
                  <a:cubicBezTo>
                    <a:pt x="27890" y="59728"/>
                    <a:pt x="29945" y="58749"/>
                    <a:pt x="31576" y="57542"/>
                  </a:cubicBezTo>
                  <a:cubicBezTo>
                    <a:pt x="33631" y="55944"/>
                    <a:pt x="35295" y="53856"/>
                    <a:pt x="36436" y="51475"/>
                  </a:cubicBezTo>
                  <a:cubicBezTo>
                    <a:pt x="37676" y="48931"/>
                    <a:pt x="38296" y="46093"/>
                    <a:pt x="38263" y="43255"/>
                  </a:cubicBezTo>
                  <a:cubicBezTo>
                    <a:pt x="38296" y="40482"/>
                    <a:pt x="37709" y="37742"/>
                    <a:pt x="36534" y="35230"/>
                  </a:cubicBezTo>
                  <a:cubicBezTo>
                    <a:pt x="35360" y="32816"/>
                    <a:pt x="33664" y="30696"/>
                    <a:pt x="31543" y="29065"/>
                  </a:cubicBezTo>
                  <a:cubicBezTo>
                    <a:pt x="29488" y="27434"/>
                    <a:pt x="25900" y="25542"/>
                    <a:pt x="20583" y="23357"/>
                  </a:cubicBezTo>
                  <a:cubicBezTo>
                    <a:pt x="17289" y="22019"/>
                    <a:pt x="16180" y="21106"/>
                    <a:pt x="15788" y="20682"/>
                  </a:cubicBezTo>
                  <a:cubicBezTo>
                    <a:pt x="15755" y="20682"/>
                    <a:pt x="15755" y="20649"/>
                    <a:pt x="15755" y="20649"/>
                  </a:cubicBezTo>
                  <a:cubicBezTo>
                    <a:pt x="15397" y="20290"/>
                    <a:pt x="14973" y="19768"/>
                    <a:pt x="14973" y="19279"/>
                  </a:cubicBezTo>
                  <a:cubicBezTo>
                    <a:pt x="14973" y="19083"/>
                    <a:pt x="14973" y="18627"/>
                    <a:pt x="15755" y="17974"/>
                  </a:cubicBezTo>
                  <a:cubicBezTo>
                    <a:pt x="16437" y="17441"/>
                    <a:pt x="17280" y="17150"/>
                    <a:pt x="18113" y="17150"/>
                  </a:cubicBezTo>
                  <a:cubicBezTo>
                    <a:pt x="18197" y="17150"/>
                    <a:pt x="18281" y="17153"/>
                    <a:pt x="18365" y="17159"/>
                  </a:cubicBezTo>
                  <a:cubicBezTo>
                    <a:pt x="19931" y="17159"/>
                    <a:pt x="21529" y="17779"/>
                    <a:pt x="23225" y="19018"/>
                  </a:cubicBezTo>
                  <a:cubicBezTo>
                    <a:pt x="24393" y="19890"/>
                    <a:pt x="25776" y="20320"/>
                    <a:pt x="27154" y="20320"/>
                  </a:cubicBezTo>
                  <a:cubicBezTo>
                    <a:pt x="28816" y="20320"/>
                    <a:pt x="30473" y="19694"/>
                    <a:pt x="31739" y="18464"/>
                  </a:cubicBezTo>
                  <a:lnTo>
                    <a:pt x="32457" y="17746"/>
                  </a:lnTo>
                  <a:cubicBezTo>
                    <a:pt x="35295" y="14973"/>
                    <a:pt x="35034" y="10309"/>
                    <a:pt x="31902" y="7862"/>
                  </a:cubicBezTo>
                  <a:cubicBezTo>
                    <a:pt x="31185" y="7275"/>
                    <a:pt x="30434" y="6786"/>
                    <a:pt x="29652" y="6329"/>
                  </a:cubicBezTo>
                  <a:cubicBezTo>
                    <a:pt x="28249" y="5514"/>
                    <a:pt x="26748" y="4894"/>
                    <a:pt x="25183" y="4437"/>
                  </a:cubicBezTo>
                  <a:cubicBezTo>
                    <a:pt x="24791" y="1893"/>
                    <a:pt x="22573" y="1"/>
                    <a:pt x="199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3" name="Google Shape;2693;p35"/>
            <p:cNvSpPr/>
            <p:nvPr/>
          </p:nvSpPr>
          <p:spPr>
            <a:xfrm>
              <a:off x="3412022" y="4515402"/>
              <a:ext cx="747825" cy="720100"/>
            </a:xfrm>
            <a:custGeom>
              <a:avLst/>
              <a:gdLst/>
              <a:ahLst/>
              <a:cxnLst/>
              <a:rect l="l" t="t" r="r" b="b"/>
              <a:pathLst>
                <a:path w="29913" h="28804" extrusionOk="0">
                  <a:moveTo>
                    <a:pt x="15528" y="4893"/>
                  </a:moveTo>
                  <a:cubicBezTo>
                    <a:pt x="20779" y="4893"/>
                    <a:pt x="25020" y="9166"/>
                    <a:pt x="25020" y="14418"/>
                  </a:cubicBezTo>
                  <a:cubicBezTo>
                    <a:pt x="25020" y="20138"/>
                    <a:pt x="20340" y="23929"/>
                    <a:pt x="15455" y="23929"/>
                  </a:cubicBezTo>
                  <a:cubicBezTo>
                    <a:pt x="13124" y="23929"/>
                    <a:pt x="10747" y="23066"/>
                    <a:pt x="8808" y="21138"/>
                  </a:cubicBezTo>
                  <a:cubicBezTo>
                    <a:pt x="2806" y="15136"/>
                    <a:pt x="7046" y="4893"/>
                    <a:pt x="15528" y="4893"/>
                  </a:cubicBezTo>
                  <a:close/>
                  <a:moveTo>
                    <a:pt x="15521" y="0"/>
                  </a:moveTo>
                  <a:cubicBezTo>
                    <a:pt x="11776" y="0"/>
                    <a:pt x="8097" y="1472"/>
                    <a:pt x="5350" y="4241"/>
                  </a:cubicBezTo>
                  <a:cubicBezTo>
                    <a:pt x="1240" y="8351"/>
                    <a:pt x="1" y="14549"/>
                    <a:pt x="2219" y="19931"/>
                  </a:cubicBezTo>
                  <a:cubicBezTo>
                    <a:pt x="4437" y="25313"/>
                    <a:pt x="9689" y="28804"/>
                    <a:pt x="15528" y="28804"/>
                  </a:cubicBezTo>
                  <a:cubicBezTo>
                    <a:pt x="23487" y="28804"/>
                    <a:pt x="29913" y="22345"/>
                    <a:pt x="29913" y="14418"/>
                  </a:cubicBezTo>
                  <a:cubicBezTo>
                    <a:pt x="29913" y="8579"/>
                    <a:pt x="26423" y="3327"/>
                    <a:pt x="21040" y="1109"/>
                  </a:cubicBezTo>
                  <a:cubicBezTo>
                    <a:pt x="19255" y="363"/>
                    <a:pt x="17380" y="0"/>
                    <a:pt x="1552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4" name="Google Shape;2694;p35"/>
            <p:cNvSpPr/>
            <p:nvPr/>
          </p:nvSpPr>
          <p:spPr>
            <a:xfrm>
              <a:off x="3504179" y="454177"/>
              <a:ext cx="517052" cy="442875"/>
            </a:xfrm>
            <a:custGeom>
              <a:avLst/>
              <a:gdLst/>
              <a:ahLst/>
              <a:cxnLst/>
              <a:rect l="l" t="t" r="r" b="b"/>
              <a:pathLst>
                <a:path w="20682" h="17715" extrusionOk="0">
                  <a:moveTo>
                    <a:pt x="11842" y="4895"/>
                  </a:moveTo>
                  <a:cubicBezTo>
                    <a:pt x="14027" y="4895"/>
                    <a:pt x="15789" y="6689"/>
                    <a:pt x="15789" y="8875"/>
                  </a:cubicBezTo>
                  <a:cubicBezTo>
                    <a:pt x="15789" y="11253"/>
                    <a:pt x="13856" y="12829"/>
                    <a:pt x="11827" y="12829"/>
                  </a:cubicBezTo>
                  <a:cubicBezTo>
                    <a:pt x="10851" y="12829"/>
                    <a:pt x="9852" y="12464"/>
                    <a:pt x="9036" y="11648"/>
                  </a:cubicBezTo>
                  <a:cubicBezTo>
                    <a:pt x="6557" y="9168"/>
                    <a:pt x="8319" y="4895"/>
                    <a:pt x="11842" y="4895"/>
                  </a:cubicBezTo>
                  <a:close/>
                  <a:moveTo>
                    <a:pt x="11774" y="0"/>
                  </a:moveTo>
                  <a:cubicBezTo>
                    <a:pt x="9600" y="0"/>
                    <a:pt x="7383" y="808"/>
                    <a:pt x="5579" y="2612"/>
                  </a:cubicBezTo>
                  <a:cubicBezTo>
                    <a:pt x="1" y="8190"/>
                    <a:pt x="3948" y="17715"/>
                    <a:pt x="11842" y="17715"/>
                  </a:cubicBezTo>
                  <a:cubicBezTo>
                    <a:pt x="16735" y="17715"/>
                    <a:pt x="20682" y="13735"/>
                    <a:pt x="20682" y="8875"/>
                  </a:cubicBezTo>
                  <a:cubicBezTo>
                    <a:pt x="20682" y="3534"/>
                    <a:pt x="16322" y="0"/>
                    <a:pt x="1177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95" name="Google Shape;2695;p35"/>
          <p:cNvGrpSpPr/>
          <p:nvPr/>
        </p:nvGrpSpPr>
        <p:grpSpPr>
          <a:xfrm>
            <a:off x="4360827" y="2649597"/>
            <a:ext cx="422344" cy="532792"/>
            <a:chOff x="1782675" y="288675"/>
            <a:chExt cx="4057100" cy="5118075"/>
          </a:xfrm>
        </p:grpSpPr>
        <p:sp>
          <p:nvSpPr>
            <p:cNvPr id="2696" name="Google Shape;2696;p35"/>
            <p:cNvSpPr/>
            <p:nvPr/>
          </p:nvSpPr>
          <p:spPr>
            <a:xfrm>
              <a:off x="1843825" y="350650"/>
              <a:ext cx="3912775" cy="4994950"/>
            </a:xfrm>
            <a:custGeom>
              <a:avLst/>
              <a:gdLst/>
              <a:ahLst/>
              <a:cxnLst/>
              <a:rect l="l" t="t" r="r" b="b"/>
              <a:pathLst>
                <a:path w="156511" h="199798" extrusionOk="0">
                  <a:moveTo>
                    <a:pt x="33142" y="1"/>
                  </a:moveTo>
                  <a:cubicBezTo>
                    <a:pt x="14843" y="1"/>
                    <a:pt x="1" y="14810"/>
                    <a:pt x="1" y="33110"/>
                  </a:cubicBezTo>
                  <a:lnTo>
                    <a:pt x="1" y="166655"/>
                  </a:lnTo>
                  <a:cubicBezTo>
                    <a:pt x="1" y="184955"/>
                    <a:pt x="14843" y="199765"/>
                    <a:pt x="33142" y="199797"/>
                  </a:cubicBezTo>
                  <a:lnTo>
                    <a:pt x="123369" y="199797"/>
                  </a:lnTo>
                  <a:cubicBezTo>
                    <a:pt x="141669" y="199765"/>
                    <a:pt x="156511" y="184955"/>
                    <a:pt x="156511" y="166655"/>
                  </a:cubicBezTo>
                  <a:lnTo>
                    <a:pt x="156511" y="50724"/>
                  </a:lnTo>
                  <a:lnTo>
                    <a:pt x="131002" y="50724"/>
                  </a:lnTo>
                  <a:cubicBezTo>
                    <a:pt x="117106" y="50724"/>
                    <a:pt x="105819" y="39471"/>
                    <a:pt x="105819" y="25575"/>
                  </a:cubicBezTo>
                  <a:lnTo>
                    <a:pt x="10581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7" name="Google Shape;2697;p35"/>
            <p:cNvSpPr/>
            <p:nvPr/>
          </p:nvSpPr>
          <p:spPr>
            <a:xfrm>
              <a:off x="3054025" y="4363700"/>
              <a:ext cx="2114600" cy="302575"/>
            </a:xfrm>
            <a:custGeom>
              <a:avLst/>
              <a:gdLst/>
              <a:ahLst/>
              <a:cxnLst/>
              <a:rect l="l" t="t" r="r" b="b"/>
              <a:pathLst>
                <a:path w="84584" h="12103" extrusionOk="0">
                  <a:moveTo>
                    <a:pt x="6035" y="1"/>
                  </a:moveTo>
                  <a:cubicBezTo>
                    <a:pt x="2675" y="1"/>
                    <a:pt x="0" y="2708"/>
                    <a:pt x="0" y="6068"/>
                  </a:cubicBezTo>
                  <a:cubicBezTo>
                    <a:pt x="0" y="9395"/>
                    <a:pt x="2675" y="12103"/>
                    <a:pt x="6035" y="12103"/>
                  </a:cubicBezTo>
                  <a:lnTo>
                    <a:pt x="78549" y="12103"/>
                  </a:lnTo>
                  <a:cubicBezTo>
                    <a:pt x="81909" y="12103"/>
                    <a:pt x="84584" y="9395"/>
                    <a:pt x="84584" y="6068"/>
                  </a:cubicBezTo>
                  <a:cubicBezTo>
                    <a:pt x="84584" y="2708"/>
                    <a:pt x="81909" y="1"/>
                    <a:pt x="7854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8" name="Google Shape;2698;p35"/>
            <p:cNvSpPr/>
            <p:nvPr/>
          </p:nvSpPr>
          <p:spPr>
            <a:xfrm>
              <a:off x="2431800" y="4332725"/>
              <a:ext cx="364550" cy="364550"/>
            </a:xfrm>
            <a:custGeom>
              <a:avLst/>
              <a:gdLst/>
              <a:ahLst/>
              <a:cxnLst/>
              <a:rect l="l" t="t" r="r" b="b"/>
              <a:pathLst>
                <a:path w="14582" h="14582" extrusionOk="0">
                  <a:moveTo>
                    <a:pt x="4796" y="0"/>
                  </a:moveTo>
                  <a:cubicBezTo>
                    <a:pt x="2121" y="0"/>
                    <a:pt x="0" y="2153"/>
                    <a:pt x="0" y="4795"/>
                  </a:cubicBezTo>
                  <a:lnTo>
                    <a:pt x="0" y="9786"/>
                  </a:lnTo>
                  <a:cubicBezTo>
                    <a:pt x="0" y="12429"/>
                    <a:pt x="2121" y="14581"/>
                    <a:pt x="4796" y="14581"/>
                  </a:cubicBezTo>
                  <a:lnTo>
                    <a:pt x="9754" y="14581"/>
                  </a:lnTo>
                  <a:cubicBezTo>
                    <a:pt x="12429" y="14581"/>
                    <a:pt x="14582" y="12429"/>
                    <a:pt x="14582" y="9786"/>
                  </a:cubicBezTo>
                  <a:lnTo>
                    <a:pt x="14582" y="4795"/>
                  </a:lnTo>
                  <a:cubicBezTo>
                    <a:pt x="14582" y="2153"/>
                    <a:pt x="12429" y="0"/>
                    <a:pt x="9754" y="0"/>
                  </a:cubicBezTo>
                  <a:close/>
                </a:path>
              </a:pathLst>
            </a:custGeom>
            <a:solidFill>
              <a:srgbClr val="90D1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9" name="Google Shape;2699;p35"/>
            <p:cNvSpPr/>
            <p:nvPr/>
          </p:nvSpPr>
          <p:spPr>
            <a:xfrm>
              <a:off x="3054025" y="3782250"/>
              <a:ext cx="2114600" cy="301775"/>
            </a:xfrm>
            <a:custGeom>
              <a:avLst/>
              <a:gdLst/>
              <a:ahLst/>
              <a:cxnLst/>
              <a:rect l="l" t="t" r="r" b="b"/>
              <a:pathLst>
                <a:path w="84584" h="12071" extrusionOk="0">
                  <a:moveTo>
                    <a:pt x="6035" y="1"/>
                  </a:moveTo>
                  <a:cubicBezTo>
                    <a:pt x="2675" y="1"/>
                    <a:pt x="0" y="2676"/>
                    <a:pt x="0" y="6036"/>
                  </a:cubicBezTo>
                  <a:cubicBezTo>
                    <a:pt x="0" y="9363"/>
                    <a:pt x="2675" y="12070"/>
                    <a:pt x="6035" y="12070"/>
                  </a:cubicBezTo>
                  <a:lnTo>
                    <a:pt x="78549" y="12070"/>
                  </a:lnTo>
                  <a:cubicBezTo>
                    <a:pt x="81909" y="12070"/>
                    <a:pt x="84584" y="9363"/>
                    <a:pt x="84584" y="6036"/>
                  </a:cubicBezTo>
                  <a:cubicBezTo>
                    <a:pt x="84584" y="2676"/>
                    <a:pt x="81909" y="1"/>
                    <a:pt x="7854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0" name="Google Shape;2700;p35"/>
            <p:cNvSpPr/>
            <p:nvPr/>
          </p:nvSpPr>
          <p:spPr>
            <a:xfrm>
              <a:off x="2431800" y="3750450"/>
              <a:ext cx="364550" cy="364550"/>
            </a:xfrm>
            <a:custGeom>
              <a:avLst/>
              <a:gdLst/>
              <a:ahLst/>
              <a:cxnLst/>
              <a:rect l="l" t="t" r="r" b="b"/>
              <a:pathLst>
                <a:path w="14582" h="14582" extrusionOk="0">
                  <a:moveTo>
                    <a:pt x="4796" y="1"/>
                  </a:moveTo>
                  <a:cubicBezTo>
                    <a:pt x="2121" y="1"/>
                    <a:pt x="0" y="2154"/>
                    <a:pt x="0" y="4796"/>
                  </a:cubicBezTo>
                  <a:lnTo>
                    <a:pt x="0" y="9787"/>
                  </a:lnTo>
                  <a:cubicBezTo>
                    <a:pt x="0" y="12462"/>
                    <a:pt x="2121" y="14582"/>
                    <a:pt x="4796" y="14582"/>
                  </a:cubicBezTo>
                  <a:lnTo>
                    <a:pt x="9754" y="14582"/>
                  </a:lnTo>
                  <a:cubicBezTo>
                    <a:pt x="12429" y="14582"/>
                    <a:pt x="14582" y="12462"/>
                    <a:pt x="14582" y="9787"/>
                  </a:cubicBezTo>
                  <a:lnTo>
                    <a:pt x="14582" y="4796"/>
                  </a:lnTo>
                  <a:cubicBezTo>
                    <a:pt x="14582" y="2154"/>
                    <a:pt x="12429" y="1"/>
                    <a:pt x="975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1" name="Google Shape;2701;p35"/>
            <p:cNvSpPr/>
            <p:nvPr/>
          </p:nvSpPr>
          <p:spPr>
            <a:xfrm>
              <a:off x="3054025" y="3217925"/>
              <a:ext cx="2114600" cy="301775"/>
            </a:xfrm>
            <a:custGeom>
              <a:avLst/>
              <a:gdLst/>
              <a:ahLst/>
              <a:cxnLst/>
              <a:rect l="l" t="t" r="r" b="b"/>
              <a:pathLst>
                <a:path w="84584" h="12071" extrusionOk="0">
                  <a:moveTo>
                    <a:pt x="6035" y="1"/>
                  </a:moveTo>
                  <a:cubicBezTo>
                    <a:pt x="2675" y="1"/>
                    <a:pt x="0" y="2676"/>
                    <a:pt x="0" y="6036"/>
                  </a:cubicBezTo>
                  <a:cubicBezTo>
                    <a:pt x="0" y="9363"/>
                    <a:pt x="2675" y="12070"/>
                    <a:pt x="6035" y="12070"/>
                  </a:cubicBezTo>
                  <a:lnTo>
                    <a:pt x="78549" y="12070"/>
                  </a:lnTo>
                  <a:cubicBezTo>
                    <a:pt x="81909" y="12070"/>
                    <a:pt x="84584" y="9363"/>
                    <a:pt x="84584" y="6036"/>
                  </a:cubicBezTo>
                  <a:cubicBezTo>
                    <a:pt x="84584" y="2676"/>
                    <a:pt x="81909" y="1"/>
                    <a:pt x="7854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2" name="Google Shape;2702;p35"/>
            <p:cNvSpPr/>
            <p:nvPr/>
          </p:nvSpPr>
          <p:spPr>
            <a:xfrm>
              <a:off x="2431800" y="3186125"/>
              <a:ext cx="364550" cy="364550"/>
            </a:xfrm>
            <a:custGeom>
              <a:avLst/>
              <a:gdLst/>
              <a:ahLst/>
              <a:cxnLst/>
              <a:rect l="l" t="t" r="r" b="b"/>
              <a:pathLst>
                <a:path w="14582" h="14582" extrusionOk="0">
                  <a:moveTo>
                    <a:pt x="4796" y="1"/>
                  </a:moveTo>
                  <a:cubicBezTo>
                    <a:pt x="2121" y="1"/>
                    <a:pt x="0" y="2154"/>
                    <a:pt x="0" y="4796"/>
                  </a:cubicBezTo>
                  <a:lnTo>
                    <a:pt x="0" y="9787"/>
                  </a:lnTo>
                  <a:cubicBezTo>
                    <a:pt x="0" y="12462"/>
                    <a:pt x="2121" y="14582"/>
                    <a:pt x="4796" y="14582"/>
                  </a:cubicBezTo>
                  <a:lnTo>
                    <a:pt x="9754" y="14582"/>
                  </a:lnTo>
                  <a:cubicBezTo>
                    <a:pt x="12429" y="14582"/>
                    <a:pt x="14582" y="12462"/>
                    <a:pt x="14582" y="9787"/>
                  </a:cubicBezTo>
                  <a:lnTo>
                    <a:pt x="14582" y="4796"/>
                  </a:lnTo>
                  <a:cubicBezTo>
                    <a:pt x="14582" y="2154"/>
                    <a:pt x="12429" y="1"/>
                    <a:pt x="975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3" name="Google Shape;2703;p35"/>
            <p:cNvSpPr/>
            <p:nvPr/>
          </p:nvSpPr>
          <p:spPr>
            <a:xfrm>
              <a:off x="3054025" y="2652800"/>
              <a:ext cx="2114600" cy="302575"/>
            </a:xfrm>
            <a:custGeom>
              <a:avLst/>
              <a:gdLst/>
              <a:ahLst/>
              <a:cxnLst/>
              <a:rect l="l" t="t" r="r" b="b"/>
              <a:pathLst>
                <a:path w="84584" h="12103" extrusionOk="0">
                  <a:moveTo>
                    <a:pt x="6035" y="0"/>
                  </a:moveTo>
                  <a:cubicBezTo>
                    <a:pt x="2675" y="0"/>
                    <a:pt x="0" y="2708"/>
                    <a:pt x="0" y="6068"/>
                  </a:cubicBezTo>
                  <a:cubicBezTo>
                    <a:pt x="0" y="9395"/>
                    <a:pt x="2675" y="12102"/>
                    <a:pt x="6035" y="12102"/>
                  </a:cubicBezTo>
                  <a:lnTo>
                    <a:pt x="78549" y="12102"/>
                  </a:lnTo>
                  <a:cubicBezTo>
                    <a:pt x="81909" y="12102"/>
                    <a:pt x="84584" y="9395"/>
                    <a:pt x="84584" y="6068"/>
                  </a:cubicBezTo>
                  <a:cubicBezTo>
                    <a:pt x="84584" y="2708"/>
                    <a:pt x="81909" y="0"/>
                    <a:pt x="785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4" name="Google Shape;2704;p35"/>
            <p:cNvSpPr/>
            <p:nvPr/>
          </p:nvSpPr>
          <p:spPr>
            <a:xfrm>
              <a:off x="2431800" y="2621800"/>
              <a:ext cx="364550" cy="364550"/>
            </a:xfrm>
            <a:custGeom>
              <a:avLst/>
              <a:gdLst/>
              <a:ahLst/>
              <a:cxnLst/>
              <a:rect l="l" t="t" r="r" b="b"/>
              <a:pathLst>
                <a:path w="14582" h="14582" extrusionOk="0">
                  <a:moveTo>
                    <a:pt x="4796" y="1"/>
                  </a:moveTo>
                  <a:cubicBezTo>
                    <a:pt x="2121" y="1"/>
                    <a:pt x="0" y="2154"/>
                    <a:pt x="0" y="4796"/>
                  </a:cubicBezTo>
                  <a:lnTo>
                    <a:pt x="0" y="9787"/>
                  </a:lnTo>
                  <a:cubicBezTo>
                    <a:pt x="0" y="12462"/>
                    <a:pt x="2121" y="14582"/>
                    <a:pt x="4796" y="14582"/>
                  </a:cubicBezTo>
                  <a:lnTo>
                    <a:pt x="9754" y="14582"/>
                  </a:lnTo>
                  <a:cubicBezTo>
                    <a:pt x="12429" y="14582"/>
                    <a:pt x="14582" y="12462"/>
                    <a:pt x="14582" y="9787"/>
                  </a:cubicBezTo>
                  <a:lnTo>
                    <a:pt x="14582" y="4796"/>
                  </a:lnTo>
                  <a:cubicBezTo>
                    <a:pt x="14582" y="2154"/>
                    <a:pt x="12429" y="1"/>
                    <a:pt x="975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5" name="Google Shape;2705;p35"/>
            <p:cNvSpPr/>
            <p:nvPr/>
          </p:nvSpPr>
          <p:spPr>
            <a:xfrm>
              <a:off x="3383475" y="699675"/>
              <a:ext cx="766600" cy="1484225"/>
            </a:xfrm>
            <a:custGeom>
              <a:avLst/>
              <a:gdLst/>
              <a:ahLst/>
              <a:cxnLst/>
              <a:rect l="l" t="t" r="r" b="b"/>
              <a:pathLst>
                <a:path w="30664" h="59369" extrusionOk="0">
                  <a:moveTo>
                    <a:pt x="15854" y="1"/>
                  </a:moveTo>
                  <a:cubicBezTo>
                    <a:pt x="14223" y="1"/>
                    <a:pt x="12918" y="1306"/>
                    <a:pt x="12918" y="2937"/>
                  </a:cubicBezTo>
                  <a:lnTo>
                    <a:pt x="12918" y="3132"/>
                  </a:lnTo>
                  <a:cubicBezTo>
                    <a:pt x="9428" y="3295"/>
                    <a:pt x="6557" y="4470"/>
                    <a:pt x="4274" y="6721"/>
                  </a:cubicBezTo>
                  <a:cubicBezTo>
                    <a:pt x="2056" y="8808"/>
                    <a:pt x="816" y="11711"/>
                    <a:pt x="849" y="14745"/>
                  </a:cubicBezTo>
                  <a:cubicBezTo>
                    <a:pt x="849" y="16604"/>
                    <a:pt x="1306" y="18431"/>
                    <a:pt x="2154" y="20095"/>
                  </a:cubicBezTo>
                  <a:cubicBezTo>
                    <a:pt x="3100" y="21856"/>
                    <a:pt x="4437" y="23389"/>
                    <a:pt x="6068" y="24596"/>
                  </a:cubicBezTo>
                  <a:cubicBezTo>
                    <a:pt x="7797" y="25934"/>
                    <a:pt x="11124" y="27760"/>
                    <a:pt x="16082" y="30011"/>
                  </a:cubicBezTo>
                  <a:cubicBezTo>
                    <a:pt x="18496" y="31153"/>
                    <a:pt x="20127" y="32229"/>
                    <a:pt x="20975" y="33338"/>
                  </a:cubicBezTo>
                  <a:cubicBezTo>
                    <a:pt x="22867" y="35817"/>
                    <a:pt x="22574" y="39373"/>
                    <a:pt x="20290" y="41493"/>
                  </a:cubicBezTo>
                  <a:cubicBezTo>
                    <a:pt x="19047" y="42705"/>
                    <a:pt x="17399" y="43386"/>
                    <a:pt x="15681" y="43386"/>
                  </a:cubicBezTo>
                  <a:cubicBezTo>
                    <a:pt x="15641" y="43386"/>
                    <a:pt x="15601" y="43386"/>
                    <a:pt x="15560" y="43385"/>
                  </a:cubicBezTo>
                  <a:cubicBezTo>
                    <a:pt x="12918" y="43385"/>
                    <a:pt x="10211" y="42244"/>
                    <a:pt x="7406" y="39960"/>
                  </a:cubicBezTo>
                  <a:cubicBezTo>
                    <a:pt x="6623" y="39328"/>
                    <a:pt x="5682" y="39016"/>
                    <a:pt x="4743" y="39016"/>
                  </a:cubicBezTo>
                  <a:cubicBezTo>
                    <a:pt x="3647" y="39016"/>
                    <a:pt x="2556" y="39443"/>
                    <a:pt x="1730" y="40286"/>
                  </a:cubicBezTo>
                  <a:cubicBezTo>
                    <a:pt x="1" y="42113"/>
                    <a:pt x="164" y="45016"/>
                    <a:pt x="2121" y="46582"/>
                  </a:cubicBezTo>
                  <a:cubicBezTo>
                    <a:pt x="3328" y="47561"/>
                    <a:pt x="4633" y="48441"/>
                    <a:pt x="6003" y="49192"/>
                  </a:cubicBezTo>
                  <a:cubicBezTo>
                    <a:pt x="8156" y="50333"/>
                    <a:pt x="10504" y="51018"/>
                    <a:pt x="12918" y="51247"/>
                  </a:cubicBezTo>
                  <a:lnTo>
                    <a:pt x="12918" y="56433"/>
                  </a:lnTo>
                  <a:cubicBezTo>
                    <a:pt x="12918" y="58064"/>
                    <a:pt x="14223" y="59369"/>
                    <a:pt x="15854" y="59369"/>
                  </a:cubicBezTo>
                  <a:cubicBezTo>
                    <a:pt x="17452" y="59369"/>
                    <a:pt x="18790" y="58064"/>
                    <a:pt x="18790" y="56433"/>
                  </a:cubicBezTo>
                  <a:lnTo>
                    <a:pt x="18790" y="51051"/>
                  </a:lnTo>
                  <a:cubicBezTo>
                    <a:pt x="21660" y="50464"/>
                    <a:pt x="23879" y="49583"/>
                    <a:pt x="25412" y="48409"/>
                  </a:cubicBezTo>
                  <a:cubicBezTo>
                    <a:pt x="27010" y="47169"/>
                    <a:pt x="28315" y="45538"/>
                    <a:pt x="29163" y="43679"/>
                  </a:cubicBezTo>
                  <a:cubicBezTo>
                    <a:pt x="30142" y="41656"/>
                    <a:pt x="30663" y="39438"/>
                    <a:pt x="30631" y="37187"/>
                  </a:cubicBezTo>
                  <a:cubicBezTo>
                    <a:pt x="30663" y="35002"/>
                    <a:pt x="30207" y="32816"/>
                    <a:pt x="29261" y="30827"/>
                  </a:cubicBezTo>
                  <a:cubicBezTo>
                    <a:pt x="28347" y="28935"/>
                    <a:pt x="27010" y="27271"/>
                    <a:pt x="25346" y="25999"/>
                  </a:cubicBezTo>
                  <a:cubicBezTo>
                    <a:pt x="23650" y="24629"/>
                    <a:pt x="20486" y="22998"/>
                    <a:pt x="15887" y="21106"/>
                  </a:cubicBezTo>
                  <a:cubicBezTo>
                    <a:pt x="13277" y="20029"/>
                    <a:pt x="11581" y="19051"/>
                    <a:pt x="10733" y="18105"/>
                  </a:cubicBezTo>
                  <a:cubicBezTo>
                    <a:pt x="9852" y="17192"/>
                    <a:pt x="9428" y="16278"/>
                    <a:pt x="9428" y="15332"/>
                  </a:cubicBezTo>
                  <a:cubicBezTo>
                    <a:pt x="9428" y="14190"/>
                    <a:pt x="9982" y="13114"/>
                    <a:pt x="10896" y="12429"/>
                  </a:cubicBezTo>
                  <a:cubicBezTo>
                    <a:pt x="11900" y="11607"/>
                    <a:pt x="13161" y="11183"/>
                    <a:pt x="14464" y="11183"/>
                  </a:cubicBezTo>
                  <a:cubicBezTo>
                    <a:pt x="14558" y="11183"/>
                    <a:pt x="14651" y="11185"/>
                    <a:pt x="14745" y="11189"/>
                  </a:cubicBezTo>
                  <a:cubicBezTo>
                    <a:pt x="16539" y="11189"/>
                    <a:pt x="18366" y="11809"/>
                    <a:pt x="20225" y="13114"/>
                  </a:cubicBezTo>
                  <a:cubicBezTo>
                    <a:pt x="20953" y="13638"/>
                    <a:pt x="21811" y="13896"/>
                    <a:pt x="22668" y="13896"/>
                  </a:cubicBezTo>
                  <a:cubicBezTo>
                    <a:pt x="23732" y="13896"/>
                    <a:pt x="24795" y="13499"/>
                    <a:pt x="25607" y="12723"/>
                  </a:cubicBezTo>
                  <a:cubicBezTo>
                    <a:pt x="27467" y="10896"/>
                    <a:pt x="27271" y="7830"/>
                    <a:pt x="25151" y="6296"/>
                  </a:cubicBezTo>
                  <a:cubicBezTo>
                    <a:pt x="24759" y="5970"/>
                    <a:pt x="24335" y="5709"/>
                    <a:pt x="23879" y="5448"/>
                  </a:cubicBezTo>
                  <a:cubicBezTo>
                    <a:pt x="22280" y="4568"/>
                    <a:pt x="20551" y="3915"/>
                    <a:pt x="18790" y="3524"/>
                  </a:cubicBezTo>
                  <a:lnTo>
                    <a:pt x="18790" y="2937"/>
                  </a:lnTo>
                  <a:cubicBezTo>
                    <a:pt x="18790" y="1306"/>
                    <a:pt x="17452" y="1"/>
                    <a:pt x="1585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6" name="Google Shape;2706;p35"/>
            <p:cNvSpPr/>
            <p:nvPr/>
          </p:nvSpPr>
          <p:spPr>
            <a:xfrm>
              <a:off x="4489300" y="350650"/>
              <a:ext cx="1268925" cy="1268125"/>
            </a:xfrm>
            <a:custGeom>
              <a:avLst/>
              <a:gdLst/>
              <a:ahLst/>
              <a:cxnLst/>
              <a:rect l="l" t="t" r="r" b="b"/>
              <a:pathLst>
                <a:path w="50757" h="50725" extrusionOk="0">
                  <a:moveTo>
                    <a:pt x="0" y="1"/>
                  </a:moveTo>
                  <a:lnTo>
                    <a:pt x="0" y="25575"/>
                  </a:lnTo>
                  <a:cubicBezTo>
                    <a:pt x="0" y="39471"/>
                    <a:pt x="11287" y="50724"/>
                    <a:pt x="25183" y="50724"/>
                  </a:cubicBezTo>
                  <a:lnTo>
                    <a:pt x="50757" y="50724"/>
                  </a:lnTo>
                  <a:lnTo>
                    <a:pt x="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7" name="Google Shape;2707;p35"/>
            <p:cNvSpPr/>
            <p:nvPr/>
          </p:nvSpPr>
          <p:spPr>
            <a:xfrm>
              <a:off x="1843825" y="366150"/>
              <a:ext cx="1629375" cy="4979450"/>
            </a:xfrm>
            <a:custGeom>
              <a:avLst/>
              <a:gdLst/>
              <a:ahLst/>
              <a:cxnLst/>
              <a:rect l="l" t="t" r="r" b="b"/>
              <a:pathLst>
                <a:path w="65175" h="199178" extrusionOk="0">
                  <a:moveTo>
                    <a:pt x="26586" y="0"/>
                  </a:moveTo>
                  <a:cubicBezTo>
                    <a:pt x="11124" y="3132"/>
                    <a:pt x="1" y="16734"/>
                    <a:pt x="1" y="32490"/>
                  </a:cubicBezTo>
                  <a:lnTo>
                    <a:pt x="1" y="166035"/>
                  </a:lnTo>
                  <a:cubicBezTo>
                    <a:pt x="1" y="184335"/>
                    <a:pt x="14843" y="199145"/>
                    <a:pt x="33142" y="199177"/>
                  </a:cubicBezTo>
                  <a:lnTo>
                    <a:pt x="65175" y="199177"/>
                  </a:lnTo>
                  <a:cubicBezTo>
                    <a:pt x="17126" y="144702"/>
                    <a:pt x="2349" y="68469"/>
                    <a:pt x="265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8" name="Google Shape;2708;p35"/>
            <p:cNvSpPr/>
            <p:nvPr/>
          </p:nvSpPr>
          <p:spPr>
            <a:xfrm>
              <a:off x="2431800" y="4332725"/>
              <a:ext cx="364550" cy="364550"/>
            </a:xfrm>
            <a:custGeom>
              <a:avLst/>
              <a:gdLst/>
              <a:ahLst/>
              <a:cxnLst/>
              <a:rect l="l" t="t" r="r" b="b"/>
              <a:pathLst>
                <a:path w="14582" h="14582" extrusionOk="0">
                  <a:moveTo>
                    <a:pt x="4796" y="0"/>
                  </a:moveTo>
                  <a:cubicBezTo>
                    <a:pt x="2121" y="0"/>
                    <a:pt x="0" y="2153"/>
                    <a:pt x="0" y="4795"/>
                  </a:cubicBezTo>
                  <a:lnTo>
                    <a:pt x="0" y="9786"/>
                  </a:lnTo>
                  <a:cubicBezTo>
                    <a:pt x="0" y="12429"/>
                    <a:pt x="2121" y="14581"/>
                    <a:pt x="4796" y="14581"/>
                  </a:cubicBezTo>
                  <a:lnTo>
                    <a:pt x="9754" y="14581"/>
                  </a:lnTo>
                  <a:cubicBezTo>
                    <a:pt x="12429" y="14581"/>
                    <a:pt x="14582" y="12429"/>
                    <a:pt x="14582" y="9786"/>
                  </a:cubicBezTo>
                  <a:lnTo>
                    <a:pt x="14582" y="4795"/>
                  </a:lnTo>
                  <a:cubicBezTo>
                    <a:pt x="14582" y="2153"/>
                    <a:pt x="12429" y="0"/>
                    <a:pt x="975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9" name="Google Shape;2709;p35"/>
            <p:cNvSpPr/>
            <p:nvPr/>
          </p:nvSpPr>
          <p:spPr>
            <a:xfrm>
              <a:off x="2431800" y="3753725"/>
              <a:ext cx="240600" cy="361275"/>
            </a:xfrm>
            <a:custGeom>
              <a:avLst/>
              <a:gdLst/>
              <a:ahLst/>
              <a:cxnLst/>
              <a:rect l="l" t="t" r="r" b="b"/>
              <a:pathLst>
                <a:path w="9624" h="14451" extrusionOk="0">
                  <a:moveTo>
                    <a:pt x="3686" y="0"/>
                  </a:moveTo>
                  <a:cubicBezTo>
                    <a:pt x="1534" y="522"/>
                    <a:pt x="0" y="2447"/>
                    <a:pt x="0" y="4697"/>
                  </a:cubicBezTo>
                  <a:lnTo>
                    <a:pt x="0" y="9656"/>
                  </a:lnTo>
                  <a:cubicBezTo>
                    <a:pt x="0" y="12298"/>
                    <a:pt x="2153" y="14451"/>
                    <a:pt x="4796" y="14451"/>
                  </a:cubicBezTo>
                  <a:lnTo>
                    <a:pt x="9623" y="14451"/>
                  </a:lnTo>
                  <a:cubicBezTo>
                    <a:pt x="7470" y="9721"/>
                    <a:pt x="5481" y="4926"/>
                    <a:pt x="368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0" name="Google Shape;2710;p35"/>
            <p:cNvSpPr/>
            <p:nvPr/>
          </p:nvSpPr>
          <p:spPr>
            <a:xfrm>
              <a:off x="1782675" y="288675"/>
              <a:ext cx="4035100" cy="5118075"/>
            </a:xfrm>
            <a:custGeom>
              <a:avLst/>
              <a:gdLst/>
              <a:ahLst/>
              <a:cxnLst/>
              <a:rect l="l" t="t" r="r" b="b"/>
              <a:pathLst>
                <a:path w="161404" h="204723" extrusionOk="0">
                  <a:moveTo>
                    <a:pt x="35588" y="0"/>
                  </a:moveTo>
                  <a:cubicBezTo>
                    <a:pt x="15951" y="33"/>
                    <a:pt x="33" y="15952"/>
                    <a:pt x="0" y="35589"/>
                  </a:cubicBezTo>
                  <a:lnTo>
                    <a:pt x="0" y="47201"/>
                  </a:lnTo>
                  <a:cubicBezTo>
                    <a:pt x="0" y="48571"/>
                    <a:pt x="1109" y="49648"/>
                    <a:pt x="2447" y="49648"/>
                  </a:cubicBezTo>
                  <a:cubicBezTo>
                    <a:pt x="3817" y="49648"/>
                    <a:pt x="4893" y="48571"/>
                    <a:pt x="4893" y="47201"/>
                  </a:cubicBezTo>
                  <a:lnTo>
                    <a:pt x="4893" y="35589"/>
                  </a:lnTo>
                  <a:cubicBezTo>
                    <a:pt x="4926" y="18659"/>
                    <a:pt x="18659" y="4926"/>
                    <a:pt x="35588" y="4893"/>
                  </a:cubicBezTo>
                  <a:lnTo>
                    <a:pt x="105819" y="4893"/>
                  </a:lnTo>
                  <a:lnTo>
                    <a:pt x="105819" y="28054"/>
                  </a:lnTo>
                  <a:cubicBezTo>
                    <a:pt x="105851" y="43287"/>
                    <a:pt x="118182" y="55650"/>
                    <a:pt x="133448" y="55650"/>
                  </a:cubicBezTo>
                  <a:lnTo>
                    <a:pt x="156510" y="55650"/>
                  </a:lnTo>
                  <a:lnTo>
                    <a:pt x="156510" y="169134"/>
                  </a:lnTo>
                  <a:cubicBezTo>
                    <a:pt x="156478" y="186064"/>
                    <a:pt x="142745" y="199797"/>
                    <a:pt x="125815" y="199830"/>
                  </a:cubicBezTo>
                  <a:lnTo>
                    <a:pt x="35588" y="199830"/>
                  </a:lnTo>
                  <a:cubicBezTo>
                    <a:pt x="18659" y="199797"/>
                    <a:pt x="4926" y="186064"/>
                    <a:pt x="4893" y="169134"/>
                  </a:cubicBezTo>
                  <a:lnTo>
                    <a:pt x="4893" y="68013"/>
                  </a:lnTo>
                  <a:cubicBezTo>
                    <a:pt x="4893" y="66643"/>
                    <a:pt x="3817" y="65566"/>
                    <a:pt x="2447" y="65566"/>
                  </a:cubicBezTo>
                  <a:cubicBezTo>
                    <a:pt x="1109" y="65566"/>
                    <a:pt x="0" y="66643"/>
                    <a:pt x="0" y="68013"/>
                  </a:cubicBezTo>
                  <a:lnTo>
                    <a:pt x="0" y="169134"/>
                  </a:lnTo>
                  <a:cubicBezTo>
                    <a:pt x="33" y="188772"/>
                    <a:pt x="15951" y="204690"/>
                    <a:pt x="35588" y="204723"/>
                  </a:cubicBezTo>
                  <a:lnTo>
                    <a:pt x="125815" y="204723"/>
                  </a:lnTo>
                  <a:cubicBezTo>
                    <a:pt x="145452" y="204690"/>
                    <a:pt x="161370" y="188772"/>
                    <a:pt x="161403" y="169134"/>
                  </a:cubicBezTo>
                  <a:lnTo>
                    <a:pt x="161403" y="53203"/>
                  </a:lnTo>
                  <a:cubicBezTo>
                    <a:pt x="161403" y="51866"/>
                    <a:pt x="160294" y="50757"/>
                    <a:pt x="158957" y="50757"/>
                  </a:cubicBezTo>
                  <a:lnTo>
                    <a:pt x="133448" y="50757"/>
                  </a:lnTo>
                  <a:cubicBezTo>
                    <a:pt x="120889" y="50757"/>
                    <a:pt x="110744" y="40580"/>
                    <a:pt x="110712" y="28054"/>
                  </a:cubicBezTo>
                  <a:lnTo>
                    <a:pt x="110712" y="2447"/>
                  </a:lnTo>
                  <a:cubicBezTo>
                    <a:pt x="110712" y="1110"/>
                    <a:pt x="109635" y="0"/>
                    <a:pt x="10826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1" name="Google Shape;2711;p35"/>
            <p:cNvSpPr/>
            <p:nvPr/>
          </p:nvSpPr>
          <p:spPr>
            <a:xfrm>
              <a:off x="1782675" y="1617925"/>
              <a:ext cx="122325" cy="221850"/>
            </a:xfrm>
            <a:custGeom>
              <a:avLst/>
              <a:gdLst/>
              <a:ahLst/>
              <a:cxnLst/>
              <a:rect l="l" t="t" r="r" b="b"/>
              <a:pathLst>
                <a:path w="4893" h="8874" extrusionOk="0">
                  <a:moveTo>
                    <a:pt x="2447" y="1"/>
                  </a:moveTo>
                  <a:cubicBezTo>
                    <a:pt x="1109" y="1"/>
                    <a:pt x="0" y="1077"/>
                    <a:pt x="0" y="2447"/>
                  </a:cubicBezTo>
                  <a:lnTo>
                    <a:pt x="0" y="6427"/>
                  </a:lnTo>
                  <a:cubicBezTo>
                    <a:pt x="0" y="7797"/>
                    <a:pt x="1109" y="8873"/>
                    <a:pt x="2447" y="8873"/>
                  </a:cubicBezTo>
                  <a:cubicBezTo>
                    <a:pt x="3817" y="8873"/>
                    <a:pt x="4893" y="7797"/>
                    <a:pt x="4893" y="6427"/>
                  </a:cubicBezTo>
                  <a:lnTo>
                    <a:pt x="4893" y="2447"/>
                  </a:lnTo>
                  <a:cubicBezTo>
                    <a:pt x="4893" y="1077"/>
                    <a:pt x="3817" y="1"/>
                    <a:pt x="244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2" name="Google Shape;2712;p35"/>
            <p:cNvSpPr/>
            <p:nvPr/>
          </p:nvSpPr>
          <p:spPr>
            <a:xfrm>
              <a:off x="2992850" y="4302550"/>
              <a:ext cx="2236950" cy="424900"/>
            </a:xfrm>
            <a:custGeom>
              <a:avLst/>
              <a:gdLst/>
              <a:ahLst/>
              <a:cxnLst/>
              <a:rect l="l" t="t" r="r" b="b"/>
              <a:pathLst>
                <a:path w="89478" h="16996" extrusionOk="0">
                  <a:moveTo>
                    <a:pt x="80996" y="4893"/>
                  </a:moveTo>
                  <a:cubicBezTo>
                    <a:pt x="82986" y="4893"/>
                    <a:pt x="84584" y="6524"/>
                    <a:pt x="84584" y="8514"/>
                  </a:cubicBezTo>
                  <a:cubicBezTo>
                    <a:pt x="84584" y="10471"/>
                    <a:pt x="82986" y="12102"/>
                    <a:pt x="80996" y="12102"/>
                  </a:cubicBezTo>
                  <a:lnTo>
                    <a:pt x="8482" y="12102"/>
                  </a:lnTo>
                  <a:cubicBezTo>
                    <a:pt x="6492" y="12102"/>
                    <a:pt x="4894" y="10471"/>
                    <a:pt x="4894" y="8514"/>
                  </a:cubicBezTo>
                  <a:cubicBezTo>
                    <a:pt x="4894" y="6524"/>
                    <a:pt x="6492" y="4893"/>
                    <a:pt x="8482" y="4893"/>
                  </a:cubicBezTo>
                  <a:close/>
                  <a:moveTo>
                    <a:pt x="8482" y="0"/>
                  </a:moveTo>
                  <a:cubicBezTo>
                    <a:pt x="3785" y="0"/>
                    <a:pt x="1" y="3817"/>
                    <a:pt x="1" y="8514"/>
                  </a:cubicBezTo>
                  <a:cubicBezTo>
                    <a:pt x="1" y="13179"/>
                    <a:pt x="3785" y="16995"/>
                    <a:pt x="8482" y="16995"/>
                  </a:cubicBezTo>
                  <a:lnTo>
                    <a:pt x="80996" y="16995"/>
                  </a:lnTo>
                  <a:cubicBezTo>
                    <a:pt x="85693" y="16995"/>
                    <a:pt x="89477" y="13179"/>
                    <a:pt x="89477" y="8514"/>
                  </a:cubicBezTo>
                  <a:cubicBezTo>
                    <a:pt x="89477" y="3817"/>
                    <a:pt x="85693" y="0"/>
                    <a:pt x="809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3" name="Google Shape;2713;p35"/>
            <p:cNvSpPr/>
            <p:nvPr/>
          </p:nvSpPr>
          <p:spPr>
            <a:xfrm>
              <a:off x="2370625" y="4271550"/>
              <a:ext cx="486875" cy="486875"/>
            </a:xfrm>
            <a:custGeom>
              <a:avLst/>
              <a:gdLst/>
              <a:ahLst/>
              <a:cxnLst/>
              <a:rect l="l" t="t" r="r" b="b"/>
              <a:pathLst>
                <a:path w="19475" h="19475" extrusionOk="0">
                  <a:moveTo>
                    <a:pt x="12201" y="4894"/>
                  </a:moveTo>
                  <a:cubicBezTo>
                    <a:pt x="13506" y="4894"/>
                    <a:pt x="14582" y="5938"/>
                    <a:pt x="14582" y="7242"/>
                  </a:cubicBezTo>
                  <a:lnTo>
                    <a:pt x="14582" y="12233"/>
                  </a:lnTo>
                  <a:cubicBezTo>
                    <a:pt x="14582" y="13538"/>
                    <a:pt x="13506" y="14582"/>
                    <a:pt x="12201" y="14582"/>
                  </a:cubicBezTo>
                  <a:lnTo>
                    <a:pt x="7243" y="14582"/>
                  </a:lnTo>
                  <a:cubicBezTo>
                    <a:pt x="5938" y="14582"/>
                    <a:pt x="4894" y="13538"/>
                    <a:pt x="4894" y="12233"/>
                  </a:cubicBezTo>
                  <a:lnTo>
                    <a:pt x="4894" y="7242"/>
                  </a:lnTo>
                  <a:cubicBezTo>
                    <a:pt x="4894" y="5938"/>
                    <a:pt x="5938" y="4894"/>
                    <a:pt x="7243" y="4894"/>
                  </a:cubicBezTo>
                  <a:close/>
                  <a:moveTo>
                    <a:pt x="7243" y="1"/>
                  </a:moveTo>
                  <a:cubicBezTo>
                    <a:pt x="3230" y="1"/>
                    <a:pt x="1" y="3263"/>
                    <a:pt x="1" y="7242"/>
                  </a:cubicBezTo>
                  <a:lnTo>
                    <a:pt x="1" y="12233"/>
                  </a:lnTo>
                  <a:cubicBezTo>
                    <a:pt x="1" y="16213"/>
                    <a:pt x="3230" y="19475"/>
                    <a:pt x="7243" y="19475"/>
                  </a:cubicBezTo>
                  <a:lnTo>
                    <a:pt x="12201" y="19475"/>
                  </a:lnTo>
                  <a:cubicBezTo>
                    <a:pt x="16213" y="19475"/>
                    <a:pt x="19442" y="16213"/>
                    <a:pt x="19475" y="12233"/>
                  </a:cubicBezTo>
                  <a:lnTo>
                    <a:pt x="19475" y="7242"/>
                  </a:lnTo>
                  <a:cubicBezTo>
                    <a:pt x="19442" y="3263"/>
                    <a:pt x="16213" y="1"/>
                    <a:pt x="122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4" name="Google Shape;2714;p35"/>
            <p:cNvSpPr/>
            <p:nvPr/>
          </p:nvSpPr>
          <p:spPr>
            <a:xfrm>
              <a:off x="2992850" y="3721100"/>
              <a:ext cx="2236950" cy="424075"/>
            </a:xfrm>
            <a:custGeom>
              <a:avLst/>
              <a:gdLst/>
              <a:ahLst/>
              <a:cxnLst/>
              <a:rect l="l" t="t" r="r" b="b"/>
              <a:pathLst>
                <a:path w="89478" h="16963" extrusionOk="0">
                  <a:moveTo>
                    <a:pt x="80996" y="4893"/>
                  </a:moveTo>
                  <a:cubicBezTo>
                    <a:pt x="82986" y="4893"/>
                    <a:pt x="84584" y="6492"/>
                    <a:pt x="84584" y="8482"/>
                  </a:cubicBezTo>
                  <a:cubicBezTo>
                    <a:pt x="84584" y="10471"/>
                    <a:pt x="82986" y="12070"/>
                    <a:pt x="80996" y="12070"/>
                  </a:cubicBezTo>
                  <a:lnTo>
                    <a:pt x="8482" y="12070"/>
                  </a:lnTo>
                  <a:cubicBezTo>
                    <a:pt x="6492" y="12070"/>
                    <a:pt x="4894" y="10471"/>
                    <a:pt x="4894" y="8482"/>
                  </a:cubicBezTo>
                  <a:cubicBezTo>
                    <a:pt x="4894" y="6492"/>
                    <a:pt x="6492" y="4893"/>
                    <a:pt x="8482" y="4893"/>
                  </a:cubicBezTo>
                  <a:close/>
                  <a:moveTo>
                    <a:pt x="8482" y="0"/>
                  </a:moveTo>
                  <a:cubicBezTo>
                    <a:pt x="3785" y="0"/>
                    <a:pt x="1" y="3784"/>
                    <a:pt x="1" y="8482"/>
                  </a:cubicBezTo>
                  <a:cubicBezTo>
                    <a:pt x="1" y="13179"/>
                    <a:pt x="3785" y="16963"/>
                    <a:pt x="8482" y="16963"/>
                  </a:cubicBezTo>
                  <a:lnTo>
                    <a:pt x="80996" y="16963"/>
                  </a:lnTo>
                  <a:cubicBezTo>
                    <a:pt x="85693" y="16963"/>
                    <a:pt x="89477" y="13179"/>
                    <a:pt x="89477" y="8482"/>
                  </a:cubicBezTo>
                  <a:cubicBezTo>
                    <a:pt x="89477" y="3784"/>
                    <a:pt x="85693" y="0"/>
                    <a:pt x="809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5" name="Google Shape;2715;p35"/>
            <p:cNvSpPr/>
            <p:nvPr/>
          </p:nvSpPr>
          <p:spPr>
            <a:xfrm>
              <a:off x="2370625" y="3689300"/>
              <a:ext cx="486875" cy="486875"/>
            </a:xfrm>
            <a:custGeom>
              <a:avLst/>
              <a:gdLst/>
              <a:ahLst/>
              <a:cxnLst/>
              <a:rect l="l" t="t" r="r" b="b"/>
              <a:pathLst>
                <a:path w="19475" h="19475" extrusionOk="0">
                  <a:moveTo>
                    <a:pt x="12201" y="4893"/>
                  </a:moveTo>
                  <a:cubicBezTo>
                    <a:pt x="13506" y="4893"/>
                    <a:pt x="14582" y="5970"/>
                    <a:pt x="14582" y="7242"/>
                  </a:cubicBezTo>
                  <a:lnTo>
                    <a:pt x="14582" y="12233"/>
                  </a:lnTo>
                  <a:cubicBezTo>
                    <a:pt x="14582" y="13538"/>
                    <a:pt x="13506" y="14581"/>
                    <a:pt x="12201" y="14581"/>
                  </a:cubicBezTo>
                  <a:lnTo>
                    <a:pt x="7243" y="14581"/>
                  </a:lnTo>
                  <a:cubicBezTo>
                    <a:pt x="5938" y="14581"/>
                    <a:pt x="4894" y="13538"/>
                    <a:pt x="4894" y="12233"/>
                  </a:cubicBezTo>
                  <a:lnTo>
                    <a:pt x="4894" y="7274"/>
                  </a:lnTo>
                  <a:cubicBezTo>
                    <a:pt x="4894" y="5970"/>
                    <a:pt x="5938" y="4893"/>
                    <a:pt x="7243" y="4893"/>
                  </a:cubicBezTo>
                  <a:close/>
                  <a:moveTo>
                    <a:pt x="7243" y="0"/>
                  </a:moveTo>
                  <a:cubicBezTo>
                    <a:pt x="3230" y="33"/>
                    <a:pt x="1" y="3262"/>
                    <a:pt x="1" y="7242"/>
                  </a:cubicBezTo>
                  <a:lnTo>
                    <a:pt x="1" y="12233"/>
                  </a:lnTo>
                  <a:cubicBezTo>
                    <a:pt x="1" y="16245"/>
                    <a:pt x="3230" y="19474"/>
                    <a:pt x="7243" y="19474"/>
                  </a:cubicBezTo>
                  <a:lnTo>
                    <a:pt x="12201" y="19474"/>
                  </a:lnTo>
                  <a:cubicBezTo>
                    <a:pt x="16213" y="19474"/>
                    <a:pt x="19442" y="16245"/>
                    <a:pt x="19475" y="12233"/>
                  </a:cubicBezTo>
                  <a:lnTo>
                    <a:pt x="19475" y="7242"/>
                  </a:lnTo>
                  <a:cubicBezTo>
                    <a:pt x="19442" y="3262"/>
                    <a:pt x="16213" y="33"/>
                    <a:pt x="122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6" name="Google Shape;2716;p35"/>
            <p:cNvSpPr/>
            <p:nvPr/>
          </p:nvSpPr>
          <p:spPr>
            <a:xfrm>
              <a:off x="2992850" y="3156775"/>
              <a:ext cx="2236950" cy="424075"/>
            </a:xfrm>
            <a:custGeom>
              <a:avLst/>
              <a:gdLst/>
              <a:ahLst/>
              <a:cxnLst/>
              <a:rect l="l" t="t" r="r" b="b"/>
              <a:pathLst>
                <a:path w="89478" h="16963" extrusionOk="0">
                  <a:moveTo>
                    <a:pt x="80996" y="4893"/>
                  </a:moveTo>
                  <a:cubicBezTo>
                    <a:pt x="82986" y="4893"/>
                    <a:pt x="84584" y="6492"/>
                    <a:pt x="84584" y="8482"/>
                  </a:cubicBezTo>
                  <a:cubicBezTo>
                    <a:pt x="84584" y="10471"/>
                    <a:pt x="82986" y="12070"/>
                    <a:pt x="80996" y="12070"/>
                  </a:cubicBezTo>
                  <a:lnTo>
                    <a:pt x="8482" y="12070"/>
                  </a:lnTo>
                  <a:cubicBezTo>
                    <a:pt x="6492" y="12070"/>
                    <a:pt x="4894" y="10471"/>
                    <a:pt x="4894" y="8482"/>
                  </a:cubicBezTo>
                  <a:cubicBezTo>
                    <a:pt x="4894" y="6492"/>
                    <a:pt x="6492" y="4893"/>
                    <a:pt x="8482" y="4893"/>
                  </a:cubicBezTo>
                  <a:close/>
                  <a:moveTo>
                    <a:pt x="8482" y="0"/>
                  </a:moveTo>
                  <a:cubicBezTo>
                    <a:pt x="3785" y="0"/>
                    <a:pt x="1" y="3784"/>
                    <a:pt x="1" y="8482"/>
                  </a:cubicBezTo>
                  <a:cubicBezTo>
                    <a:pt x="1" y="13179"/>
                    <a:pt x="3785" y="16963"/>
                    <a:pt x="8482" y="16963"/>
                  </a:cubicBezTo>
                  <a:lnTo>
                    <a:pt x="80996" y="16963"/>
                  </a:lnTo>
                  <a:cubicBezTo>
                    <a:pt x="85693" y="16963"/>
                    <a:pt x="89477" y="13179"/>
                    <a:pt x="89477" y="8482"/>
                  </a:cubicBezTo>
                  <a:cubicBezTo>
                    <a:pt x="89477" y="3784"/>
                    <a:pt x="85693" y="0"/>
                    <a:pt x="8099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7" name="Google Shape;2717;p35"/>
            <p:cNvSpPr/>
            <p:nvPr/>
          </p:nvSpPr>
          <p:spPr>
            <a:xfrm>
              <a:off x="2370625" y="3124975"/>
              <a:ext cx="486875" cy="486875"/>
            </a:xfrm>
            <a:custGeom>
              <a:avLst/>
              <a:gdLst/>
              <a:ahLst/>
              <a:cxnLst/>
              <a:rect l="l" t="t" r="r" b="b"/>
              <a:pathLst>
                <a:path w="19475" h="19475" extrusionOk="0">
                  <a:moveTo>
                    <a:pt x="12201" y="4893"/>
                  </a:moveTo>
                  <a:cubicBezTo>
                    <a:pt x="13506" y="4893"/>
                    <a:pt x="14582" y="5970"/>
                    <a:pt x="14582" y="7242"/>
                  </a:cubicBezTo>
                  <a:lnTo>
                    <a:pt x="14582" y="12233"/>
                  </a:lnTo>
                  <a:cubicBezTo>
                    <a:pt x="14582" y="13538"/>
                    <a:pt x="13506" y="14581"/>
                    <a:pt x="12201" y="14581"/>
                  </a:cubicBezTo>
                  <a:lnTo>
                    <a:pt x="7243" y="14581"/>
                  </a:lnTo>
                  <a:cubicBezTo>
                    <a:pt x="5938" y="14581"/>
                    <a:pt x="4894" y="13538"/>
                    <a:pt x="4894" y="12233"/>
                  </a:cubicBezTo>
                  <a:lnTo>
                    <a:pt x="4894" y="7242"/>
                  </a:lnTo>
                  <a:cubicBezTo>
                    <a:pt x="4894" y="5970"/>
                    <a:pt x="5938" y="4893"/>
                    <a:pt x="7243" y="4893"/>
                  </a:cubicBezTo>
                  <a:close/>
                  <a:moveTo>
                    <a:pt x="7243" y="0"/>
                  </a:moveTo>
                  <a:cubicBezTo>
                    <a:pt x="3230" y="33"/>
                    <a:pt x="1" y="3262"/>
                    <a:pt x="1" y="7242"/>
                  </a:cubicBezTo>
                  <a:lnTo>
                    <a:pt x="1" y="12233"/>
                  </a:lnTo>
                  <a:cubicBezTo>
                    <a:pt x="1" y="16245"/>
                    <a:pt x="3230" y="19474"/>
                    <a:pt x="7243" y="19474"/>
                  </a:cubicBezTo>
                  <a:lnTo>
                    <a:pt x="12201" y="19474"/>
                  </a:lnTo>
                  <a:cubicBezTo>
                    <a:pt x="16213" y="19474"/>
                    <a:pt x="19442" y="16245"/>
                    <a:pt x="19475" y="12233"/>
                  </a:cubicBezTo>
                  <a:lnTo>
                    <a:pt x="19475" y="7242"/>
                  </a:lnTo>
                  <a:cubicBezTo>
                    <a:pt x="19442" y="3262"/>
                    <a:pt x="16213" y="33"/>
                    <a:pt x="122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8" name="Google Shape;2718;p35"/>
            <p:cNvSpPr/>
            <p:nvPr/>
          </p:nvSpPr>
          <p:spPr>
            <a:xfrm>
              <a:off x="2992850" y="2591625"/>
              <a:ext cx="2236950" cy="424900"/>
            </a:xfrm>
            <a:custGeom>
              <a:avLst/>
              <a:gdLst/>
              <a:ahLst/>
              <a:cxnLst/>
              <a:rect l="l" t="t" r="r" b="b"/>
              <a:pathLst>
                <a:path w="89478" h="16996" extrusionOk="0">
                  <a:moveTo>
                    <a:pt x="80996" y="4927"/>
                  </a:moveTo>
                  <a:cubicBezTo>
                    <a:pt x="82986" y="4927"/>
                    <a:pt x="84584" y="6525"/>
                    <a:pt x="84584" y="8515"/>
                  </a:cubicBezTo>
                  <a:cubicBezTo>
                    <a:pt x="84584" y="10505"/>
                    <a:pt x="82986" y="12103"/>
                    <a:pt x="80996" y="12103"/>
                  </a:cubicBezTo>
                  <a:lnTo>
                    <a:pt x="8482" y="12103"/>
                  </a:lnTo>
                  <a:cubicBezTo>
                    <a:pt x="6492" y="12103"/>
                    <a:pt x="4894" y="10505"/>
                    <a:pt x="4894" y="8515"/>
                  </a:cubicBezTo>
                  <a:cubicBezTo>
                    <a:pt x="4894" y="6525"/>
                    <a:pt x="6492" y="4927"/>
                    <a:pt x="8482" y="4927"/>
                  </a:cubicBezTo>
                  <a:close/>
                  <a:moveTo>
                    <a:pt x="8482" y="1"/>
                  </a:moveTo>
                  <a:cubicBezTo>
                    <a:pt x="3785" y="1"/>
                    <a:pt x="1" y="3817"/>
                    <a:pt x="1" y="8515"/>
                  </a:cubicBezTo>
                  <a:cubicBezTo>
                    <a:pt x="1" y="13212"/>
                    <a:pt x="3785" y="16996"/>
                    <a:pt x="8482" y="16996"/>
                  </a:cubicBezTo>
                  <a:lnTo>
                    <a:pt x="80996" y="16996"/>
                  </a:lnTo>
                  <a:cubicBezTo>
                    <a:pt x="85693" y="16996"/>
                    <a:pt x="89477" y="13212"/>
                    <a:pt x="89477" y="8515"/>
                  </a:cubicBezTo>
                  <a:cubicBezTo>
                    <a:pt x="89477" y="3817"/>
                    <a:pt x="85693" y="1"/>
                    <a:pt x="809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9" name="Google Shape;2719;p35"/>
            <p:cNvSpPr/>
            <p:nvPr/>
          </p:nvSpPr>
          <p:spPr>
            <a:xfrm>
              <a:off x="2370625" y="2560650"/>
              <a:ext cx="486875" cy="486875"/>
            </a:xfrm>
            <a:custGeom>
              <a:avLst/>
              <a:gdLst/>
              <a:ahLst/>
              <a:cxnLst/>
              <a:rect l="l" t="t" r="r" b="b"/>
              <a:pathLst>
                <a:path w="19475" h="19475" extrusionOk="0">
                  <a:moveTo>
                    <a:pt x="12201" y="4893"/>
                  </a:moveTo>
                  <a:cubicBezTo>
                    <a:pt x="13506" y="4893"/>
                    <a:pt x="14582" y="5970"/>
                    <a:pt x="14582" y="7242"/>
                  </a:cubicBezTo>
                  <a:lnTo>
                    <a:pt x="14582" y="12233"/>
                  </a:lnTo>
                  <a:cubicBezTo>
                    <a:pt x="14582" y="13538"/>
                    <a:pt x="13506" y="14581"/>
                    <a:pt x="12201" y="14581"/>
                  </a:cubicBezTo>
                  <a:lnTo>
                    <a:pt x="7243" y="14581"/>
                  </a:lnTo>
                  <a:cubicBezTo>
                    <a:pt x="5938" y="14581"/>
                    <a:pt x="4894" y="13538"/>
                    <a:pt x="4894" y="12233"/>
                  </a:cubicBezTo>
                  <a:lnTo>
                    <a:pt x="4894" y="7242"/>
                  </a:lnTo>
                  <a:cubicBezTo>
                    <a:pt x="4894" y="5970"/>
                    <a:pt x="5938" y="4893"/>
                    <a:pt x="7243" y="4893"/>
                  </a:cubicBezTo>
                  <a:close/>
                  <a:moveTo>
                    <a:pt x="7243" y="0"/>
                  </a:moveTo>
                  <a:cubicBezTo>
                    <a:pt x="3230" y="0"/>
                    <a:pt x="1" y="3262"/>
                    <a:pt x="1" y="7242"/>
                  </a:cubicBezTo>
                  <a:lnTo>
                    <a:pt x="1" y="12233"/>
                  </a:lnTo>
                  <a:cubicBezTo>
                    <a:pt x="1" y="16245"/>
                    <a:pt x="3230" y="19474"/>
                    <a:pt x="7243" y="19474"/>
                  </a:cubicBezTo>
                  <a:lnTo>
                    <a:pt x="12201" y="19474"/>
                  </a:lnTo>
                  <a:cubicBezTo>
                    <a:pt x="16213" y="19474"/>
                    <a:pt x="19442" y="16245"/>
                    <a:pt x="19475" y="12233"/>
                  </a:cubicBezTo>
                  <a:lnTo>
                    <a:pt x="19475" y="7242"/>
                  </a:lnTo>
                  <a:cubicBezTo>
                    <a:pt x="19442" y="3262"/>
                    <a:pt x="16213" y="0"/>
                    <a:pt x="122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0" name="Google Shape;2720;p35"/>
            <p:cNvSpPr/>
            <p:nvPr/>
          </p:nvSpPr>
          <p:spPr>
            <a:xfrm>
              <a:off x="3362686" y="638875"/>
              <a:ext cx="897050" cy="1606200"/>
            </a:xfrm>
            <a:custGeom>
              <a:avLst/>
              <a:gdLst/>
              <a:ahLst/>
              <a:cxnLst/>
              <a:rect l="l" t="t" r="r" b="b"/>
              <a:pathLst>
                <a:path w="35882" h="64248" extrusionOk="0">
                  <a:moveTo>
                    <a:pt x="18626" y="4879"/>
                  </a:moveTo>
                  <a:cubicBezTo>
                    <a:pt x="18871" y="4879"/>
                    <a:pt x="19115" y="5042"/>
                    <a:pt x="19115" y="5369"/>
                  </a:cubicBezTo>
                  <a:lnTo>
                    <a:pt x="19115" y="5956"/>
                  </a:lnTo>
                  <a:cubicBezTo>
                    <a:pt x="19115" y="7097"/>
                    <a:pt x="19866" y="8076"/>
                    <a:pt x="20975" y="8337"/>
                  </a:cubicBezTo>
                  <a:cubicBezTo>
                    <a:pt x="22540" y="8663"/>
                    <a:pt x="24041" y="9250"/>
                    <a:pt x="25444" y="10001"/>
                  </a:cubicBezTo>
                  <a:cubicBezTo>
                    <a:pt x="25802" y="10229"/>
                    <a:pt x="26161" y="10457"/>
                    <a:pt x="26487" y="10686"/>
                  </a:cubicBezTo>
                  <a:cubicBezTo>
                    <a:pt x="27368" y="11338"/>
                    <a:pt x="27466" y="12643"/>
                    <a:pt x="26683" y="13393"/>
                  </a:cubicBezTo>
                  <a:cubicBezTo>
                    <a:pt x="26322" y="13718"/>
                    <a:pt x="25872" y="13883"/>
                    <a:pt x="25425" y="13883"/>
                  </a:cubicBezTo>
                  <a:cubicBezTo>
                    <a:pt x="25064" y="13883"/>
                    <a:pt x="24706" y="13775"/>
                    <a:pt x="24400" y="13556"/>
                  </a:cubicBezTo>
                  <a:cubicBezTo>
                    <a:pt x="22149" y="11958"/>
                    <a:pt x="19833" y="11175"/>
                    <a:pt x="17517" y="11175"/>
                  </a:cubicBezTo>
                  <a:cubicBezTo>
                    <a:pt x="17426" y="11172"/>
                    <a:pt x="17335" y="11171"/>
                    <a:pt x="17245" y="11171"/>
                  </a:cubicBezTo>
                  <a:cubicBezTo>
                    <a:pt x="15352" y="11171"/>
                    <a:pt x="13533" y="11819"/>
                    <a:pt x="12069" y="13002"/>
                  </a:cubicBezTo>
                  <a:cubicBezTo>
                    <a:pt x="10602" y="14143"/>
                    <a:pt x="9753" y="15905"/>
                    <a:pt x="9753" y="17764"/>
                  </a:cubicBezTo>
                  <a:cubicBezTo>
                    <a:pt x="9753" y="19363"/>
                    <a:pt x="10406" y="20830"/>
                    <a:pt x="11711" y="22200"/>
                  </a:cubicBezTo>
                  <a:cubicBezTo>
                    <a:pt x="12820" y="23440"/>
                    <a:pt x="14744" y="24582"/>
                    <a:pt x="17713" y="25789"/>
                  </a:cubicBezTo>
                  <a:cubicBezTo>
                    <a:pt x="23160" y="28039"/>
                    <a:pt x="25541" y="29507"/>
                    <a:pt x="26585" y="30323"/>
                  </a:cubicBezTo>
                  <a:cubicBezTo>
                    <a:pt x="27955" y="31399"/>
                    <a:pt x="29064" y="32769"/>
                    <a:pt x="29815" y="34335"/>
                  </a:cubicBezTo>
                  <a:cubicBezTo>
                    <a:pt x="31348" y="37728"/>
                    <a:pt x="31315" y="41642"/>
                    <a:pt x="29749" y="45034"/>
                  </a:cubicBezTo>
                  <a:cubicBezTo>
                    <a:pt x="29032" y="46535"/>
                    <a:pt x="27988" y="47872"/>
                    <a:pt x="26683" y="48884"/>
                  </a:cubicBezTo>
                  <a:cubicBezTo>
                    <a:pt x="25444" y="49830"/>
                    <a:pt x="23552" y="50580"/>
                    <a:pt x="21040" y="51102"/>
                  </a:cubicBezTo>
                  <a:cubicBezTo>
                    <a:pt x="19898" y="51330"/>
                    <a:pt x="19115" y="52341"/>
                    <a:pt x="19115" y="53483"/>
                  </a:cubicBezTo>
                  <a:lnTo>
                    <a:pt x="19115" y="58865"/>
                  </a:lnTo>
                  <a:cubicBezTo>
                    <a:pt x="19115" y="59191"/>
                    <a:pt x="18871" y="59355"/>
                    <a:pt x="18626" y="59355"/>
                  </a:cubicBezTo>
                  <a:cubicBezTo>
                    <a:pt x="18381" y="59355"/>
                    <a:pt x="18137" y="59191"/>
                    <a:pt x="18137" y="58865"/>
                  </a:cubicBezTo>
                  <a:lnTo>
                    <a:pt x="18137" y="53679"/>
                  </a:lnTo>
                  <a:cubicBezTo>
                    <a:pt x="18137" y="52439"/>
                    <a:pt x="17223" y="51395"/>
                    <a:pt x="15984" y="51232"/>
                  </a:cubicBezTo>
                  <a:cubicBezTo>
                    <a:pt x="13864" y="51036"/>
                    <a:pt x="11841" y="50449"/>
                    <a:pt x="9949" y="49471"/>
                  </a:cubicBezTo>
                  <a:cubicBezTo>
                    <a:pt x="8710" y="48786"/>
                    <a:pt x="7535" y="48003"/>
                    <a:pt x="6426" y="47122"/>
                  </a:cubicBezTo>
                  <a:cubicBezTo>
                    <a:pt x="5089" y="46046"/>
                    <a:pt x="5839" y="43925"/>
                    <a:pt x="7535" y="43893"/>
                  </a:cubicBezTo>
                  <a:cubicBezTo>
                    <a:pt x="7927" y="43893"/>
                    <a:pt x="8318" y="44056"/>
                    <a:pt x="8644" y="44284"/>
                  </a:cubicBezTo>
                  <a:cubicBezTo>
                    <a:pt x="11874" y="46926"/>
                    <a:pt x="15103" y="48264"/>
                    <a:pt x="18332" y="48296"/>
                  </a:cubicBezTo>
                  <a:lnTo>
                    <a:pt x="18398" y="48296"/>
                  </a:lnTo>
                  <a:cubicBezTo>
                    <a:pt x="20779" y="48264"/>
                    <a:pt x="23062" y="47350"/>
                    <a:pt x="24759" y="45687"/>
                  </a:cubicBezTo>
                  <a:cubicBezTo>
                    <a:pt x="27955" y="42686"/>
                    <a:pt x="28347" y="37728"/>
                    <a:pt x="25672" y="34237"/>
                  </a:cubicBezTo>
                  <a:cubicBezTo>
                    <a:pt x="24563" y="32835"/>
                    <a:pt x="22671" y="31530"/>
                    <a:pt x="19866" y="30225"/>
                  </a:cubicBezTo>
                  <a:cubicBezTo>
                    <a:pt x="15103" y="28039"/>
                    <a:pt x="11906" y="26311"/>
                    <a:pt x="10308" y="25104"/>
                  </a:cubicBezTo>
                  <a:cubicBezTo>
                    <a:pt x="8971" y="24125"/>
                    <a:pt x="7894" y="22853"/>
                    <a:pt x="7111" y="21385"/>
                  </a:cubicBezTo>
                  <a:cubicBezTo>
                    <a:pt x="6426" y="20113"/>
                    <a:pt x="6067" y="18645"/>
                    <a:pt x="6067" y="17177"/>
                  </a:cubicBezTo>
                  <a:cubicBezTo>
                    <a:pt x="6035" y="14796"/>
                    <a:pt x="7013" y="12512"/>
                    <a:pt x="8775" y="10881"/>
                  </a:cubicBezTo>
                  <a:cubicBezTo>
                    <a:pt x="10602" y="9087"/>
                    <a:pt x="12918" y="8141"/>
                    <a:pt x="15821" y="8011"/>
                  </a:cubicBezTo>
                  <a:cubicBezTo>
                    <a:pt x="17126" y="7946"/>
                    <a:pt x="18137" y="6869"/>
                    <a:pt x="18137" y="5564"/>
                  </a:cubicBezTo>
                  <a:lnTo>
                    <a:pt x="18137" y="5369"/>
                  </a:lnTo>
                  <a:cubicBezTo>
                    <a:pt x="18137" y="5042"/>
                    <a:pt x="18381" y="4879"/>
                    <a:pt x="18626" y="4879"/>
                  </a:cubicBezTo>
                  <a:close/>
                  <a:moveTo>
                    <a:pt x="18614" y="1"/>
                  </a:moveTo>
                  <a:cubicBezTo>
                    <a:pt x="16612" y="1"/>
                    <a:pt x="14601" y="1079"/>
                    <a:pt x="13668" y="3314"/>
                  </a:cubicBezTo>
                  <a:cubicBezTo>
                    <a:pt x="10536" y="3738"/>
                    <a:pt x="7601" y="5173"/>
                    <a:pt x="5350" y="7391"/>
                  </a:cubicBezTo>
                  <a:cubicBezTo>
                    <a:pt x="2642" y="9935"/>
                    <a:pt x="1142" y="13491"/>
                    <a:pt x="1174" y="17177"/>
                  </a:cubicBezTo>
                  <a:cubicBezTo>
                    <a:pt x="1174" y="19428"/>
                    <a:pt x="1729" y="21646"/>
                    <a:pt x="2740" y="23636"/>
                  </a:cubicBezTo>
                  <a:cubicBezTo>
                    <a:pt x="3849" y="25723"/>
                    <a:pt x="5415" y="27550"/>
                    <a:pt x="7340" y="28985"/>
                  </a:cubicBezTo>
                  <a:cubicBezTo>
                    <a:pt x="9232" y="30421"/>
                    <a:pt x="12657" y="32313"/>
                    <a:pt x="17811" y="34694"/>
                  </a:cubicBezTo>
                  <a:cubicBezTo>
                    <a:pt x="20518" y="35933"/>
                    <a:pt x="21497" y="36847"/>
                    <a:pt x="21823" y="37238"/>
                  </a:cubicBezTo>
                  <a:cubicBezTo>
                    <a:pt x="22965" y="38771"/>
                    <a:pt x="22769" y="40892"/>
                    <a:pt x="21366" y="42196"/>
                  </a:cubicBezTo>
                  <a:cubicBezTo>
                    <a:pt x="20551" y="42947"/>
                    <a:pt x="19507" y="43371"/>
                    <a:pt x="18398" y="43403"/>
                  </a:cubicBezTo>
                  <a:lnTo>
                    <a:pt x="18365" y="43403"/>
                  </a:lnTo>
                  <a:cubicBezTo>
                    <a:pt x="16277" y="43371"/>
                    <a:pt x="14059" y="42392"/>
                    <a:pt x="11743" y="40500"/>
                  </a:cubicBezTo>
                  <a:cubicBezTo>
                    <a:pt x="10513" y="39495"/>
                    <a:pt x="9021" y="39001"/>
                    <a:pt x="7533" y="39001"/>
                  </a:cubicBezTo>
                  <a:cubicBezTo>
                    <a:pt x="5786" y="39001"/>
                    <a:pt x="4044" y="39683"/>
                    <a:pt x="2740" y="41022"/>
                  </a:cubicBezTo>
                  <a:cubicBezTo>
                    <a:pt x="0" y="43860"/>
                    <a:pt x="294" y="48459"/>
                    <a:pt x="3360" y="50939"/>
                  </a:cubicBezTo>
                  <a:cubicBezTo>
                    <a:pt x="4697" y="51982"/>
                    <a:pt x="6100" y="52928"/>
                    <a:pt x="7568" y="53744"/>
                  </a:cubicBezTo>
                  <a:cubicBezTo>
                    <a:pt x="9362" y="54722"/>
                    <a:pt x="11254" y="55408"/>
                    <a:pt x="13244" y="55766"/>
                  </a:cubicBezTo>
                  <a:lnTo>
                    <a:pt x="13244" y="58865"/>
                  </a:lnTo>
                  <a:cubicBezTo>
                    <a:pt x="13244" y="61834"/>
                    <a:pt x="15658" y="64247"/>
                    <a:pt x="18626" y="64247"/>
                  </a:cubicBezTo>
                  <a:cubicBezTo>
                    <a:pt x="21594" y="64247"/>
                    <a:pt x="23976" y="61834"/>
                    <a:pt x="24008" y="58865"/>
                  </a:cubicBezTo>
                  <a:lnTo>
                    <a:pt x="24008" y="55408"/>
                  </a:lnTo>
                  <a:cubicBezTo>
                    <a:pt x="26031" y="54886"/>
                    <a:pt x="27955" y="54005"/>
                    <a:pt x="29652" y="52798"/>
                  </a:cubicBezTo>
                  <a:cubicBezTo>
                    <a:pt x="31576" y="51297"/>
                    <a:pt x="33109" y="49373"/>
                    <a:pt x="34121" y="47187"/>
                  </a:cubicBezTo>
                  <a:cubicBezTo>
                    <a:pt x="35295" y="44839"/>
                    <a:pt x="35849" y="42229"/>
                    <a:pt x="35849" y="39619"/>
                  </a:cubicBezTo>
                  <a:cubicBezTo>
                    <a:pt x="35882" y="37043"/>
                    <a:pt x="35327" y="34531"/>
                    <a:pt x="34218" y="32215"/>
                  </a:cubicBezTo>
                  <a:cubicBezTo>
                    <a:pt x="33142" y="29964"/>
                    <a:pt x="31576" y="28039"/>
                    <a:pt x="29619" y="26506"/>
                  </a:cubicBezTo>
                  <a:cubicBezTo>
                    <a:pt x="27727" y="25006"/>
                    <a:pt x="24465" y="23277"/>
                    <a:pt x="19572" y="21255"/>
                  </a:cubicBezTo>
                  <a:cubicBezTo>
                    <a:pt x="16538" y="20015"/>
                    <a:pt x="15560" y="19199"/>
                    <a:pt x="15299" y="18906"/>
                  </a:cubicBezTo>
                  <a:cubicBezTo>
                    <a:pt x="15299" y="18873"/>
                    <a:pt x="15266" y="18873"/>
                    <a:pt x="15266" y="18841"/>
                  </a:cubicBezTo>
                  <a:cubicBezTo>
                    <a:pt x="14940" y="18580"/>
                    <a:pt x="14712" y="18188"/>
                    <a:pt x="14646" y="17764"/>
                  </a:cubicBezTo>
                  <a:cubicBezTo>
                    <a:pt x="14646" y="17601"/>
                    <a:pt x="14646" y="17242"/>
                    <a:pt x="15234" y="16720"/>
                  </a:cubicBezTo>
                  <a:cubicBezTo>
                    <a:pt x="15813" y="16286"/>
                    <a:pt x="16521" y="16057"/>
                    <a:pt x="17244" y="16057"/>
                  </a:cubicBezTo>
                  <a:cubicBezTo>
                    <a:pt x="17335" y="16057"/>
                    <a:pt x="17426" y="16061"/>
                    <a:pt x="17517" y="16068"/>
                  </a:cubicBezTo>
                  <a:cubicBezTo>
                    <a:pt x="18822" y="16068"/>
                    <a:pt x="20159" y="16557"/>
                    <a:pt x="21562" y="17536"/>
                  </a:cubicBezTo>
                  <a:cubicBezTo>
                    <a:pt x="22741" y="18365"/>
                    <a:pt x="24101" y="18773"/>
                    <a:pt x="25452" y="18773"/>
                  </a:cubicBezTo>
                  <a:cubicBezTo>
                    <a:pt x="27130" y="18773"/>
                    <a:pt x="28793" y="18145"/>
                    <a:pt x="30076" y="16916"/>
                  </a:cubicBezTo>
                  <a:cubicBezTo>
                    <a:pt x="33044" y="14013"/>
                    <a:pt x="32685" y="9185"/>
                    <a:pt x="29391" y="6739"/>
                  </a:cubicBezTo>
                  <a:cubicBezTo>
                    <a:pt x="28901" y="6380"/>
                    <a:pt x="28412" y="6054"/>
                    <a:pt x="27890" y="5760"/>
                  </a:cubicBezTo>
                  <a:cubicBezTo>
                    <a:pt x="26618" y="5042"/>
                    <a:pt x="25248" y="4455"/>
                    <a:pt x="23813" y="4031"/>
                  </a:cubicBezTo>
                  <a:cubicBezTo>
                    <a:pt x="23137" y="1382"/>
                    <a:pt x="20881" y="1"/>
                    <a:pt x="1861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1" name="Google Shape;2721;p35"/>
            <p:cNvSpPr/>
            <p:nvPr/>
          </p:nvSpPr>
          <p:spPr>
            <a:xfrm>
              <a:off x="4428125" y="288825"/>
              <a:ext cx="1411650" cy="1391100"/>
            </a:xfrm>
            <a:custGeom>
              <a:avLst/>
              <a:gdLst/>
              <a:ahLst/>
              <a:cxnLst/>
              <a:rect l="l" t="t" r="r" b="b"/>
              <a:pathLst>
                <a:path w="56466" h="55644" extrusionOk="0">
                  <a:moveTo>
                    <a:pt x="4894" y="8378"/>
                  </a:moveTo>
                  <a:lnTo>
                    <a:pt x="47300" y="50751"/>
                  </a:lnTo>
                  <a:lnTo>
                    <a:pt x="27630" y="50751"/>
                  </a:lnTo>
                  <a:cubicBezTo>
                    <a:pt x="15071" y="50751"/>
                    <a:pt x="4926" y="40574"/>
                    <a:pt x="4894" y="28048"/>
                  </a:cubicBezTo>
                  <a:lnTo>
                    <a:pt x="4894" y="8378"/>
                  </a:lnTo>
                  <a:close/>
                  <a:moveTo>
                    <a:pt x="2483" y="1"/>
                  </a:moveTo>
                  <a:cubicBezTo>
                    <a:pt x="1221" y="1"/>
                    <a:pt x="1" y="989"/>
                    <a:pt x="1" y="2474"/>
                  </a:cubicBezTo>
                  <a:lnTo>
                    <a:pt x="1" y="28048"/>
                  </a:lnTo>
                  <a:cubicBezTo>
                    <a:pt x="33" y="43281"/>
                    <a:pt x="12364" y="55644"/>
                    <a:pt x="27630" y="55644"/>
                  </a:cubicBezTo>
                  <a:lnTo>
                    <a:pt x="53204" y="55644"/>
                  </a:lnTo>
                  <a:cubicBezTo>
                    <a:pt x="55389" y="55644"/>
                    <a:pt x="56466" y="53002"/>
                    <a:pt x="54933" y="51469"/>
                  </a:cubicBezTo>
                  <a:lnTo>
                    <a:pt x="4176" y="712"/>
                  </a:lnTo>
                  <a:cubicBezTo>
                    <a:pt x="3685" y="221"/>
                    <a:pt x="3079" y="1"/>
                    <a:pt x="248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22" name="Google Shape;2722;p35"/>
          <p:cNvGrpSpPr/>
          <p:nvPr/>
        </p:nvGrpSpPr>
        <p:grpSpPr>
          <a:xfrm>
            <a:off x="6475184" y="1360756"/>
            <a:ext cx="665329" cy="572814"/>
            <a:chOff x="1231375" y="636075"/>
            <a:chExt cx="5137675" cy="4423275"/>
          </a:xfrm>
        </p:grpSpPr>
        <p:sp>
          <p:nvSpPr>
            <p:cNvPr id="2723" name="Google Shape;2723;p35"/>
            <p:cNvSpPr/>
            <p:nvPr/>
          </p:nvSpPr>
          <p:spPr>
            <a:xfrm>
              <a:off x="1659525" y="1088675"/>
              <a:ext cx="4281375" cy="3909525"/>
            </a:xfrm>
            <a:custGeom>
              <a:avLst/>
              <a:gdLst/>
              <a:ahLst/>
              <a:cxnLst/>
              <a:rect l="l" t="t" r="r" b="b"/>
              <a:pathLst>
                <a:path w="171255" h="156381" extrusionOk="0">
                  <a:moveTo>
                    <a:pt x="10667" y="1"/>
                  </a:moveTo>
                  <a:cubicBezTo>
                    <a:pt x="4763" y="1"/>
                    <a:pt x="0" y="4796"/>
                    <a:pt x="0" y="10667"/>
                  </a:cubicBezTo>
                  <a:lnTo>
                    <a:pt x="0" y="121020"/>
                  </a:lnTo>
                  <a:cubicBezTo>
                    <a:pt x="0" y="140560"/>
                    <a:pt x="15854" y="156380"/>
                    <a:pt x="35393" y="156380"/>
                  </a:cubicBezTo>
                  <a:lnTo>
                    <a:pt x="135862" y="156380"/>
                  </a:lnTo>
                  <a:cubicBezTo>
                    <a:pt x="155401" y="156380"/>
                    <a:pt x="171255" y="140560"/>
                    <a:pt x="171255" y="121020"/>
                  </a:cubicBezTo>
                  <a:lnTo>
                    <a:pt x="171255" y="10667"/>
                  </a:lnTo>
                  <a:cubicBezTo>
                    <a:pt x="171255" y="4796"/>
                    <a:pt x="166492" y="1"/>
                    <a:pt x="1605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4" name="Google Shape;2724;p35"/>
            <p:cNvSpPr/>
            <p:nvPr/>
          </p:nvSpPr>
          <p:spPr>
            <a:xfrm>
              <a:off x="1293375" y="697225"/>
              <a:ext cx="5004725" cy="782100"/>
            </a:xfrm>
            <a:custGeom>
              <a:avLst/>
              <a:gdLst/>
              <a:ahLst/>
              <a:cxnLst/>
              <a:rect l="l" t="t" r="r" b="b"/>
              <a:pathLst>
                <a:path w="200189" h="31284" extrusionOk="0">
                  <a:moveTo>
                    <a:pt x="16049" y="1"/>
                  </a:moveTo>
                  <a:cubicBezTo>
                    <a:pt x="7666" y="1"/>
                    <a:pt x="783" y="6590"/>
                    <a:pt x="392" y="14974"/>
                  </a:cubicBezTo>
                  <a:cubicBezTo>
                    <a:pt x="0" y="23324"/>
                    <a:pt x="6296" y="30533"/>
                    <a:pt x="14646" y="31283"/>
                  </a:cubicBezTo>
                  <a:lnTo>
                    <a:pt x="14646" y="26325"/>
                  </a:lnTo>
                  <a:cubicBezTo>
                    <a:pt x="14646" y="20421"/>
                    <a:pt x="19409" y="15659"/>
                    <a:pt x="25313" y="15659"/>
                  </a:cubicBezTo>
                  <a:lnTo>
                    <a:pt x="175234" y="15659"/>
                  </a:lnTo>
                  <a:cubicBezTo>
                    <a:pt x="181138" y="15659"/>
                    <a:pt x="185901" y="20421"/>
                    <a:pt x="185901" y="26325"/>
                  </a:cubicBezTo>
                  <a:lnTo>
                    <a:pt x="185901" y="31283"/>
                  </a:lnTo>
                  <a:cubicBezTo>
                    <a:pt x="193990" y="30566"/>
                    <a:pt x="200188" y="23781"/>
                    <a:pt x="200188" y="15659"/>
                  </a:cubicBezTo>
                  <a:cubicBezTo>
                    <a:pt x="200156" y="7014"/>
                    <a:pt x="193142" y="1"/>
                    <a:pt x="1844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5" name="Google Shape;2725;p35"/>
            <p:cNvSpPr/>
            <p:nvPr/>
          </p:nvSpPr>
          <p:spPr>
            <a:xfrm>
              <a:off x="2112125" y="1688875"/>
              <a:ext cx="3397375" cy="340100"/>
            </a:xfrm>
            <a:custGeom>
              <a:avLst/>
              <a:gdLst/>
              <a:ahLst/>
              <a:cxnLst/>
              <a:rect l="l" t="t" r="r" b="b"/>
              <a:pathLst>
                <a:path w="135895" h="13604" extrusionOk="0">
                  <a:moveTo>
                    <a:pt x="6785" y="1"/>
                  </a:moveTo>
                  <a:cubicBezTo>
                    <a:pt x="3034" y="1"/>
                    <a:pt x="0" y="3034"/>
                    <a:pt x="0" y="6786"/>
                  </a:cubicBezTo>
                  <a:cubicBezTo>
                    <a:pt x="0" y="10570"/>
                    <a:pt x="3034" y="13603"/>
                    <a:pt x="6785" y="13603"/>
                  </a:cubicBezTo>
                  <a:lnTo>
                    <a:pt x="129077" y="13603"/>
                  </a:lnTo>
                  <a:cubicBezTo>
                    <a:pt x="132861" y="13603"/>
                    <a:pt x="135895" y="10570"/>
                    <a:pt x="135895" y="6786"/>
                  </a:cubicBezTo>
                  <a:cubicBezTo>
                    <a:pt x="135895" y="3034"/>
                    <a:pt x="132861" y="1"/>
                    <a:pt x="12907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6" name="Google Shape;2726;p35"/>
            <p:cNvSpPr/>
            <p:nvPr/>
          </p:nvSpPr>
          <p:spPr>
            <a:xfrm>
              <a:off x="3569425" y="3278275"/>
              <a:ext cx="1940075" cy="336825"/>
            </a:xfrm>
            <a:custGeom>
              <a:avLst/>
              <a:gdLst/>
              <a:ahLst/>
              <a:cxnLst/>
              <a:rect l="l" t="t" r="r" b="b"/>
              <a:pathLst>
                <a:path w="77603" h="13473" extrusionOk="0">
                  <a:moveTo>
                    <a:pt x="6752" y="1"/>
                  </a:moveTo>
                  <a:cubicBezTo>
                    <a:pt x="3001" y="1"/>
                    <a:pt x="0" y="3002"/>
                    <a:pt x="0" y="6753"/>
                  </a:cubicBezTo>
                  <a:cubicBezTo>
                    <a:pt x="0" y="10472"/>
                    <a:pt x="3001" y="13473"/>
                    <a:pt x="6752" y="13473"/>
                  </a:cubicBezTo>
                  <a:lnTo>
                    <a:pt x="70850" y="13473"/>
                  </a:lnTo>
                  <a:cubicBezTo>
                    <a:pt x="74602" y="13473"/>
                    <a:pt x="77603" y="10472"/>
                    <a:pt x="77603" y="6753"/>
                  </a:cubicBezTo>
                  <a:cubicBezTo>
                    <a:pt x="77603" y="3002"/>
                    <a:pt x="74602" y="1"/>
                    <a:pt x="7085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7" name="Google Shape;2727;p35"/>
            <p:cNvSpPr/>
            <p:nvPr/>
          </p:nvSpPr>
          <p:spPr>
            <a:xfrm>
              <a:off x="3569425" y="2484000"/>
              <a:ext cx="1940075" cy="336825"/>
            </a:xfrm>
            <a:custGeom>
              <a:avLst/>
              <a:gdLst/>
              <a:ahLst/>
              <a:cxnLst/>
              <a:rect l="l" t="t" r="r" b="b"/>
              <a:pathLst>
                <a:path w="77603" h="13473" extrusionOk="0">
                  <a:moveTo>
                    <a:pt x="6752" y="0"/>
                  </a:moveTo>
                  <a:cubicBezTo>
                    <a:pt x="3001" y="0"/>
                    <a:pt x="0" y="3001"/>
                    <a:pt x="0" y="6720"/>
                  </a:cubicBezTo>
                  <a:cubicBezTo>
                    <a:pt x="0" y="10471"/>
                    <a:pt x="3001" y="13472"/>
                    <a:pt x="6752" y="13472"/>
                  </a:cubicBezTo>
                  <a:lnTo>
                    <a:pt x="70850" y="13472"/>
                  </a:lnTo>
                  <a:cubicBezTo>
                    <a:pt x="74602" y="13472"/>
                    <a:pt x="77603" y="10471"/>
                    <a:pt x="77603" y="6720"/>
                  </a:cubicBezTo>
                  <a:cubicBezTo>
                    <a:pt x="77603" y="3001"/>
                    <a:pt x="74602" y="0"/>
                    <a:pt x="7085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8" name="Google Shape;2728;p35"/>
            <p:cNvSpPr/>
            <p:nvPr/>
          </p:nvSpPr>
          <p:spPr>
            <a:xfrm>
              <a:off x="2077875" y="2258100"/>
              <a:ext cx="893000" cy="1911550"/>
            </a:xfrm>
            <a:custGeom>
              <a:avLst/>
              <a:gdLst/>
              <a:ahLst/>
              <a:cxnLst/>
              <a:rect l="l" t="t" r="r" b="b"/>
              <a:pathLst>
                <a:path w="35720" h="76462" extrusionOk="0">
                  <a:moveTo>
                    <a:pt x="18137" y="0"/>
                  </a:moveTo>
                  <a:cubicBezTo>
                    <a:pt x="16506" y="0"/>
                    <a:pt x="15169" y="1501"/>
                    <a:pt x="15169" y="3328"/>
                  </a:cubicBezTo>
                  <a:lnTo>
                    <a:pt x="15169" y="4013"/>
                  </a:lnTo>
                  <a:cubicBezTo>
                    <a:pt x="11352" y="4143"/>
                    <a:pt x="7731" y="5807"/>
                    <a:pt x="5154" y="8645"/>
                  </a:cubicBezTo>
                  <a:cubicBezTo>
                    <a:pt x="2545" y="11450"/>
                    <a:pt x="1109" y="15169"/>
                    <a:pt x="1175" y="18985"/>
                  </a:cubicBezTo>
                  <a:cubicBezTo>
                    <a:pt x="1175" y="21366"/>
                    <a:pt x="1697" y="23715"/>
                    <a:pt x="2675" y="25868"/>
                  </a:cubicBezTo>
                  <a:cubicBezTo>
                    <a:pt x="3752" y="28119"/>
                    <a:pt x="5285" y="30109"/>
                    <a:pt x="7209" y="31674"/>
                  </a:cubicBezTo>
                  <a:cubicBezTo>
                    <a:pt x="9232" y="33403"/>
                    <a:pt x="13081" y="35719"/>
                    <a:pt x="18822" y="38688"/>
                  </a:cubicBezTo>
                  <a:cubicBezTo>
                    <a:pt x="21627" y="40123"/>
                    <a:pt x="23519" y="41525"/>
                    <a:pt x="24498" y="42928"/>
                  </a:cubicBezTo>
                  <a:cubicBezTo>
                    <a:pt x="25477" y="44331"/>
                    <a:pt x="25998" y="46027"/>
                    <a:pt x="25966" y="47756"/>
                  </a:cubicBezTo>
                  <a:cubicBezTo>
                    <a:pt x="25966" y="49876"/>
                    <a:pt x="25183" y="51931"/>
                    <a:pt x="23682" y="53464"/>
                  </a:cubicBezTo>
                  <a:cubicBezTo>
                    <a:pt x="22345" y="54997"/>
                    <a:pt x="20420" y="55878"/>
                    <a:pt x="18398" y="55911"/>
                  </a:cubicBezTo>
                  <a:cubicBezTo>
                    <a:pt x="18365" y="55911"/>
                    <a:pt x="18332" y="55911"/>
                    <a:pt x="18299" y="55911"/>
                  </a:cubicBezTo>
                  <a:cubicBezTo>
                    <a:pt x="15101" y="55911"/>
                    <a:pt x="11839" y="54345"/>
                    <a:pt x="8482" y="51214"/>
                  </a:cubicBezTo>
                  <a:cubicBezTo>
                    <a:pt x="7689" y="50437"/>
                    <a:pt x="6669" y="50058"/>
                    <a:pt x="5654" y="50058"/>
                  </a:cubicBezTo>
                  <a:cubicBezTo>
                    <a:pt x="4496" y="50058"/>
                    <a:pt x="3344" y="50551"/>
                    <a:pt x="2545" y="51507"/>
                  </a:cubicBezTo>
                  <a:lnTo>
                    <a:pt x="1762" y="52388"/>
                  </a:lnTo>
                  <a:cubicBezTo>
                    <a:pt x="0" y="54476"/>
                    <a:pt x="131" y="57542"/>
                    <a:pt x="2055" y="59466"/>
                  </a:cubicBezTo>
                  <a:cubicBezTo>
                    <a:pt x="3621" y="60934"/>
                    <a:pt x="5317" y="62239"/>
                    <a:pt x="7144" y="63348"/>
                  </a:cubicBezTo>
                  <a:cubicBezTo>
                    <a:pt x="9591" y="64816"/>
                    <a:pt x="12331" y="65697"/>
                    <a:pt x="15169" y="65990"/>
                  </a:cubicBezTo>
                  <a:lnTo>
                    <a:pt x="15169" y="72677"/>
                  </a:lnTo>
                  <a:cubicBezTo>
                    <a:pt x="15169" y="74765"/>
                    <a:pt x="16702" y="76461"/>
                    <a:pt x="18561" y="76461"/>
                  </a:cubicBezTo>
                  <a:cubicBezTo>
                    <a:pt x="20420" y="76461"/>
                    <a:pt x="21954" y="74765"/>
                    <a:pt x="21954" y="72677"/>
                  </a:cubicBezTo>
                  <a:lnTo>
                    <a:pt x="21954" y="65762"/>
                  </a:lnTo>
                  <a:cubicBezTo>
                    <a:pt x="25281" y="64979"/>
                    <a:pt x="27858" y="63837"/>
                    <a:pt x="29619" y="62337"/>
                  </a:cubicBezTo>
                  <a:cubicBezTo>
                    <a:pt x="31544" y="60673"/>
                    <a:pt x="33012" y="58586"/>
                    <a:pt x="33990" y="56270"/>
                  </a:cubicBezTo>
                  <a:cubicBezTo>
                    <a:pt x="35132" y="53627"/>
                    <a:pt x="35719" y="50757"/>
                    <a:pt x="35687" y="47886"/>
                  </a:cubicBezTo>
                  <a:cubicBezTo>
                    <a:pt x="35719" y="45081"/>
                    <a:pt x="35197" y="42308"/>
                    <a:pt x="34088" y="39699"/>
                  </a:cubicBezTo>
                  <a:cubicBezTo>
                    <a:pt x="33077" y="37318"/>
                    <a:pt x="31511" y="35197"/>
                    <a:pt x="29554" y="33468"/>
                  </a:cubicBezTo>
                  <a:cubicBezTo>
                    <a:pt x="27597" y="31740"/>
                    <a:pt x="23943" y="29619"/>
                    <a:pt x="18594" y="27173"/>
                  </a:cubicBezTo>
                  <a:cubicBezTo>
                    <a:pt x="15593" y="25803"/>
                    <a:pt x="13603" y="24531"/>
                    <a:pt x="12624" y="23324"/>
                  </a:cubicBezTo>
                  <a:cubicBezTo>
                    <a:pt x="11613" y="22149"/>
                    <a:pt x="11091" y="20975"/>
                    <a:pt x="11091" y="19768"/>
                  </a:cubicBezTo>
                  <a:cubicBezTo>
                    <a:pt x="11091" y="18333"/>
                    <a:pt x="11744" y="16963"/>
                    <a:pt x="12820" y="16017"/>
                  </a:cubicBezTo>
                  <a:cubicBezTo>
                    <a:pt x="13966" y="14963"/>
                    <a:pt x="15466" y="14381"/>
                    <a:pt x="17011" y="14381"/>
                  </a:cubicBezTo>
                  <a:cubicBezTo>
                    <a:pt x="17092" y="14381"/>
                    <a:pt x="17174" y="14382"/>
                    <a:pt x="17256" y="14386"/>
                  </a:cubicBezTo>
                  <a:cubicBezTo>
                    <a:pt x="19442" y="14386"/>
                    <a:pt x="21660" y="15299"/>
                    <a:pt x="23878" y="17126"/>
                  </a:cubicBezTo>
                  <a:cubicBezTo>
                    <a:pt x="24642" y="17772"/>
                    <a:pt x="25570" y="18087"/>
                    <a:pt x="26495" y="18087"/>
                  </a:cubicBezTo>
                  <a:cubicBezTo>
                    <a:pt x="27624" y="18087"/>
                    <a:pt x="28747" y="17617"/>
                    <a:pt x="29554" y="16702"/>
                  </a:cubicBezTo>
                  <a:lnTo>
                    <a:pt x="30304" y="15886"/>
                  </a:lnTo>
                  <a:cubicBezTo>
                    <a:pt x="32196" y="13766"/>
                    <a:pt x="32033" y="10537"/>
                    <a:pt x="29945" y="8612"/>
                  </a:cubicBezTo>
                  <a:cubicBezTo>
                    <a:pt x="29293" y="8025"/>
                    <a:pt x="28608" y="7503"/>
                    <a:pt x="27890" y="7014"/>
                  </a:cubicBezTo>
                  <a:cubicBezTo>
                    <a:pt x="26031" y="5905"/>
                    <a:pt x="24041" y="5056"/>
                    <a:pt x="21954" y="4535"/>
                  </a:cubicBezTo>
                  <a:lnTo>
                    <a:pt x="21954" y="3328"/>
                  </a:lnTo>
                  <a:cubicBezTo>
                    <a:pt x="21954" y="1501"/>
                    <a:pt x="20616" y="0"/>
                    <a:pt x="1898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9" name="Google Shape;2729;p35"/>
            <p:cNvSpPr/>
            <p:nvPr/>
          </p:nvSpPr>
          <p:spPr>
            <a:xfrm>
              <a:off x="1659525" y="1885425"/>
              <a:ext cx="2458750" cy="3112775"/>
            </a:xfrm>
            <a:custGeom>
              <a:avLst/>
              <a:gdLst/>
              <a:ahLst/>
              <a:cxnLst/>
              <a:rect l="l" t="t" r="r" b="b"/>
              <a:pathLst>
                <a:path w="98350" h="124511" extrusionOk="0">
                  <a:moveTo>
                    <a:pt x="0" y="0"/>
                  </a:moveTo>
                  <a:lnTo>
                    <a:pt x="0" y="89150"/>
                  </a:lnTo>
                  <a:cubicBezTo>
                    <a:pt x="0" y="108690"/>
                    <a:pt x="15854" y="124510"/>
                    <a:pt x="35393" y="124510"/>
                  </a:cubicBezTo>
                  <a:lnTo>
                    <a:pt x="98349" y="124510"/>
                  </a:lnTo>
                  <a:cubicBezTo>
                    <a:pt x="50431" y="98643"/>
                    <a:pt x="14288" y="53790"/>
                    <a:pt x="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0" name="Google Shape;2730;p35"/>
            <p:cNvSpPr/>
            <p:nvPr/>
          </p:nvSpPr>
          <p:spPr>
            <a:xfrm>
              <a:off x="1289300" y="751875"/>
              <a:ext cx="277275" cy="707875"/>
            </a:xfrm>
            <a:custGeom>
              <a:avLst/>
              <a:gdLst/>
              <a:ahLst/>
              <a:cxnLst/>
              <a:rect l="l" t="t" r="r" b="b"/>
              <a:pathLst>
                <a:path w="11091" h="28315" extrusionOk="0">
                  <a:moveTo>
                    <a:pt x="8220" y="1"/>
                  </a:moveTo>
                  <a:cubicBezTo>
                    <a:pt x="2968" y="3099"/>
                    <a:pt x="0" y="8971"/>
                    <a:pt x="620" y="15071"/>
                  </a:cubicBezTo>
                  <a:cubicBezTo>
                    <a:pt x="1240" y="21138"/>
                    <a:pt x="5317" y="26292"/>
                    <a:pt x="11091" y="28315"/>
                  </a:cubicBezTo>
                  <a:cubicBezTo>
                    <a:pt x="9460" y="18953"/>
                    <a:pt x="8514" y="9493"/>
                    <a:pt x="822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1" name="Google Shape;2731;p35"/>
            <p:cNvSpPr/>
            <p:nvPr/>
          </p:nvSpPr>
          <p:spPr>
            <a:xfrm>
              <a:off x="2077875" y="3509550"/>
              <a:ext cx="638550" cy="660100"/>
            </a:xfrm>
            <a:custGeom>
              <a:avLst/>
              <a:gdLst/>
              <a:ahLst/>
              <a:cxnLst/>
              <a:rect l="l" t="t" r="r" b="b"/>
              <a:pathLst>
                <a:path w="25542" h="26404" extrusionOk="0">
                  <a:moveTo>
                    <a:pt x="5654" y="0"/>
                  </a:moveTo>
                  <a:cubicBezTo>
                    <a:pt x="4496" y="0"/>
                    <a:pt x="3344" y="493"/>
                    <a:pt x="2545" y="1449"/>
                  </a:cubicBezTo>
                  <a:lnTo>
                    <a:pt x="1762" y="2330"/>
                  </a:lnTo>
                  <a:cubicBezTo>
                    <a:pt x="0" y="4418"/>
                    <a:pt x="131" y="7484"/>
                    <a:pt x="2055" y="9408"/>
                  </a:cubicBezTo>
                  <a:cubicBezTo>
                    <a:pt x="3621" y="10876"/>
                    <a:pt x="5317" y="12181"/>
                    <a:pt x="7144" y="13290"/>
                  </a:cubicBezTo>
                  <a:cubicBezTo>
                    <a:pt x="9591" y="14725"/>
                    <a:pt x="12331" y="15639"/>
                    <a:pt x="15169" y="15932"/>
                  </a:cubicBezTo>
                  <a:lnTo>
                    <a:pt x="15169" y="22619"/>
                  </a:lnTo>
                  <a:cubicBezTo>
                    <a:pt x="15169" y="23598"/>
                    <a:pt x="15527" y="24544"/>
                    <a:pt x="16147" y="25294"/>
                  </a:cubicBezTo>
                  <a:cubicBezTo>
                    <a:pt x="16767" y="25979"/>
                    <a:pt x="17648" y="26403"/>
                    <a:pt x="18561" y="26403"/>
                  </a:cubicBezTo>
                  <a:cubicBezTo>
                    <a:pt x="20420" y="26403"/>
                    <a:pt x="21954" y="24707"/>
                    <a:pt x="21954" y="22619"/>
                  </a:cubicBezTo>
                  <a:lnTo>
                    <a:pt x="21954" y="15704"/>
                  </a:lnTo>
                  <a:cubicBezTo>
                    <a:pt x="23161" y="15410"/>
                    <a:pt x="24367" y="15052"/>
                    <a:pt x="25542" y="14628"/>
                  </a:cubicBezTo>
                  <a:cubicBezTo>
                    <a:pt x="23030" y="11757"/>
                    <a:pt x="20649" y="8854"/>
                    <a:pt x="18333" y="5853"/>
                  </a:cubicBezTo>
                  <a:cubicBezTo>
                    <a:pt x="15136" y="5853"/>
                    <a:pt x="11841" y="4287"/>
                    <a:pt x="8482" y="1156"/>
                  </a:cubicBezTo>
                  <a:cubicBezTo>
                    <a:pt x="7689" y="379"/>
                    <a:pt x="6669" y="0"/>
                    <a:pt x="565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2" name="Google Shape;2732;p35"/>
            <p:cNvSpPr/>
            <p:nvPr/>
          </p:nvSpPr>
          <p:spPr>
            <a:xfrm>
              <a:off x="1598350" y="1027525"/>
              <a:ext cx="4403725" cy="4031825"/>
            </a:xfrm>
            <a:custGeom>
              <a:avLst/>
              <a:gdLst/>
              <a:ahLst/>
              <a:cxnLst/>
              <a:rect l="l" t="t" r="r" b="b"/>
              <a:pathLst>
                <a:path w="176149" h="161273" extrusionOk="0">
                  <a:moveTo>
                    <a:pt x="13114" y="0"/>
                  </a:moveTo>
                  <a:cubicBezTo>
                    <a:pt x="5873" y="33"/>
                    <a:pt x="1" y="5872"/>
                    <a:pt x="1" y="13113"/>
                  </a:cubicBezTo>
                  <a:lnTo>
                    <a:pt x="1" y="84388"/>
                  </a:lnTo>
                  <a:cubicBezTo>
                    <a:pt x="1" y="85758"/>
                    <a:pt x="1110" y="86834"/>
                    <a:pt x="2447" y="86834"/>
                  </a:cubicBezTo>
                  <a:cubicBezTo>
                    <a:pt x="3785" y="86834"/>
                    <a:pt x="4894" y="85758"/>
                    <a:pt x="4894" y="84388"/>
                  </a:cubicBezTo>
                  <a:lnTo>
                    <a:pt x="4894" y="13113"/>
                  </a:lnTo>
                  <a:cubicBezTo>
                    <a:pt x="4894" y="8579"/>
                    <a:pt x="8580" y="4893"/>
                    <a:pt x="13114" y="4893"/>
                  </a:cubicBezTo>
                  <a:lnTo>
                    <a:pt x="163035" y="4893"/>
                  </a:lnTo>
                  <a:cubicBezTo>
                    <a:pt x="167569" y="4893"/>
                    <a:pt x="171255" y="8579"/>
                    <a:pt x="171255" y="13113"/>
                  </a:cubicBezTo>
                  <a:lnTo>
                    <a:pt x="171255" y="123466"/>
                  </a:lnTo>
                  <a:cubicBezTo>
                    <a:pt x="171223" y="141635"/>
                    <a:pt x="156511" y="156380"/>
                    <a:pt x="138309" y="156380"/>
                  </a:cubicBezTo>
                  <a:lnTo>
                    <a:pt x="37840" y="156380"/>
                  </a:lnTo>
                  <a:cubicBezTo>
                    <a:pt x="19638" y="156380"/>
                    <a:pt x="4927" y="141635"/>
                    <a:pt x="4894" y="123466"/>
                  </a:cubicBezTo>
                  <a:lnTo>
                    <a:pt x="4894" y="105166"/>
                  </a:lnTo>
                  <a:cubicBezTo>
                    <a:pt x="4894" y="103829"/>
                    <a:pt x="3785" y="102720"/>
                    <a:pt x="2447" y="102720"/>
                  </a:cubicBezTo>
                  <a:cubicBezTo>
                    <a:pt x="1110" y="102720"/>
                    <a:pt x="1" y="103829"/>
                    <a:pt x="1" y="105166"/>
                  </a:cubicBezTo>
                  <a:lnTo>
                    <a:pt x="1" y="123466"/>
                  </a:lnTo>
                  <a:cubicBezTo>
                    <a:pt x="34" y="144343"/>
                    <a:pt x="16931" y="161273"/>
                    <a:pt x="37840" y="161273"/>
                  </a:cubicBezTo>
                  <a:lnTo>
                    <a:pt x="138309" y="161273"/>
                  </a:lnTo>
                  <a:cubicBezTo>
                    <a:pt x="159218" y="161273"/>
                    <a:pt x="176116" y="144343"/>
                    <a:pt x="176148" y="123466"/>
                  </a:cubicBezTo>
                  <a:lnTo>
                    <a:pt x="176148" y="13113"/>
                  </a:lnTo>
                  <a:cubicBezTo>
                    <a:pt x="176148" y="5872"/>
                    <a:pt x="170277" y="33"/>
                    <a:pt x="16303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3" name="Google Shape;2733;p35"/>
            <p:cNvSpPr/>
            <p:nvPr/>
          </p:nvSpPr>
          <p:spPr>
            <a:xfrm>
              <a:off x="1598350" y="3286450"/>
              <a:ext cx="122350" cy="221825"/>
            </a:xfrm>
            <a:custGeom>
              <a:avLst/>
              <a:gdLst/>
              <a:ahLst/>
              <a:cxnLst/>
              <a:rect l="l" t="t" r="r" b="b"/>
              <a:pathLst>
                <a:path w="4894" h="8873" extrusionOk="0">
                  <a:moveTo>
                    <a:pt x="2447" y="0"/>
                  </a:moveTo>
                  <a:cubicBezTo>
                    <a:pt x="1110" y="0"/>
                    <a:pt x="1" y="1077"/>
                    <a:pt x="1" y="2447"/>
                  </a:cubicBezTo>
                  <a:lnTo>
                    <a:pt x="1" y="6426"/>
                  </a:lnTo>
                  <a:cubicBezTo>
                    <a:pt x="1" y="7764"/>
                    <a:pt x="1110" y="8873"/>
                    <a:pt x="2447" y="8873"/>
                  </a:cubicBezTo>
                  <a:cubicBezTo>
                    <a:pt x="3785" y="8873"/>
                    <a:pt x="4894" y="7764"/>
                    <a:pt x="4894" y="6426"/>
                  </a:cubicBezTo>
                  <a:lnTo>
                    <a:pt x="4894" y="2447"/>
                  </a:lnTo>
                  <a:cubicBezTo>
                    <a:pt x="4894" y="1077"/>
                    <a:pt x="3785" y="0"/>
                    <a:pt x="244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4" name="Google Shape;2734;p35"/>
            <p:cNvSpPr/>
            <p:nvPr/>
          </p:nvSpPr>
          <p:spPr>
            <a:xfrm>
              <a:off x="1231375" y="636075"/>
              <a:ext cx="5137675" cy="904675"/>
            </a:xfrm>
            <a:custGeom>
              <a:avLst/>
              <a:gdLst/>
              <a:ahLst/>
              <a:cxnLst/>
              <a:rect l="l" t="t" r="r" b="b"/>
              <a:pathLst>
                <a:path w="205507" h="36187" extrusionOk="0">
                  <a:moveTo>
                    <a:pt x="186978" y="4893"/>
                  </a:moveTo>
                  <a:cubicBezTo>
                    <a:pt x="193535" y="4893"/>
                    <a:pt x="199080" y="9689"/>
                    <a:pt x="200059" y="16180"/>
                  </a:cubicBezTo>
                  <a:cubicBezTo>
                    <a:pt x="201037" y="22639"/>
                    <a:pt x="197090" y="28869"/>
                    <a:pt x="190827" y="30761"/>
                  </a:cubicBezTo>
                  <a:lnTo>
                    <a:pt x="190827" y="28771"/>
                  </a:lnTo>
                  <a:cubicBezTo>
                    <a:pt x="190827" y="21530"/>
                    <a:pt x="184956" y="15691"/>
                    <a:pt x="177714" y="15658"/>
                  </a:cubicBezTo>
                  <a:lnTo>
                    <a:pt x="27793" y="15658"/>
                  </a:lnTo>
                  <a:cubicBezTo>
                    <a:pt x="20552" y="15691"/>
                    <a:pt x="14680" y="21530"/>
                    <a:pt x="14680" y="28771"/>
                  </a:cubicBezTo>
                  <a:lnTo>
                    <a:pt x="14680" y="30794"/>
                  </a:lnTo>
                  <a:cubicBezTo>
                    <a:pt x="8417" y="28869"/>
                    <a:pt x="4470" y="22671"/>
                    <a:pt x="5449" y="16180"/>
                  </a:cubicBezTo>
                  <a:cubicBezTo>
                    <a:pt x="6427" y="9689"/>
                    <a:pt x="11972" y="4893"/>
                    <a:pt x="18529" y="4893"/>
                  </a:cubicBezTo>
                  <a:close/>
                  <a:moveTo>
                    <a:pt x="18529" y="0"/>
                  </a:moveTo>
                  <a:cubicBezTo>
                    <a:pt x="8841" y="0"/>
                    <a:pt x="849" y="7601"/>
                    <a:pt x="425" y="17289"/>
                  </a:cubicBezTo>
                  <a:cubicBezTo>
                    <a:pt x="1" y="26977"/>
                    <a:pt x="7243" y="35295"/>
                    <a:pt x="16898" y="36176"/>
                  </a:cubicBezTo>
                  <a:cubicBezTo>
                    <a:pt x="16973" y="36183"/>
                    <a:pt x="17048" y="36186"/>
                    <a:pt x="17122" y="36186"/>
                  </a:cubicBezTo>
                  <a:cubicBezTo>
                    <a:pt x="18460" y="36186"/>
                    <a:pt x="19573" y="35090"/>
                    <a:pt x="19573" y="33729"/>
                  </a:cubicBezTo>
                  <a:lnTo>
                    <a:pt x="19573" y="28771"/>
                  </a:lnTo>
                  <a:cubicBezTo>
                    <a:pt x="19573" y="24237"/>
                    <a:pt x="23259" y="20551"/>
                    <a:pt x="27793" y="20551"/>
                  </a:cubicBezTo>
                  <a:lnTo>
                    <a:pt x="177714" y="20551"/>
                  </a:lnTo>
                  <a:cubicBezTo>
                    <a:pt x="182248" y="20551"/>
                    <a:pt x="185934" y="24237"/>
                    <a:pt x="185934" y="28771"/>
                  </a:cubicBezTo>
                  <a:lnTo>
                    <a:pt x="185934" y="33729"/>
                  </a:lnTo>
                  <a:cubicBezTo>
                    <a:pt x="185934" y="35067"/>
                    <a:pt x="187043" y="36176"/>
                    <a:pt x="188381" y="36176"/>
                  </a:cubicBezTo>
                  <a:lnTo>
                    <a:pt x="188609" y="36176"/>
                  </a:lnTo>
                  <a:cubicBezTo>
                    <a:pt x="198265" y="35295"/>
                    <a:pt x="205506" y="26977"/>
                    <a:pt x="205082" y="17289"/>
                  </a:cubicBezTo>
                  <a:cubicBezTo>
                    <a:pt x="204658" y="7601"/>
                    <a:pt x="196666" y="0"/>
                    <a:pt x="18697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5" name="Google Shape;2735;p35"/>
            <p:cNvSpPr/>
            <p:nvPr/>
          </p:nvSpPr>
          <p:spPr>
            <a:xfrm>
              <a:off x="2050950" y="1627725"/>
              <a:ext cx="3519725" cy="462400"/>
            </a:xfrm>
            <a:custGeom>
              <a:avLst/>
              <a:gdLst/>
              <a:ahLst/>
              <a:cxnLst/>
              <a:rect l="l" t="t" r="r" b="b"/>
              <a:pathLst>
                <a:path w="140789" h="18496" extrusionOk="0">
                  <a:moveTo>
                    <a:pt x="131524" y="4893"/>
                  </a:moveTo>
                  <a:cubicBezTo>
                    <a:pt x="133938" y="4893"/>
                    <a:pt x="135895" y="6850"/>
                    <a:pt x="135895" y="9232"/>
                  </a:cubicBezTo>
                  <a:cubicBezTo>
                    <a:pt x="135895" y="11646"/>
                    <a:pt x="133938" y="13570"/>
                    <a:pt x="131524" y="13603"/>
                  </a:cubicBezTo>
                  <a:lnTo>
                    <a:pt x="9232" y="13603"/>
                  </a:lnTo>
                  <a:cubicBezTo>
                    <a:pt x="6819" y="13570"/>
                    <a:pt x="4894" y="11646"/>
                    <a:pt x="4894" y="9232"/>
                  </a:cubicBezTo>
                  <a:cubicBezTo>
                    <a:pt x="4894" y="6850"/>
                    <a:pt x="6819" y="4893"/>
                    <a:pt x="9232" y="4893"/>
                  </a:cubicBezTo>
                  <a:close/>
                  <a:moveTo>
                    <a:pt x="9232" y="0"/>
                  </a:moveTo>
                  <a:cubicBezTo>
                    <a:pt x="4144" y="0"/>
                    <a:pt x="1" y="4143"/>
                    <a:pt x="1" y="9232"/>
                  </a:cubicBezTo>
                  <a:cubicBezTo>
                    <a:pt x="1" y="14353"/>
                    <a:pt x="4144" y="18463"/>
                    <a:pt x="9232" y="18496"/>
                  </a:cubicBezTo>
                  <a:lnTo>
                    <a:pt x="131524" y="18496"/>
                  </a:lnTo>
                  <a:cubicBezTo>
                    <a:pt x="136646" y="18463"/>
                    <a:pt x="140788" y="14353"/>
                    <a:pt x="140788" y="9232"/>
                  </a:cubicBezTo>
                  <a:cubicBezTo>
                    <a:pt x="140788" y="4143"/>
                    <a:pt x="136646" y="0"/>
                    <a:pt x="13152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6" name="Google Shape;2736;p35"/>
            <p:cNvSpPr/>
            <p:nvPr/>
          </p:nvSpPr>
          <p:spPr>
            <a:xfrm>
              <a:off x="3508250" y="3217125"/>
              <a:ext cx="2062425" cy="459150"/>
            </a:xfrm>
            <a:custGeom>
              <a:avLst/>
              <a:gdLst/>
              <a:ahLst/>
              <a:cxnLst/>
              <a:rect l="l" t="t" r="r" b="b"/>
              <a:pathLst>
                <a:path w="82497" h="18366" extrusionOk="0">
                  <a:moveTo>
                    <a:pt x="73297" y="4893"/>
                  </a:moveTo>
                  <a:cubicBezTo>
                    <a:pt x="75679" y="4893"/>
                    <a:pt x="77603" y="6818"/>
                    <a:pt x="77603" y="9199"/>
                  </a:cubicBezTo>
                  <a:cubicBezTo>
                    <a:pt x="77603" y="11548"/>
                    <a:pt x="75679" y="13472"/>
                    <a:pt x="73297" y="13472"/>
                  </a:cubicBezTo>
                  <a:lnTo>
                    <a:pt x="9199" y="13472"/>
                  </a:lnTo>
                  <a:cubicBezTo>
                    <a:pt x="6818" y="13472"/>
                    <a:pt x="4894" y="11548"/>
                    <a:pt x="4894" y="9199"/>
                  </a:cubicBezTo>
                  <a:cubicBezTo>
                    <a:pt x="4894" y="6818"/>
                    <a:pt x="6818" y="4893"/>
                    <a:pt x="9199" y="4893"/>
                  </a:cubicBezTo>
                  <a:close/>
                  <a:moveTo>
                    <a:pt x="9199" y="0"/>
                  </a:moveTo>
                  <a:cubicBezTo>
                    <a:pt x="4111" y="0"/>
                    <a:pt x="1" y="4110"/>
                    <a:pt x="1" y="9199"/>
                  </a:cubicBezTo>
                  <a:cubicBezTo>
                    <a:pt x="1" y="14255"/>
                    <a:pt x="4111" y="18365"/>
                    <a:pt x="9199" y="18365"/>
                  </a:cubicBezTo>
                  <a:lnTo>
                    <a:pt x="73297" y="18365"/>
                  </a:lnTo>
                  <a:cubicBezTo>
                    <a:pt x="78386" y="18365"/>
                    <a:pt x="82496" y="14255"/>
                    <a:pt x="82496" y="9199"/>
                  </a:cubicBezTo>
                  <a:cubicBezTo>
                    <a:pt x="82496" y="4110"/>
                    <a:pt x="78386" y="0"/>
                    <a:pt x="7329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7" name="Google Shape;2737;p35"/>
            <p:cNvSpPr/>
            <p:nvPr/>
          </p:nvSpPr>
          <p:spPr>
            <a:xfrm>
              <a:off x="3508250" y="2422825"/>
              <a:ext cx="2061600" cy="459150"/>
            </a:xfrm>
            <a:custGeom>
              <a:avLst/>
              <a:gdLst/>
              <a:ahLst/>
              <a:cxnLst/>
              <a:rect l="l" t="t" r="r" b="b"/>
              <a:pathLst>
                <a:path w="82464" h="18366" extrusionOk="0">
                  <a:moveTo>
                    <a:pt x="9140" y="4893"/>
                  </a:moveTo>
                  <a:cubicBezTo>
                    <a:pt x="9160" y="4893"/>
                    <a:pt x="9180" y="4893"/>
                    <a:pt x="9199" y="4894"/>
                  </a:cubicBezTo>
                  <a:lnTo>
                    <a:pt x="73297" y="4894"/>
                  </a:lnTo>
                  <a:cubicBezTo>
                    <a:pt x="75679" y="4894"/>
                    <a:pt x="77571" y="6818"/>
                    <a:pt x="77571" y="9167"/>
                  </a:cubicBezTo>
                  <a:cubicBezTo>
                    <a:pt x="77571" y="11548"/>
                    <a:pt x="75679" y="13440"/>
                    <a:pt x="73297" y="13473"/>
                  </a:cubicBezTo>
                  <a:lnTo>
                    <a:pt x="9199" y="13473"/>
                  </a:lnTo>
                  <a:cubicBezTo>
                    <a:pt x="6818" y="13473"/>
                    <a:pt x="4894" y="11548"/>
                    <a:pt x="4894" y="9167"/>
                  </a:cubicBezTo>
                  <a:cubicBezTo>
                    <a:pt x="4894" y="6805"/>
                    <a:pt x="6786" y="4893"/>
                    <a:pt x="9140" y="4893"/>
                  </a:cubicBezTo>
                  <a:close/>
                  <a:moveTo>
                    <a:pt x="9139" y="0"/>
                  </a:moveTo>
                  <a:cubicBezTo>
                    <a:pt x="4078" y="0"/>
                    <a:pt x="1" y="4098"/>
                    <a:pt x="1" y="9167"/>
                  </a:cubicBezTo>
                  <a:cubicBezTo>
                    <a:pt x="1" y="14255"/>
                    <a:pt x="4111" y="18366"/>
                    <a:pt x="9199" y="18366"/>
                  </a:cubicBezTo>
                  <a:lnTo>
                    <a:pt x="73297" y="18366"/>
                  </a:lnTo>
                  <a:cubicBezTo>
                    <a:pt x="78354" y="18333"/>
                    <a:pt x="82464" y="14223"/>
                    <a:pt x="82464" y="9167"/>
                  </a:cubicBezTo>
                  <a:cubicBezTo>
                    <a:pt x="82464" y="4111"/>
                    <a:pt x="78354" y="1"/>
                    <a:pt x="73297" y="1"/>
                  </a:cubicBezTo>
                  <a:lnTo>
                    <a:pt x="9199" y="1"/>
                  </a:lnTo>
                  <a:cubicBezTo>
                    <a:pt x="9179" y="0"/>
                    <a:pt x="9159" y="0"/>
                    <a:pt x="913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8" name="Google Shape;2738;p35"/>
            <p:cNvSpPr/>
            <p:nvPr/>
          </p:nvSpPr>
          <p:spPr>
            <a:xfrm>
              <a:off x="2010175" y="2196925"/>
              <a:ext cx="1021850" cy="2033875"/>
            </a:xfrm>
            <a:custGeom>
              <a:avLst/>
              <a:gdLst/>
              <a:ahLst/>
              <a:cxnLst/>
              <a:rect l="l" t="t" r="r" b="b"/>
              <a:pathLst>
                <a:path w="40874" h="81355" extrusionOk="0">
                  <a:moveTo>
                    <a:pt x="21693" y="4894"/>
                  </a:moveTo>
                  <a:cubicBezTo>
                    <a:pt x="21889" y="4894"/>
                    <a:pt x="22215" y="5220"/>
                    <a:pt x="22215" y="5775"/>
                  </a:cubicBezTo>
                  <a:lnTo>
                    <a:pt x="22215" y="6982"/>
                  </a:lnTo>
                  <a:cubicBezTo>
                    <a:pt x="22215" y="8091"/>
                    <a:pt x="22965" y="9069"/>
                    <a:pt x="24042" y="9363"/>
                  </a:cubicBezTo>
                  <a:cubicBezTo>
                    <a:pt x="25869" y="9787"/>
                    <a:pt x="27630" y="10537"/>
                    <a:pt x="29261" y="11516"/>
                  </a:cubicBezTo>
                  <a:cubicBezTo>
                    <a:pt x="29881" y="11940"/>
                    <a:pt x="30501" y="12396"/>
                    <a:pt x="31055" y="12886"/>
                  </a:cubicBezTo>
                  <a:cubicBezTo>
                    <a:pt x="31577" y="13375"/>
                    <a:pt x="31871" y="14027"/>
                    <a:pt x="31871" y="14712"/>
                  </a:cubicBezTo>
                  <a:cubicBezTo>
                    <a:pt x="31936" y="15430"/>
                    <a:pt x="31707" y="16148"/>
                    <a:pt x="31218" y="16702"/>
                  </a:cubicBezTo>
                  <a:lnTo>
                    <a:pt x="30468" y="17518"/>
                  </a:lnTo>
                  <a:cubicBezTo>
                    <a:pt x="30148" y="17891"/>
                    <a:pt x="29693" y="18080"/>
                    <a:pt x="29233" y="18080"/>
                  </a:cubicBezTo>
                  <a:cubicBezTo>
                    <a:pt x="28850" y="18080"/>
                    <a:pt x="28464" y="17948"/>
                    <a:pt x="28152" y="17681"/>
                  </a:cubicBezTo>
                  <a:cubicBezTo>
                    <a:pt x="25477" y="15495"/>
                    <a:pt x="22737" y="14386"/>
                    <a:pt x="19964" y="14386"/>
                  </a:cubicBezTo>
                  <a:cubicBezTo>
                    <a:pt x="19881" y="14384"/>
                    <a:pt x="19797" y="14383"/>
                    <a:pt x="19714" y="14383"/>
                  </a:cubicBezTo>
                  <a:cubicBezTo>
                    <a:pt x="17550" y="14383"/>
                    <a:pt x="15434" y="15195"/>
                    <a:pt x="13832" y="16702"/>
                  </a:cubicBezTo>
                  <a:cubicBezTo>
                    <a:pt x="12266" y="18105"/>
                    <a:pt x="11385" y="20095"/>
                    <a:pt x="11353" y="22215"/>
                  </a:cubicBezTo>
                  <a:cubicBezTo>
                    <a:pt x="11353" y="24009"/>
                    <a:pt x="12070" y="25738"/>
                    <a:pt x="13440" y="27336"/>
                  </a:cubicBezTo>
                  <a:cubicBezTo>
                    <a:pt x="14680" y="28837"/>
                    <a:pt x="16931" y="30337"/>
                    <a:pt x="20291" y="31838"/>
                  </a:cubicBezTo>
                  <a:cubicBezTo>
                    <a:pt x="25379" y="34187"/>
                    <a:pt x="28870" y="36176"/>
                    <a:pt x="30631" y="37742"/>
                  </a:cubicBezTo>
                  <a:cubicBezTo>
                    <a:pt x="32327" y="39243"/>
                    <a:pt x="33665" y="41069"/>
                    <a:pt x="34545" y="43124"/>
                  </a:cubicBezTo>
                  <a:cubicBezTo>
                    <a:pt x="35524" y="45408"/>
                    <a:pt x="35981" y="47854"/>
                    <a:pt x="35948" y="50333"/>
                  </a:cubicBezTo>
                  <a:cubicBezTo>
                    <a:pt x="35981" y="52878"/>
                    <a:pt x="35459" y="55389"/>
                    <a:pt x="34448" y="57738"/>
                  </a:cubicBezTo>
                  <a:cubicBezTo>
                    <a:pt x="33632" y="59728"/>
                    <a:pt x="32360" y="61489"/>
                    <a:pt x="30761" y="62925"/>
                  </a:cubicBezTo>
                  <a:cubicBezTo>
                    <a:pt x="29294" y="64164"/>
                    <a:pt x="27043" y="65143"/>
                    <a:pt x="24107" y="65828"/>
                  </a:cubicBezTo>
                  <a:cubicBezTo>
                    <a:pt x="22998" y="66089"/>
                    <a:pt x="22215" y="67067"/>
                    <a:pt x="22215" y="68209"/>
                  </a:cubicBezTo>
                  <a:lnTo>
                    <a:pt x="22215" y="75124"/>
                  </a:lnTo>
                  <a:cubicBezTo>
                    <a:pt x="22215" y="75907"/>
                    <a:pt x="21726" y="76462"/>
                    <a:pt x="21269" y="76462"/>
                  </a:cubicBezTo>
                  <a:cubicBezTo>
                    <a:pt x="20812" y="76462"/>
                    <a:pt x="20323" y="75907"/>
                    <a:pt x="20323" y="75124"/>
                  </a:cubicBezTo>
                  <a:lnTo>
                    <a:pt x="20323" y="68437"/>
                  </a:lnTo>
                  <a:cubicBezTo>
                    <a:pt x="20323" y="67198"/>
                    <a:pt x="19410" y="66187"/>
                    <a:pt x="18203" y="66024"/>
                  </a:cubicBezTo>
                  <a:cubicBezTo>
                    <a:pt x="15691" y="65763"/>
                    <a:pt x="13277" y="64980"/>
                    <a:pt x="11124" y="63708"/>
                  </a:cubicBezTo>
                  <a:cubicBezTo>
                    <a:pt x="9461" y="62664"/>
                    <a:pt x="7895" y="61489"/>
                    <a:pt x="6460" y="60119"/>
                  </a:cubicBezTo>
                  <a:cubicBezTo>
                    <a:pt x="5481" y="59108"/>
                    <a:pt x="5416" y="57542"/>
                    <a:pt x="6329" y="56466"/>
                  </a:cubicBezTo>
                  <a:lnTo>
                    <a:pt x="7079" y="55585"/>
                  </a:lnTo>
                  <a:cubicBezTo>
                    <a:pt x="7373" y="55226"/>
                    <a:pt x="7830" y="54998"/>
                    <a:pt x="8286" y="54965"/>
                  </a:cubicBezTo>
                  <a:lnTo>
                    <a:pt x="8352" y="54965"/>
                  </a:lnTo>
                  <a:cubicBezTo>
                    <a:pt x="8808" y="54965"/>
                    <a:pt x="9232" y="55128"/>
                    <a:pt x="9526" y="55455"/>
                  </a:cubicBezTo>
                  <a:cubicBezTo>
                    <a:pt x="13342" y="59010"/>
                    <a:pt x="17192" y="60804"/>
                    <a:pt x="21008" y="60804"/>
                  </a:cubicBezTo>
                  <a:lnTo>
                    <a:pt x="21106" y="60804"/>
                  </a:lnTo>
                  <a:cubicBezTo>
                    <a:pt x="23813" y="60772"/>
                    <a:pt x="26390" y="59597"/>
                    <a:pt x="28185" y="57575"/>
                  </a:cubicBezTo>
                  <a:cubicBezTo>
                    <a:pt x="30076" y="55618"/>
                    <a:pt x="31120" y="52943"/>
                    <a:pt x="31120" y="50203"/>
                  </a:cubicBezTo>
                  <a:cubicBezTo>
                    <a:pt x="31153" y="47985"/>
                    <a:pt x="30468" y="45799"/>
                    <a:pt x="29196" y="43940"/>
                  </a:cubicBezTo>
                  <a:cubicBezTo>
                    <a:pt x="27989" y="42211"/>
                    <a:pt x="25836" y="40580"/>
                    <a:pt x="22639" y="38949"/>
                  </a:cubicBezTo>
                  <a:cubicBezTo>
                    <a:pt x="17126" y="36111"/>
                    <a:pt x="13375" y="33860"/>
                    <a:pt x="11516" y="32262"/>
                  </a:cubicBezTo>
                  <a:cubicBezTo>
                    <a:pt x="9852" y="30925"/>
                    <a:pt x="8547" y="29196"/>
                    <a:pt x="7601" y="27304"/>
                  </a:cubicBezTo>
                  <a:cubicBezTo>
                    <a:pt x="6753" y="25444"/>
                    <a:pt x="6329" y="23455"/>
                    <a:pt x="6329" y="21432"/>
                  </a:cubicBezTo>
                  <a:cubicBezTo>
                    <a:pt x="6264" y="18235"/>
                    <a:pt x="7438" y="15104"/>
                    <a:pt x="9656" y="12755"/>
                  </a:cubicBezTo>
                  <a:cubicBezTo>
                    <a:pt x="11809" y="10374"/>
                    <a:pt x="14810" y="8971"/>
                    <a:pt x="18007" y="8906"/>
                  </a:cubicBezTo>
                  <a:cubicBezTo>
                    <a:pt x="19312" y="8841"/>
                    <a:pt x="20323" y="7764"/>
                    <a:pt x="20323" y="6460"/>
                  </a:cubicBezTo>
                  <a:lnTo>
                    <a:pt x="20323" y="5775"/>
                  </a:lnTo>
                  <a:cubicBezTo>
                    <a:pt x="20323" y="5220"/>
                    <a:pt x="20649" y="4894"/>
                    <a:pt x="20845" y="4894"/>
                  </a:cubicBezTo>
                  <a:close/>
                  <a:moveTo>
                    <a:pt x="20845" y="1"/>
                  </a:moveTo>
                  <a:cubicBezTo>
                    <a:pt x="18333" y="66"/>
                    <a:pt x="16180" y="1795"/>
                    <a:pt x="15626" y="4241"/>
                  </a:cubicBezTo>
                  <a:cubicBezTo>
                    <a:pt x="11940" y="4829"/>
                    <a:pt x="8547" y="6655"/>
                    <a:pt x="6068" y="9428"/>
                  </a:cubicBezTo>
                  <a:cubicBezTo>
                    <a:pt x="3035" y="12690"/>
                    <a:pt x="1371" y="16996"/>
                    <a:pt x="1436" y="21432"/>
                  </a:cubicBezTo>
                  <a:cubicBezTo>
                    <a:pt x="1436" y="24172"/>
                    <a:pt x="2023" y="26880"/>
                    <a:pt x="3165" y="29359"/>
                  </a:cubicBezTo>
                  <a:cubicBezTo>
                    <a:pt x="4372" y="31903"/>
                    <a:pt x="6134" y="34187"/>
                    <a:pt x="8319" y="35981"/>
                  </a:cubicBezTo>
                  <a:cubicBezTo>
                    <a:pt x="10505" y="37840"/>
                    <a:pt x="14452" y="40254"/>
                    <a:pt x="20388" y="43287"/>
                  </a:cubicBezTo>
                  <a:cubicBezTo>
                    <a:pt x="23455" y="44853"/>
                    <a:pt x="24694" y="46060"/>
                    <a:pt x="25216" y="46745"/>
                  </a:cubicBezTo>
                  <a:cubicBezTo>
                    <a:pt x="25901" y="47789"/>
                    <a:pt x="26260" y="48996"/>
                    <a:pt x="26227" y="50203"/>
                  </a:cubicBezTo>
                  <a:cubicBezTo>
                    <a:pt x="26227" y="51736"/>
                    <a:pt x="25673" y="53171"/>
                    <a:pt x="24629" y="54248"/>
                  </a:cubicBezTo>
                  <a:cubicBezTo>
                    <a:pt x="23716" y="55259"/>
                    <a:pt x="22443" y="55879"/>
                    <a:pt x="21073" y="55911"/>
                  </a:cubicBezTo>
                  <a:lnTo>
                    <a:pt x="21008" y="55911"/>
                  </a:lnTo>
                  <a:cubicBezTo>
                    <a:pt x="18496" y="55911"/>
                    <a:pt x="15756" y="54541"/>
                    <a:pt x="12853" y="51867"/>
                  </a:cubicBezTo>
                  <a:cubicBezTo>
                    <a:pt x="11600" y="50659"/>
                    <a:pt x="9981" y="50060"/>
                    <a:pt x="8366" y="50060"/>
                  </a:cubicBezTo>
                  <a:cubicBezTo>
                    <a:pt x="6535" y="50060"/>
                    <a:pt x="4709" y="50830"/>
                    <a:pt x="3426" y="52356"/>
                  </a:cubicBezTo>
                  <a:lnTo>
                    <a:pt x="2643" y="53237"/>
                  </a:lnTo>
                  <a:cubicBezTo>
                    <a:pt x="1" y="56238"/>
                    <a:pt x="229" y="61033"/>
                    <a:pt x="3100" y="63708"/>
                  </a:cubicBezTo>
                  <a:cubicBezTo>
                    <a:pt x="4796" y="65273"/>
                    <a:pt x="6623" y="66676"/>
                    <a:pt x="8547" y="67883"/>
                  </a:cubicBezTo>
                  <a:cubicBezTo>
                    <a:pt x="10668" y="69155"/>
                    <a:pt x="13016" y="70036"/>
                    <a:pt x="15430" y="70525"/>
                  </a:cubicBezTo>
                  <a:lnTo>
                    <a:pt x="15430" y="75124"/>
                  </a:lnTo>
                  <a:cubicBezTo>
                    <a:pt x="15430" y="78550"/>
                    <a:pt x="18040" y="81355"/>
                    <a:pt x="21269" y="81355"/>
                  </a:cubicBezTo>
                  <a:cubicBezTo>
                    <a:pt x="24498" y="81355"/>
                    <a:pt x="27108" y="78550"/>
                    <a:pt x="27108" y="75124"/>
                  </a:cubicBezTo>
                  <a:lnTo>
                    <a:pt x="27108" y="70101"/>
                  </a:lnTo>
                  <a:cubicBezTo>
                    <a:pt x="29946" y="69253"/>
                    <a:pt x="32197" y="68111"/>
                    <a:pt x="33926" y="66676"/>
                  </a:cubicBezTo>
                  <a:cubicBezTo>
                    <a:pt x="36111" y="64751"/>
                    <a:pt x="37807" y="62370"/>
                    <a:pt x="38949" y="59695"/>
                  </a:cubicBezTo>
                  <a:cubicBezTo>
                    <a:pt x="40221" y="56727"/>
                    <a:pt x="40874" y="53563"/>
                    <a:pt x="40841" y="50333"/>
                  </a:cubicBezTo>
                  <a:cubicBezTo>
                    <a:pt x="40874" y="47202"/>
                    <a:pt x="40254" y="44070"/>
                    <a:pt x="39047" y="41200"/>
                  </a:cubicBezTo>
                  <a:cubicBezTo>
                    <a:pt x="37873" y="38460"/>
                    <a:pt x="36111" y="36046"/>
                    <a:pt x="33893" y="34089"/>
                  </a:cubicBezTo>
                  <a:cubicBezTo>
                    <a:pt x="31707" y="32164"/>
                    <a:pt x="27924" y="29979"/>
                    <a:pt x="22313" y="27402"/>
                  </a:cubicBezTo>
                  <a:cubicBezTo>
                    <a:pt x="18855" y="25836"/>
                    <a:pt x="17616" y="24727"/>
                    <a:pt x="17224" y="24237"/>
                  </a:cubicBezTo>
                  <a:cubicBezTo>
                    <a:pt x="17192" y="24205"/>
                    <a:pt x="17192" y="24205"/>
                    <a:pt x="17192" y="24172"/>
                  </a:cubicBezTo>
                  <a:cubicBezTo>
                    <a:pt x="16637" y="23650"/>
                    <a:pt x="16311" y="22965"/>
                    <a:pt x="16246" y="22215"/>
                  </a:cubicBezTo>
                  <a:cubicBezTo>
                    <a:pt x="16246" y="21432"/>
                    <a:pt x="16604" y="20715"/>
                    <a:pt x="17192" y="20225"/>
                  </a:cubicBezTo>
                  <a:cubicBezTo>
                    <a:pt x="17914" y="19624"/>
                    <a:pt x="18802" y="19272"/>
                    <a:pt x="19729" y="19272"/>
                  </a:cubicBezTo>
                  <a:cubicBezTo>
                    <a:pt x="19807" y="19272"/>
                    <a:pt x="19886" y="19274"/>
                    <a:pt x="19964" y="19279"/>
                  </a:cubicBezTo>
                  <a:cubicBezTo>
                    <a:pt x="21563" y="19279"/>
                    <a:pt x="23292" y="20030"/>
                    <a:pt x="25053" y="21465"/>
                  </a:cubicBezTo>
                  <a:cubicBezTo>
                    <a:pt x="26264" y="22469"/>
                    <a:pt x="27743" y="22965"/>
                    <a:pt x="29216" y="22965"/>
                  </a:cubicBezTo>
                  <a:cubicBezTo>
                    <a:pt x="30997" y="22965"/>
                    <a:pt x="32771" y="22240"/>
                    <a:pt x="34056" y="20812"/>
                  </a:cubicBezTo>
                  <a:lnTo>
                    <a:pt x="34806" y="19997"/>
                  </a:lnTo>
                  <a:cubicBezTo>
                    <a:pt x="36176" y="18496"/>
                    <a:pt x="36894" y="16474"/>
                    <a:pt x="36764" y="14452"/>
                  </a:cubicBezTo>
                  <a:cubicBezTo>
                    <a:pt x="36666" y="12429"/>
                    <a:pt x="35785" y="10537"/>
                    <a:pt x="34252" y="9200"/>
                  </a:cubicBezTo>
                  <a:cubicBezTo>
                    <a:pt x="33534" y="8547"/>
                    <a:pt x="32751" y="7960"/>
                    <a:pt x="31903" y="7406"/>
                  </a:cubicBezTo>
                  <a:cubicBezTo>
                    <a:pt x="30403" y="6460"/>
                    <a:pt x="28772" y="5709"/>
                    <a:pt x="27075" y="5155"/>
                  </a:cubicBezTo>
                  <a:cubicBezTo>
                    <a:pt x="26782" y="2252"/>
                    <a:pt x="24466" y="1"/>
                    <a:pt x="2169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3" name="Conector recto 2">
            <a:extLst>
              <a:ext uri="{FF2B5EF4-FFF2-40B4-BE49-F238E27FC236}">
                <a16:creationId xmlns:a16="http://schemas.microsoft.com/office/drawing/2014/main" id="{CB42D753-1699-478B-8140-257AE15C67EA}"/>
              </a:ext>
            </a:extLst>
          </p:cNvPr>
          <p:cNvCxnSpPr>
            <a:cxnSpLocks/>
          </p:cNvCxnSpPr>
          <p:nvPr/>
        </p:nvCxnSpPr>
        <p:spPr>
          <a:xfrm>
            <a:off x="150312" y="4972833"/>
            <a:ext cx="8836298" cy="0"/>
          </a:xfrm>
          <a:prstGeom prst="line">
            <a:avLst/>
          </a:prstGeom>
          <a:ln w="57150">
            <a:prstDash val="lgDash"/>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109" name="Picture 13" descr="billete de 100 dolares">
            <a:extLst>
              <a:ext uri="{FF2B5EF4-FFF2-40B4-BE49-F238E27FC236}">
                <a16:creationId xmlns:a16="http://schemas.microsoft.com/office/drawing/2014/main" id="{1E4CE60A-8045-44FD-B6D8-79ED7D6D961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5204" b="26584"/>
          <a:stretch/>
        </p:blipFill>
        <p:spPr bwMode="auto">
          <a:xfrm>
            <a:off x="-14882" y="-3175"/>
            <a:ext cx="9158881" cy="514667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14881" y="0"/>
            <a:ext cx="2952328" cy="5143500"/>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Rectangle 11"/>
          <p:cNvSpPr/>
          <p:nvPr/>
        </p:nvSpPr>
        <p:spPr>
          <a:xfrm>
            <a:off x="73473" y="647310"/>
            <a:ext cx="2783509" cy="1077218"/>
          </a:xfrm>
          <a:prstGeom prst="rect">
            <a:avLst/>
          </a:prstGeom>
        </p:spPr>
        <p:txBody>
          <a:bodyPr wrap="square">
            <a:spAutoFit/>
          </a:bodyPr>
          <a:lstStyle/>
          <a:p>
            <a:pPr algn="ctr"/>
            <a:r>
              <a:rPr lang="en-US" altLang="ko-KR" sz="3200" b="1" dirty="0">
                <a:solidFill>
                  <a:srgbClr val="FFFFFF"/>
                </a:solidFill>
                <a:latin typeface="+mj-lt"/>
                <a:cs typeface="Arial" pitchFamily="34" charset="0"/>
              </a:rPr>
              <a:t>Portfolio Presentation</a:t>
            </a:r>
          </a:p>
        </p:txBody>
      </p:sp>
      <p:sp>
        <p:nvSpPr>
          <p:cNvPr id="13" name="TextBox 12"/>
          <p:cNvSpPr txBox="1"/>
          <p:nvPr/>
        </p:nvSpPr>
        <p:spPr>
          <a:xfrm>
            <a:off x="191314" y="3112050"/>
            <a:ext cx="2539938" cy="954107"/>
          </a:xfrm>
          <a:prstGeom prst="rect">
            <a:avLst/>
          </a:prstGeom>
          <a:noFill/>
        </p:spPr>
        <p:txBody>
          <a:bodyPr wrap="square" rtlCol="0">
            <a:spAutoFit/>
          </a:bodyPr>
          <a:lstStyle/>
          <a:p>
            <a:pPr algn="ctr"/>
            <a:r>
              <a:rPr lang="en-US" altLang="ko-KR" sz="1400" b="1" dirty="0">
                <a:solidFill>
                  <a:srgbClr val="FFFFFF"/>
                </a:solidFill>
                <a:cs typeface="Arial" pitchFamily="34" charset="0"/>
              </a:rPr>
              <a:t>You can simply impress your audience and add a unique zing and appeal to your Presentations.    </a:t>
            </a:r>
            <a:endParaRPr lang="ko-KR" altLang="en-US" sz="1400" b="1" dirty="0">
              <a:solidFill>
                <a:srgbClr val="FFFFFF"/>
              </a:solidFill>
              <a:cs typeface="Arial" pitchFamily="34" charset="0"/>
            </a:endParaRPr>
          </a:p>
        </p:txBody>
      </p:sp>
      <p:sp>
        <p:nvSpPr>
          <p:cNvPr id="14" name="Text Placeholder 17"/>
          <p:cNvSpPr txBox="1">
            <a:spLocks/>
          </p:cNvSpPr>
          <p:nvPr/>
        </p:nvSpPr>
        <p:spPr>
          <a:xfrm>
            <a:off x="709143" y="4299942"/>
            <a:ext cx="1512168" cy="246087"/>
          </a:xfrm>
          <a:prstGeom prst="rect">
            <a:avLst/>
          </a:prstGeom>
          <a:solidFill>
            <a:srgbClr val="FFFFFF"/>
          </a:solidFill>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400" b="1" dirty="0">
                <a:solidFill>
                  <a:schemeClr val="accent1"/>
                </a:solidFill>
                <a:cs typeface="Arial" pitchFamily="34" charset="0"/>
              </a:rPr>
              <a:t>Contents</a:t>
            </a:r>
          </a:p>
        </p:txBody>
      </p:sp>
      <p:grpSp>
        <p:nvGrpSpPr>
          <p:cNvPr id="2" name="Grupo 1">
            <a:extLst>
              <a:ext uri="{FF2B5EF4-FFF2-40B4-BE49-F238E27FC236}">
                <a16:creationId xmlns:a16="http://schemas.microsoft.com/office/drawing/2014/main" id="{D1302A57-0479-21DB-E415-BB7EF531BF83}"/>
              </a:ext>
            </a:extLst>
          </p:cNvPr>
          <p:cNvGrpSpPr/>
          <p:nvPr/>
        </p:nvGrpSpPr>
        <p:grpSpPr>
          <a:xfrm>
            <a:off x="1066801" y="1828800"/>
            <a:ext cx="822324" cy="1089025"/>
            <a:chOff x="1066801" y="1828800"/>
            <a:chExt cx="822324" cy="1089025"/>
          </a:xfrm>
        </p:grpSpPr>
        <p:sp>
          <p:nvSpPr>
            <p:cNvPr id="7" name="Freeform 5">
              <a:extLst>
                <a:ext uri="{FF2B5EF4-FFF2-40B4-BE49-F238E27FC236}">
                  <a16:creationId xmlns:a16="http://schemas.microsoft.com/office/drawing/2014/main" id="{CD9BE4D2-003A-4263-8E3E-8DC5CC87DF78}"/>
                </a:ext>
              </a:extLst>
            </p:cNvPr>
            <p:cNvSpPr>
              <a:spLocks noEditPoints="1"/>
            </p:cNvSpPr>
            <p:nvPr/>
          </p:nvSpPr>
          <p:spPr bwMode="auto">
            <a:xfrm>
              <a:off x="1066801" y="2127250"/>
              <a:ext cx="822324" cy="790575"/>
            </a:xfrm>
            <a:custGeom>
              <a:avLst/>
              <a:gdLst>
                <a:gd name="T0" fmla="*/ 155 w 319"/>
                <a:gd name="T1" fmla="*/ 7 h 308"/>
                <a:gd name="T2" fmla="*/ 225 w 319"/>
                <a:gd name="T3" fmla="*/ 38 h 308"/>
                <a:gd name="T4" fmla="*/ 292 w 319"/>
                <a:gd name="T5" fmla="*/ 130 h 308"/>
                <a:gd name="T6" fmla="*/ 236 w 319"/>
                <a:gd name="T7" fmla="*/ 290 h 308"/>
                <a:gd name="T8" fmla="*/ 125 w 319"/>
                <a:gd name="T9" fmla="*/ 304 h 308"/>
                <a:gd name="T10" fmla="*/ 70 w 319"/>
                <a:gd name="T11" fmla="*/ 292 h 308"/>
                <a:gd name="T12" fmla="*/ 2 w 319"/>
                <a:gd name="T13" fmla="*/ 185 h 308"/>
                <a:gd name="T14" fmla="*/ 63 w 319"/>
                <a:gd name="T15" fmla="*/ 55 h 308"/>
                <a:gd name="T16" fmla="*/ 104 w 319"/>
                <a:gd name="T17" fmla="*/ 12 h 308"/>
                <a:gd name="T18" fmla="*/ 124 w 319"/>
                <a:gd name="T19" fmla="*/ 6 h 308"/>
                <a:gd name="T20" fmla="*/ 155 w 319"/>
                <a:gd name="T21" fmla="*/ 7 h 308"/>
                <a:gd name="T22" fmla="*/ 167 w 319"/>
                <a:gd name="T23" fmla="*/ 88 h 308"/>
                <a:gd name="T24" fmla="*/ 214 w 319"/>
                <a:gd name="T25" fmla="*/ 110 h 308"/>
                <a:gd name="T26" fmla="*/ 239 w 319"/>
                <a:gd name="T27" fmla="*/ 111 h 308"/>
                <a:gd name="T28" fmla="*/ 239 w 319"/>
                <a:gd name="T29" fmla="*/ 88 h 308"/>
                <a:gd name="T30" fmla="*/ 207 w 319"/>
                <a:gd name="T31" fmla="*/ 66 h 308"/>
                <a:gd name="T32" fmla="*/ 167 w 319"/>
                <a:gd name="T33" fmla="*/ 55 h 308"/>
                <a:gd name="T34" fmla="*/ 153 w 319"/>
                <a:gd name="T35" fmla="*/ 35 h 308"/>
                <a:gd name="T36" fmla="*/ 140 w 319"/>
                <a:gd name="T37" fmla="*/ 53 h 308"/>
                <a:gd name="T38" fmla="*/ 89 w 319"/>
                <a:gd name="T39" fmla="*/ 74 h 308"/>
                <a:gd name="T40" fmla="*/ 73 w 319"/>
                <a:gd name="T41" fmla="*/ 141 h 308"/>
                <a:gd name="T42" fmla="*/ 111 w 319"/>
                <a:gd name="T43" fmla="*/ 166 h 308"/>
                <a:gd name="T44" fmla="*/ 140 w 319"/>
                <a:gd name="T45" fmla="*/ 172 h 308"/>
                <a:gd name="T46" fmla="*/ 140 w 319"/>
                <a:gd name="T47" fmla="*/ 225 h 308"/>
                <a:gd name="T48" fmla="*/ 97 w 319"/>
                <a:gd name="T49" fmla="*/ 204 h 308"/>
                <a:gd name="T50" fmla="*/ 70 w 319"/>
                <a:gd name="T51" fmla="*/ 203 h 308"/>
                <a:gd name="T52" fmla="*/ 72 w 319"/>
                <a:gd name="T53" fmla="*/ 226 h 308"/>
                <a:gd name="T54" fmla="*/ 97 w 319"/>
                <a:gd name="T55" fmla="*/ 245 h 308"/>
                <a:gd name="T56" fmla="*/ 140 w 319"/>
                <a:gd name="T57" fmla="*/ 259 h 308"/>
                <a:gd name="T58" fmla="*/ 140 w 319"/>
                <a:gd name="T59" fmla="*/ 263 h 308"/>
                <a:gd name="T60" fmla="*/ 152 w 319"/>
                <a:gd name="T61" fmla="*/ 278 h 308"/>
                <a:gd name="T62" fmla="*/ 167 w 319"/>
                <a:gd name="T63" fmla="*/ 263 h 308"/>
                <a:gd name="T64" fmla="*/ 175 w 319"/>
                <a:gd name="T65" fmla="*/ 256 h 308"/>
                <a:gd name="T66" fmla="*/ 212 w 319"/>
                <a:gd name="T67" fmla="*/ 245 h 308"/>
                <a:gd name="T68" fmla="*/ 245 w 319"/>
                <a:gd name="T69" fmla="*/ 194 h 308"/>
                <a:gd name="T70" fmla="*/ 205 w 319"/>
                <a:gd name="T71" fmla="*/ 148 h 308"/>
                <a:gd name="T72" fmla="*/ 167 w 319"/>
                <a:gd name="T73" fmla="*/ 140 h 308"/>
                <a:gd name="T74" fmla="*/ 167 w 319"/>
                <a:gd name="T75" fmla="*/ 8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9" h="308">
                  <a:moveTo>
                    <a:pt x="155" y="7"/>
                  </a:moveTo>
                  <a:cubicBezTo>
                    <a:pt x="183" y="0"/>
                    <a:pt x="204" y="17"/>
                    <a:pt x="225" y="38"/>
                  </a:cubicBezTo>
                  <a:cubicBezTo>
                    <a:pt x="252" y="66"/>
                    <a:pt x="276" y="94"/>
                    <a:pt x="292" y="130"/>
                  </a:cubicBezTo>
                  <a:cubicBezTo>
                    <a:pt x="319" y="191"/>
                    <a:pt x="293" y="265"/>
                    <a:pt x="236" y="290"/>
                  </a:cubicBezTo>
                  <a:cubicBezTo>
                    <a:pt x="201" y="305"/>
                    <a:pt x="163" y="308"/>
                    <a:pt x="125" y="304"/>
                  </a:cubicBezTo>
                  <a:cubicBezTo>
                    <a:pt x="107" y="302"/>
                    <a:pt x="88" y="297"/>
                    <a:pt x="70" y="292"/>
                  </a:cubicBezTo>
                  <a:cubicBezTo>
                    <a:pt x="19" y="276"/>
                    <a:pt x="0" y="234"/>
                    <a:pt x="2" y="185"/>
                  </a:cubicBezTo>
                  <a:cubicBezTo>
                    <a:pt x="5" y="133"/>
                    <a:pt x="30" y="92"/>
                    <a:pt x="63" y="55"/>
                  </a:cubicBezTo>
                  <a:cubicBezTo>
                    <a:pt x="76" y="40"/>
                    <a:pt x="91" y="27"/>
                    <a:pt x="104" y="12"/>
                  </a:cubicBezTo>
                  <a:cubicBezTo>
                    <a:pt x="110" y="6"/>
                    <a:pt x="116" y="5"/>
                    <a:pt x="124" y="6"/>
                  </a:cubicBezTo>
                  <a:cubicBezTo>
                    <a:pt x="133" y="7"/>
                    <a:pt x="142" y="7"/>
                    <a:pt x="155" y="7"/>
                  </a:cubicBezTo>
                  <a:close/>
                  <a:moveTo>
                    <a:pt x="167" y="88"/>
                  </a:moveTo>
                  <a:cubicBezTo>
                    <a:pt x="186" y="91"/>
                    <a:pt x="202" y="94"/>
                    <a:pt x="214" y="110"/>
                  </a:cubicBezTo>
                  <a:cubicBezTo>
                    <a:pt x="220" y="117"/>
                    <a:pt x="232" y="117"/>
                    <a:pt x="239" y="111"/>
                  </a:cubicBezTo>
                  <a:cubicBezTo>
                    <a:pt x="246" y="105"/>
                    <a:pt x="247" y="96"/>
                    <a:pt x="239" y="88"/>
                  </a:cubicBezTo>
                  <a:cubicBezTo>
                    <a:pt x="230" y="80"/>
                    <a:pt x="219" y="71"/>
                    <a:pt x="207" y="66"/>
                  </a:cubicBezTo>
                  <a:cubicBezTo>
                    <a:pt x="194" y="60"/>
                    <a:pt x="180" y="59"/>
                    <a:pt x="167" y="55"/>
                  </a:cubicBezTo>
                  <a:cubicBezTo>
                    <a:pt x="166" y="46"/>
                    <a:pt x="166" y="34"/>
                    <a:pt x="153" y="35"/>
                  </a:cubicBezTo>
                  <a:cubicBezTo>
                    <a:pt x="140" y="35"/>
                    <a:pt x="140" y="46"/>
                    <a:pt x="140" y="53"/>
                  </a:cubicBezTo>
                  <a:cubicBezTo>
                    <a:pt x="122" y="60"/>
                    <a:pt x="104" y="65"/>
                    <a:pt x="89" y="74"/>
                  </a:cubicBezTo>
                  <a:cubicBezTo>
                    <a:pt x="64" y="89"/>
                    <a:pt x="58" y="120"/>
                    <a:pt x="73" y="141"/>
                  </a:cubicBezTo>
                  <a:cubicBezTo>
                    <a:pt x="82" y="154"/>
                    <a:pt x="96" y="162"/>
                    <a:pt x="111" y="166"/>
                  </a:cubicBezTo>
                  <a:cubicBezTo>
                    <a:pt x="121" y="169"/>
                    <a:pt x="130" y="170"/>
                    <a:pt x="140" y="172"/>
                  </a:cubicBezTo>
                  <a:cubicBezTo>
                    <a:pt x="140" y="190"/>
                    <a:pt x="140" y="207"/>
                    <a:pt x="140" y="225"/>
                  </a:cubicBezTo>
                  <a:cubicBezTo>
                    <a:pt x="123" y="221"/>
                    <a:pt x="108" y="218"/>
                    <a:pt x="97" y="204"/>
                  </a:cubicBezTo>
                  <a:cubicBezTo>
                    <a:pt x="90" y="196"/>
                    <a:pt x="78" y="196"/>
                    <a:pt x="70" y="203"/>
                  </a:cubicBezTo>
                  <a:cubicBezTo>
                    <a:pt x="63" y="210"/>
                    <a:pt x="63" y="218"/>
                    <a:pt x="72" y="226"/>
                  </a:cubicBezTo>
                  <a:cubicBezTo>
                    <a:pt x="79" y="234"/>
                    <a:pt x="88" y="240"/>
                    <a:pt x="97" y="245"/>
                  </a:cubicBezTo>
                  <a:cubicBezTo>
                    <a:pt x="110" y="251"/>
                    <a:pt x="125" y="254"/>
                    <a:pt x="140" y="259"/>
                  </a:cubicBezTo>
                  <a:cubicBezTo>
                    <a:pt x="140" y="259"/>
                    <a:pt x="140" y="261"/>
                    <a:pt x="140" y="263"/>
                  </a:cubicBezTo>
                  <a:cubicBezTo>
                    <a:pt x="140" y="271"/>
                    <a:pt x="143" y="278"/>
                    <a:pt x="152" y="278"/>
                  </a:cubicBezTo>
                  <a:cubicBezTo>
                    <a:pt x="162" y="279"/>
                    <a:pt x="166" y="273"/>
                    <a:pt x="167" y="263"/>
                  </a:cubicBezTo>
                  <a:cubicBezTo>
                    <a:pt x="167" y="261"/>
                    <a:pt x="171" y="257"/>
                    <a:pt x="175" y="256"/>
                  </a:cubicBezTo>
                  <a:cubicBezTo>
                    <a:pt x="187" y="252"/>
                    <a:pt x="200" y="250"/>
                    <a:pt x="212" y="245"/>
                  </a:cubicBezTo>
                  <a:cubicBezTo>
                    <a:pt x="233" y="235"/>
                    <a:pt x="246" y="218"/>
                    <a:pt x="245" y="194"/>
                  </a:cubicBezTo>
                  <a:cubicBezTo>
                    <a:pt x="244" y="169"/>
                    <a:pt x="227" y="155"/>
                    <a:pt x="205" y="148"/>
                  </a:cubicBezTo>
                  <a:cubicBezTo>
                    <a:pt x="193" y="144"/>
                    <a:pt x="180" y="143"/>
                    <a:pt x="167" y="140"/>
                  </a:cubicBezTo>
                  <a:cubicBezTo>
                    <a:pt x="167" y="123"/>
                    <a:pt x="167" y="106"/>
                    <a:pt x="167" y="88"/>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s-ES"/>
            </a:p>
          </p:txBody>
        </p:sp>
        <p:sp>
          <p:nvSpPr>
            <p:cNvPr id="8" name="Freeform 6">
              <a:extLst>
                <a:ext uri="{FF2B5EF4-FFF2-40B4-BE49-F238E27FC236}">
                  <a16:creationId xmlns:a16="http://schemas.microsoft.com/office/drawing/2014/main" id="{7251D141-4351-47D9-AA87-EB5888F075C5}"/>
                </a:ext>
              </a:extLst>
            </p:cNvPr>
            <p:cNvSpPr>
              <a:spLocks/>
            </p:cNvSpPr>
            <p:nvPr/>
          </p:nvSpPr>
          <p:spPr bwMode="auto">
            <a:xfrm>
              <a:off x="1314450" y="1828800"/>
              <a:ext cx="325437" cy="220663"/>
            </a:xfrm>
            <a:custGeom>
              <a:avLst/>
              <a:gdLst>
                <a:gd name="T0" fmla="*/ 126 w 126"/>
                <a:gd name="T1" fmla="*/ 20 h 86"/>
                <a:gd name="T2" fmla="*/ 101 w 126"/>
                <a:gd name="T3" fmla="*/ 82 h 86"/>
                <a:gd name="T4" fmla="*/ 93 w 126"/>
                <a:gd name="T5" fmla="*/ 86 h 86"/>
                <a:gd name="T6" fmla="*/ 27 w 126"/>
                <a:gd name="T7" fmla="*/ 85 h 86"/>
                <a:gd name="T8" fmla="*/ 17 w 126"/>
                <a:gd name="T9" fmla="*/ 78 h 86"/>
                <a:gd name="T10" fmla="*/ 1 w 126"/>
                <a:gd name="T11" fmla="*/ 34 h 86"/>
                <a:gd name="T12" fmla="*/ 3 w 126"/>
                <a:gd name="T13" fmla="*/ 22 h 86"/>
                <a:gd name="T14" fmla="*/ 56 w 126"/>
                <a:gd name="T15" fmla="*/ 0 h 86"/>
                <a:gd name="T16" fmla="*/ 126 w 126"/>
                <a:gd name="T17" fmla="*/ 2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86">
                  <a:moveTo>
                    <a:pt x="126" y="20"/>
                  </a:moveTo>
                  <a:cubicBezTo>
                    <a:pt x="118" y="41"/>
                    <a:pt x="110" y="61"/>
                    <a:pt x="101" y="82"/>
                  </a:cubicBezTo>
                  <a:cubicBezTo>
                    <a:pt x="101" y="84"/>
                    <a:pt x="96" y="86"/>
                    <a:pt x="93" y="86"/>
                  </a:cubicBezTo>
                  <a:cubicBezTo>
                    <a:pt x="71" y="86"/>
                    <a:pt x="49" y="85"/>
                    <a:pt x="27" y="85"/>
                  </a:cubicBezTo>
                  <a:cubicBezTo>
                    <a:pt x="21" y="85"/>
                    <a:pt x="19" y="83"/>
                    <a:pt x="17" y="78"/>
                  </a:cubicBezTo>
                  <a:cubicBezTo>
                    <a:pt x="12" y="63"/>
                    <a:pt x="6" y="48"/>
                    <a:pt x="1" y="34"/>
                  </a:cubicBezTo>
                  <a:cubicBezTo>
                    <a:pt x="0" y="30"/>
                    <a:pt x="1" y="25"/>
                    <a:pt x="3" y="22"/>
                  </a:cubicBezTo>
                  <a:cubicBezTo>
                    <a:pt x="16" y="5"/>
                    <a:pt x="35" y="0"/>
                    <a:pt x="56" y="0"/>
                  </a:cubicBezTo>
                  <a:cubicBezTo>
                    <a:pt x="80" y="1"/>
                    <a:pt x="103" y="8"/>
                    <a:pt x="126" y="20"/>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s-ES"/>
            </a:p>
          </p:txBody>
        </p:sp>
        <p:sp>
          <p:nvSpPr>
            <p:cNvPr id="9" name="Freeform 7">
              <a:extLst>
                <a:ext uri="{FF2B5EF4-FFF2-40B4-BE49-F238E27FC236}">
                  <a16:creationId xmlns:a16="http://schemas.microsoft.com/office/drawing/2014/main" id="{FF64055C-3339-4C51-961F-C179CC8C25B7}"/>
                </a:ext>
              </a:extLst>
            </p:cNvPr>
            <p:cNvSpPr>
              <a:spLocks/>
            </p:cNvSpPr>
            <p:nvPr/>
          </p:nvSpPr>
          <p:spPr bwMode="auto">
            <a:xfrm>
              <a:off x="1317625" y="2062163"/>
              <a:ext cx="277812" cy="71438"/>
            </a:xfrm>
            <a:custGeom>
              <a:avLst/>
              <a:gdLst>
                <a:gd name="T0" fmla="*/ 0 w 108"/>
                <a:gd name="T1" fmla="*/ 13 h 28"/>
                <a:gd name="T2" fmla="*/ 46 w 108"/>
                <a:gd name="T3" fmla="*/ 3 h 28"/>
                <a:gd name="T4" fmla="*/ 83 w 108"/>
                <a:gd name="T5" fmla="*/ 4 h 28"/>
                <a:gd name="T6" fmla="*/ 108 w 108"/>
                <a:gd name="T7" fmla="*/ 15 h 28"/>
                <a:gd name="T8" fmla="*/ 85 w 108"/>
                <a:gd name="T9" fmla="*/ 27 h 28"/>
                <a:gd name="T10" fmla="*/ 30 w 108"/>
                <a:gd name="T11" fmla="*/ 26 h 28"/>
                <a:gd name="T12" fmla="*/ 0 w 108"/>
                <a:gd name="T13" fmla="*/ 12 h 28"/>
                <a:gd name="T14" fmla="*/ 0 w 108"/>
                <a:gd name="T15" fmla="*/ 13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8" h="28">
                  <a:moveTo>
                    <a:pt x="0" y="13"/>
                  </a:moveTo>
                  <a:cubicBezTo>
                    <a:pt x="13" y="0"/>
                    <a:pt x="30" y="3"/>
                    <a:pt x="46" y="3"/>
                  </a:cubicBezTo>
                  <a:cubicBezTo>
                    <a:pt x="58" y="4"/>
                    <a:pt x="70" y="5"/>
                    <a:pt x="83" y="4"/>
                  </a:cubicBezTo>
                  <a:cubicBezTo>
                    <a:pt x="93" y="4"/>
                    <a:pt x="101" y="7"/>
                    <a:pt x="108" y="15"/>
                  </a:cubicBezTo>
                  <a:cubicBezTo>
                    <a:pt x="103" y="25"/>
                    <a:pt x="96" y="28"/>
                    <a:pt x="85" y="27"/>
                  </a:cubicBezTo>
                  <a:cubicBezTo>
                    <a:pt x="67" y="26"/>
                    <a:pt x="49" y="25"/>
                    <a:pt x="30" y="26"/>
                  </a:cubicBezTo>
                  <a:cubicBezTo>
                    <a:pt x="17" y="27"/>
                    <a:pt x="7" y="24"/>
                    <a:pt x="0" y="12"/>
                  </a:cubicBezTo>
                  <a:lnTo>
                    <a:pt x="0" y="13"/>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s-ES"/>
            </a:p>
          </p:txBody>
        </p:sp>
        <p:sp>
          <p:nvSpPr>
            <p:cNvPr id="10" name="Freeform 8">
              <a:extLst>
                <a:ext uri="{FF2B5EF4-FFF2-40B4-BE49-F238E27FC236}">
                  <a16:creationId xmlns:a16="http://schemas.microsoft.com/office/drawing/2014/main" id="{F4312301-BE14-4A27-846F-B5FAFAC0F437}"/>
                </a:ext>
              </a:extLst>
            </p:cNvPr>
            <p:cNvSpPr>
              <a:spLocks/>
            </p:cNvSpPr>
            <p:nvPr/>
          </p:nvSpPr>
          <p:spPr bwMode="auto">
            <a:xfrm>
              <a:off x="1154113" y="1954213"/>
              <a:ext cx="165100" cy="141288"/>
            </a:xfrm>
            <a:custGeom>
              <a:avLst/>
              <a:gdLst>
                <a:gd name="T0" fmla="*/ 63 w 64"/>
                <a:gd name="T1" fmla="*/ 54 h 55"/>
                <a:gd name="T2" fmla="*/ 0 w 64"/>
                <a:gd name="T3" fmla="*/ 17 h 55"/>
                <a:gd name="T4" fmla="*/ 10 w 64"/>
                <a:gd name="T5" fmla="*/ 0 h 55"/>
                <a:gd name="T6" fmla="*/ 62 w 64"/>
                <a:gd name="T7" fmla="*/ 42 h 55"/>
                <a:gd name="T8" fmla="*/ 63 w 64"/>
                <a:gd name="T9" fmla="*/ 55 h 55"/>
                <a:gd name="T10" fmla="*/ 63 w 64"/>
                <a:gd name="T11" fmla="*/ 54 h 55"/>
              </a:gdLst>
              <a:ahLst/>
              <a:cxnLst>
                <a:cxn ang="0">
                  <a:pos x="T0" y="T1"/>
                </a:cxn>
                <a:cxn ang="0">
                  <a:pos x="T2" y="T3"/>
                </a:cxn>
                <a:cxn ang="0">
                  <a:pos x="T4" y="T5"/>
                </a:cxn>
                <a:cxn ang="0">
                  <a:pos x="T6" y="T7"/>
                </a:cxn>
                <a:cxn ang="0">
                  <a:pos x="T8" y="T9"/>
                </a:cxn>
                <a:cxn ang="0">
                  <a:pos x="T10" y="T11"/>
                </a:cxn>
              </a:cxnLst>
              <a:rect l="0" t="0" r="r" b="b"/>
              <a:pathLst>
                <a:path w="64" h="55">
                  <a:moveTo>
                    <a:pt x="63" y="54"/>
                  </a:moveTo>
                  <a:cubicBezTo>
                    <a:pt x="43" y="42"/>
                    <a:pt x="22" y="30"/>
                    <a:pt x="0" y="17"/>
                  </a:cubicBezTo>
                  <a:cubicBezTo>
                    <a:pt x="3" y="11"/>
                    <a:pt x="6" y="6"/>
                    <a:pt x="10" y="0"/>
                  </a:cubicBezTo>
                  <a:cubicBezTo>
                    <a:pt x="28" y="14"/>
                    <a:pt x="45" y="28"/>
                    <a:pt x="62" y="42"/>
                  </a:cubicBezTo>
                  <a:cubicBezTo>
                    <a:pt x="64" y="44"/>
                    <a:pt x="63" y="50"/>
                    <a:pt x="63" y="55"/>
                  </a:cubicBezTo>
                  <a:cubicBezTo>
                    <a:pt x="63" y="55"/>
                    <a:pt x="63" y="54"/>
                    <a:pt x="63" y="54"/>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s-ES"/>
            </a:p>
          </p:txBody>
        </p:sp>
        <p:sp>
          <p:nvSpPr>
            <p:cNvPr id="11" name="Freeform 9">
              <a:extLst>
                <a:ext uri="{FF2B5EF4-FFF2-40B4-BE49-F238E27FC236}">
                  <a16:creationId xmlns:a16="http://schemas.microsoft.com/office/drawing/2014/main" id="{FF6500FD-E0EC-4846-907E-0FCBCF8AE3BB}"/>
                </a:ext>
              </a:extLst>
            </p:cNvPr>
            <p:cNvSpPr>
              <a:spLocks/>
            </p:cNvSpPr>
            <p:nvPr/>
          </p:nvSpPr>
          <p:spPr bwMode="auto">
            <a:xfrm>
              <a:off x="1152525" y="2106613"/>
              <a:ext cx="169862" cy="53975"/>
            </a:xfrm>
            <a:custGeom>
              <a:avLst/>
              <a:gdLst>
                <a:gd name="T0" fmla="*/ 4 w 66"/>
                <a:gd name="T1" fmla="*/ 0 h 21"/>
                <a:gd name="T2" fmla="*/ 55 w 66"/>
                <a:gd name="T3" fmla="*/ 3 h 21"/>
                <a:gd name="T4" fmla="*/ 66 w 66"/>
                <a:gd name="T5" fmla="*/ 11 h 21"/>
                <a:gd name="T6" fmla="*/ 65 w 66"/>
                <a:gd name="T7" fmla="*/ 14 h 21"/>
                <a:gd name="T8" fmla="*/ 0 w 66"/>
                <a:gd name="T9" fmla="*/ 21 h 21"/>
                <a:gd name="T10" fmla="*/ 4 w 66"/>
                <a:gd name="T11" fmla="*/ 0 h 21"/>
              </a:gdLst>
              <a:ahLst/>
              <a:cxnLst>
                <a:cxn ang="0">
                  <a:pos x="T0" y="T1"/>
                </a:cxn>
                <a:cxn ang="0">
                  <a:pos x="T2" y="T3"/>
                </a:cxn>
                <a:cxn ang="0">
                  <a:pos x="T4" y="T5"/>
                </a:cxn>
                <a:cxn ang="0">
                  <a:pos x="T6" y="T7"/>
                </a:cxn>
                <a:cxn ang="0">
                  <a:pos x="T8" y="T9"/>
                </a:cxn>
                <a:cxn ang="0">
                  <a:pos x="T10" y="T11"/>
                </a:cxn>
              </a:cxnLst>
              <a:rect l="0" t="0" r="r" b="b"/>
              <a:pathLst>
                <a:path w="66" h="21">
                  <a:moveTo>
                    <a:pt x="4" y="0"/>
                  </a:moveTo>
                  <a:cubicBezTo>
                    <a:pt x="22" y="1"/>
                    <a:pt x="39" y="1"/>
                    <a:pt x="55" y="3"/>
                  </a:cubicBezTo>
                  <a:cubicBezTo>
                    <a:pt x="59" y="3"/>
                    <a:pt x="63" y="8"/>
                    <a:pt x="66" y="11"/>
                  </a:cubicBezTo>
                  <a:cubicBezTo>
                    <a:pt x="66" y="12"/>
                    <a:pt x="65" y="13"/>
                    <a:pt x="65" y="14"/>
                  </a:cubicBezTo>
                  <a:cubicBezTo>
                    <a:pt x="44" y="16"/>
                    <a:pt x="22" y="18"/>
                    <a:pt x="0" y="21"/>
                  </a:cubicBezTo>
                  <a:cubicBezTo>
                    <a:pt x="1" y="13"/>
                    <a:pt x="3" y="7"/>
                    <a:pt x="4" y="0"/>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s-ES"/>
            </a:p>
          </p:txBody>
        </p:sp>
        <p:sp>
          <p:nvSpPr>
            <p:cNvPr id="15" name="Freeform 10">
              <a:extLst>
                <a:ext uri="{FF2B5EF4-FFF2-40B4-BE49-F238E27FC236}">
                  <a16:creationId xmlns:a16="http://schemas.microsoft.com/office/drawing/2014/main" id="{A1BE5631-CA6E-4529-9560-566CC6F83B8E}"/>
                </a:ext>
              </a:extLst>
            </p:cNvPr>
            <p:cNvSpPr>
              <a:spLocks/>
            </p:cNvSpPr>
            <p:nvPr/>
          </p:nvSpPr>
          <p:spPr bwMode="auto">
            <a:xfrm>
              <a:off x="1497013" y="2568575"/>
              <a:ext cx="122237" cy="141288"/>
            </a:xfrm>
            <a:custGeom>
              <a:avLst/>
              <a:gdLst>
                <a:gd name="T0" fmla="*/ 0 w 47"/>
                <a:gd name="T1" fmla="*/ 55 h 55"/>
                <a:gd name="T2" fmla="*/ 0 w 47"/>
                <a:gd name="T3" fmla="*/ 0 h 55"/>
                <a:gd name="T4" fmla="*/ 32 w 47"/>
                <a:gd name="T5" fmla="*/ 8 h 55"/>
                <a:gd name="T6" fmla="*/ 32 w 47"/>
                <a:gd name="T7" fmla="*/ 44 h 55"/>
                <a:gd name="T8" fmla="*/ 0 w 47"/>
                <a:gd name="T9" fmla="*/ 55 h 55"/>
              </a:gdLst>
              <a:ahLst/>
              <a:cxnLst>
                <a:cxn ang="0">
                  <a:pos x="T0" y="T1"/>
                </a:cxn>
                <a:cxn ang="0">
                  <a:pos x="T2" y="T3"/>
                </a:cxn>
                <a:cxn ang="0">
                  <a:pos x="T4" y="T5"/>
                </a:cxn>
                <a:cxn ang="0">
                  <a:pos x="T6" y="T7"/>
                </a:cxn>
                <a:cxn ang="0">
                  <a:pos x="T8" y="T9"/>
                </a:cxn>
              </a:cxnLst>
              <a:rect l="0" t="0" r="r" b="b"/>
              <a:pathLst>
                <a:path w="47" h="55">
                  <a:moveTo>
                    <a:pt x="0" y="55"/>
                  </a:moveTo>
                  <a:cubicBezTo>
                    <a:pt x="0" y="35"/>
                    <a:pt x="0" y="19"/>
                    <a:pt x="0" y="0"/>
                  </a:cubicBezTo>
                  <a:cubicBezTo>
                    <a:pt x="11" y="3"/>
                    <a:pt x="22" y="4"/>
                    <a:pt x="32" y="8"/>
                  </a:cubicBezTo>
                  <a:cubicBezTo>
                    <a:pt x="47" y="15"/>
                    <a:pt x="47" y="35"/>
                    <a:pt x="32" y="44"/>
                  </a:cubicBezTo>
                  <a:cubicBezTo>
                    <a:pt x="22" y="49"/>
                    <a:pt x="12" y="51"/>
                    <a:pt x="0" y="55"/>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s-ES"/>
            </a:p>
          </p:txBody>
        </p:sp>
        <p:sp>
          <p:nvSpPr>
            <p:cNvPr id="16" name="Freeform 11">
              <a:extLst>
                <a:ext uri="{FF2B5EF4-FFF2-40B4-BE49-F238E27FC236}">
                  <a16:creationId xmlns:a16="http://schemas.microsoft.com/office/drawing/2014/main" id="{45736BEB-F6BF-4D70-9744-1C7012A30D38}"/>
                </a:ext>
              </a:extLst>
            </p:cNvPr>
            <p:cNvSpPr>
              <a:spLocks/>
            </p:cNvSpPr>
            <p:nvPr/>
          </p:nvSpPr>
          <p:spPr bwMode="auto">
            <a:xfrm>
              <a:off x="1311275" y="2347913"/>
              <a:ext cx="115887" cy="138113"/>
            </a:xfrm>
            <a:custGeom>
              <a:avLst/>
              <a:gdLst>
                <a:gd name="T0" fmla="*/ 45 w 45"/>
                <a:gd name="T1" fmla="*/ 0 h 54"/>
                <a:gd name="T2" fmla="*/ 45 w 45"/>
                <a:gd name="T3" fmla="*/ 53 h 54"/>
                <a:gd name="T4" fmla="*/ 11 w 45"/>
                <a:gd name="T5" fmla="*/ 44 h 54"/>
                <a:gd name="T6" fmla="*/ 13 w 45"/>
                <a:gd name="T7" fmla="*/ 12 h 54"/>
                <a:gd name="T8" fmla="*/ 45 w 45"/>
                <a:gd name="T9" fmla="*/ 0 h 54"/>
              </a:gdLst>
              <a:ahLst/>
              <a:cxnLst>
                <a:cxn ang="0">
                  <a:pos x="T0" y="T1"/>
                </a:cxn>
                <a:cxn ang="0">
                  <a:pos x="T2" y="T3"/>
                </a:cxn>
                <a:cxn ang="0">
                  <a:pos x="T4" y="T5"/>
                </a:cxn>
                <a:cxn ang="0">
                  <a:pos x="T6" y="T7"/>
                </a:cxn>
                <a:cxn ang="0">
                  <a:pos x="T8" y="T9"/>
                </a:cxn>
              </a:cxnLst>
              <a:rect l="0" t="0" r="r" b="b"/>
              <a:pathLst>
                <a:path w="45" h="54">
                  <a:moveTo>
                    <a:pt x="45" y="0"/>
                  </a:moveTo>
                  <a:cubicBezTo>
                    <a:pt x="45" y="20"/>
                    <a:pt x="45" y="36"/>
                    <a:pt x="45" y="53"/>
                  </a:cubicBezTo>
                  <a:cubicBezTo>
                    <a:pt x="32" y="54"/>
                    <a:pt x="21" y="51"/>
                    <a:pt x="11" y="44"/>
                  </a:cubicBezTo>
                  <a:cubicBezTo>
                    <a:pt x="0" y="37"/>
                    <a:pt x="1" y="20"/>
                    <a:pt x="13" y="12"/>
                  </a:cubicBezTo>
                  <a:cubicBezTo>
                    <a:pt x="22" y="7"/>
                    <a:pt x="33" y="5"/>
                    <a:pt x="45" y="0"/>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s-ES"/>
            </a:p>
          </p:txBody>
        </p:sp>
      </p:grpSp>
    </p:spTree>
    <p:extLst>
      <p:ext uri="{BB962C8B-B14F-4D97-AF65-F5344CB8AC3E}">
        <p14:creationId xmlns:p14="http://schemas.microsoft.com/office/powerpoint/2010/main" val="31724158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 name="Freeform: Shape 6">
            <a:extLst>
              <a:ext uri="{FF2B5EF4-FFF2-40B4-BE49-F238E27FC236}">
                <a16:creationId xmlns:a16="http://schemas.microsoft.com/office/drawing/2014/main" id="{EE7C5400-E29A-4C56-87AE-2A5A82865316}"/>
              </a:ext>
            </a:extLst>
          </p:cNvPr>
          <p:cNvSpPr/>
          <p:nvPr/>
        </p:nvSpPr>
        <p:spPr>
          <a:xfrm>
            <a:off x="1" y="3904"/>
            <a:ext cx="8393373" cy="769529"/>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solidFill>
            <a:srgbClr val="3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2" name="Freeform: Shape 8">
            <a:extLst>
              <a:ext uri="{FF2B5EF4-FFF2-40B4-BE49-F238E27FC236}">
                <a16:creationId xmlns:a16="http://schemas.microsoft.com/office/drawing/2014/main" id="{3468A715-5658-4879-9B57-490DDD027F1E}"/>
              </a:ext>
            </a:extLst>
          </p:cNvPr>
          <p:cNvSpPr/>
          <p:nvPr/>
        </p:nvSpPr>
        <p:spPr>
          <a:xfrm>
            <a:off x="8466729" y="3904"/>
            <a:ext cx="677272" cy="769529"/>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solidFill>
            <a:srgbClr val="3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ext Placeholder 1"/>
          <p:cNvSpPr>
            <a:spLocks noGrp="1"/>
          </p:cNvSpPr>
          <p:nvPr>
            <p:ph type="body" sz="quarter" idx="10"/>
          </p:nvPr>
        </p:nvSpPr>
        <p:spPr>
          <a:xfrm>
            <a:off x="336519" y="138368"/>
            <a:ext cx="6257099" cy="543185"/>
          </a:xfrm>
        </p:spPr>
        <p:txBody>
          <a:bodyPr/>
          <a:lstStyle/>
          <a:p>
            <a:r>
              <a:rPr lang="en-US" dirty="0">
                <a:solidFill>
                  <a:srgbClr val="FFFFFF"/>
                </a:solidFill>
              </a:rPr>
              <a:t>Infographic Style</a:t>
            </a:r>
          </a:p>
        </p:txBody>
      </p:sp>
      <p:sp>
        <p:nvSpPr>
          <p:cNvPr id="10" name="타원 9">
            <a:extLst>
              <a:ext uri="{FF2B5EF4-FFF2-40B4-BE49-F238E27FC236}">
                <a16:creationId xmlns:a16="http://schemas.microsoft.com/office/drawing/2014/main" id="{9C77A23B-31C8-4163-933C-FDB99C8ECA91}"/>
              </a:ext>
            </a:extLst>
          </p:cNvPr>
          <p:cNvSpPr/>
          <p:nvPr/>
        </p:nvSpPr>
        <p:spPr>
          <a:xfrm>
            <a:off x="5775048" y="4041263"/>
            <a:ext cx="540000" cy="540000"/>
          </a:xfrm>
          <a:prstGeom prst="ellipse">
            <a:avLst/>
          </a:prstGeom>
          <a:noFill/>
          <a:ln w="63500">
            <a:solidFill>
              <a:srgbClr val="3069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solidFill>
                <a:schemeClr val="tx1"/>
              </a:solidFill>
            </a:endParaRPr>
          </a:p>
        </p:txBody>
      </p:sp>
      <p:sp>
        <p:nvSpPr>
          <p:cNvPr id="11" name="타원 10">
            <a:extLst>
              <a:ext uri="{FF2B5EF4-FFF2-40B4-BE49-F238E27FC236}">
                <a16:creationId xmlns:a16="http://schemas.microsoft.com/office/drawing/2014/main" id="{132A339C-F5F9-4616-93D1-D94C388B035D}"/>
              </a:ext>
            </a:extLst>
          </p:cNvPr>
          <p:cNvSpPr/>
          <p:nvPr/>
        </p:nvSpPr>
        <p:spPr>
          <a:xfrm>
            <a:off x="2908446" y="4041263"/>
            <a:ext cx="540000" cy="540000"/>
          </a:xfrm>
          <a:prstGeom prst="ellipse">
            <a:avLst/>
          </a:prstGeom>
          <a:noFill/>
          <a:ln w="63500">
            <a:solidFill>
              <a:srgbClr val="3069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solidFill>
                <a:schemeClr val="tx1"/>
              </a:solidFill>
            </a:endParaRPr>
          </a:p>
        </p:txBody>
      </p:sp>
      <p:sp>
        <p:nvSpPr>
          <p:cNvPr id="12" name="타원 11">
            <a:extLst>
              <a:ext uri="{FF2B5EF4-FFF2-40B4-BE49-F238E27FC236}">
                <a16:creationId xmlns:a16="http://schemas.microsoft.com/office/drawing/2014/main" id="{92E7A810-5F80-49D3-BF3B-83FFE28EF7C4}"/>
              </a:ext>
            </a:extLst>
          </p:cNvPr>
          <p:cNvSpPr/>
          <p:nvPr/>
        </p:nvSpPr>
        <p:spPr>
          <a:xfrm>
            <a:off x="4341747" y="1545567"/>
            <a:ext cx="540000" cy="540000"/>
          </a:xfrm>
          <a:prstGeom prst="ellipse">
            <a:avLst/>
          </a:prstGeom>
          <a:noFill/>
          <a:ln w="63500">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solidFill>
                <a:schemeClr val="tx1"/>
              </a:solidFill>
            </a:endParaRPr>
          </a:p>
        </p:txBody>
      </p:sp>
      <p:sp>
        <p:nvSpPr>
          <p:cNvPr id="13" name="타원 12">
            <a:extLst>
              <a:ext uri="{FF2B5EF4-FFF2-40B4-BE49-F238E27FC236}">
                <a16:creationId xmlns:a16="http://schemas.microsoft.com/office/drawing/2014/main" id="{A64BA886-FA11-4642-971E-B10C7CB626F1}"/>
              </a:ext>
            </a:extLst>
          </p:cNvPr>
          <p:cNvSpPr/>
          <p:nvPr/>
        </p:nvSpPr>
        <p:spPr>
          <a:xfrm>
            <a:off x="1475145" y="1545567"/>
            <a:ext cx="540000" cy="540000"/>
          </a:xfrm>
          <a:prstGeom prst="ellipse">
            <a:avLst/>
          </a:prstGeom>
          <a:noFill/>
          <a:ln w="635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solidFill>
                <a:schemeClr val="tx1"/>
              </a:solidFill>
            </a:endParaRPr>
          </a:p>
        </p:txBody>
      </p:sp>
      <p:sp>
        <p:nvSpPr>
          <p:cNvPr id="14" name="타원 13">
            <a:extLst>
              <a:ext uri="{FF2B5EF4-FFF2-40B4-BE49-F238E27FC236}">
                <a16:creationId xmlns:a16="http://schemas.microsoft.com/office/drawing/2014/main" id="{88469E26-F591-4C64-BDE1-359AC6E52EEC}"/>
              </a:ext>
            </a:extLst>
          </p:cNvPr>
          <p:cNvSpPr/>
          <p:nvPr/>
        </p:nvSpPr>
        <p:spPr>
          <a:xfrm>
            <a:off x="7208349" y="1547750"/>
            <a:ext cx="540000" cy="540000"/>
          </a:xfrm>
          <a:prstGeom prst="ellipse">
            <a:avLst/>
          </a:prstGeom>
          <a:noFill/>
          <a:ln w="635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solidFill>
                <a:schemeClr val="tx1"/>
              </a:solidFill>
            </a:endParaRPr>
          </a:p>
        </p:txBody>
      </p:sp>
      <p:cxnSp>
        <p:nvCxnSpPr>
          <p:cNvPr id="15" name="Straight Arrow Connector 3">
            <a:extLst>
              <a:ext uri="{FF2B5EF4-FFF2-40B4-BE49-F238E27FC236}">
                <a16:creationId xmlns:a16="http://schemas.microsoft.com/office/drawing/2014/main" id="{3DBD3155-09A1-4FF7-BD1C-DA7EA97BAC52}"/>
              </a:ext>
            </a:extLst>
          </p:cNvPr>
          <p:cNvCxnSpPr>
            <a:cxnSpLocks/>
          </p:cNvCxnSpPr>
          <p:nvPr/>
        </p:nvCxnSpPr>
        <p:spPr>
          <a:xfrm>
            <a:off x="750094" y="3055600"/>
            <a:ext cx="7679531" cy="0"/>
          </a:xfrm>
          <a:prstGeom prst="straightConnector1">
            <a:avLst/>
          </a:prstGeom>
          <a:ln w="50800">
            <a:solidFill>
              <a:schemeClr val="bg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16" name="Straight Connector 8">
            <a:extLst>
              <a:ext uri="{FF2B5EF4-FFF2-40B4-BE49-F238E27FC236}">
                <a16:creationId xmlns:a16="http://schemas.microsoft.com/office/drawing/2014/main" id="{B5A85CC0-A6A9-47AE-9FFE-D7F1FA0DDBBF}"/>
              </a:ext>
            </a:extLst>
          </p:cNvPr>
          <p:cNvCxnSpPr>
            <a:cxnSpLocks/>
          </p:cNvCxnSpPr>
          <p:nvPr/>
        </p:nvCxnSpPr>
        <p:spPr>
          <a:xfrm rot="10800000" flipV="1">
            <a:off x="4601589" y="2111052"/>
            <a:ext cx="10450" cy="945000"/>
          </a:xfrm>
          <a:prstGeom prst="line">
            <a:avLst/>
          </a:prstGeom>
          <a:ln w="25400" cap="rnd">
            <a:solidFill>
              <a:schemeClr val="accent3">
                <a:lumMod val="60000"/>
                <a:lumOff val="40000"/>
              </a:schemeClr>
            </a:solidFill>
            <a:headEnd type="none"/>
            <a:tailEnd type="oval" w="lg" len="lg"/>
          </a:ln>
        </p:spPr>
        <p:style>
          <a:lnRef idx="1">
            <a:schemeClr val="accent1"/>
          </a:lnRef>
          <a:fillRef idx="0">
            <a:schemeClr val="accent1"/>
          </a:fillRef>
          <a:effectRef idx="0">
            <a:schemeClr val="accent1"/>
          </a:effectRef>
          <a:fontRef idx="minor">
            <a:schemeClr val="tx1"/>
          </a:fontRef>
        </p:style>
      </p:cxnSp>
      <p:cxnSp>
        <p:nvCxnSpPr>
          <p:cNvPr id="17" name="Straight Connector 9">
            <a:extLst>
              <a:ext uri="{FF2B5EF4-FFF2-40B4-BE49-F238E27FC236}">
                <a16:creationId xmlns:a16="http://schemas.microsoft.com/office/drawing/2014/main" id="{E894AE3C-C03D-45CB-999B-06F482CF28AC}"/>
              </a:ext>
            </a:extLst>
          </p:cNvPr>
          <p:cNvCxnSpPr>
            <a:cxnSpLocks/>
          </p:cNvCxnSpPr>
          <p:nvPr/>
        </p:nvCxnSpPr>
        <p:spPr>
          <a:xfrm>
            <a:off x="7472716" y="2111052"/>
            <a:ext cx="0" cy="945000"/>
          </a:xfrm>
          <a:prstGeom prst="line">
            <a:avLst/>
          </a:prstGeom>
          <a:ln w="25400" cap="rnd">
            <a:solidFill>
              <a:schemeClr val="accent3"/>
            </a:solidFill>
            <a:headEnd type="none"/>
            <a:tailEnd type="oval" w="lg" len="lg"/>
          </a:ln>
        </p:spPr>
        <p:style>
          <a:lnRef idx="1">
            <a:schemeClr val="accent1"/>
          </a:lnRef>
          <a:fillRef idx="0">
            <a:schemeClr val="accent1"/>
          </a:fillRef>
          <a:effectRef idx="0">
            <a:schemeClr val="accent1"/>
          </a:effectRef>
          <a:fontRef idx="minor">
            <a:schemeClr val="tx1"/>
          </a:fontRef>
        </p:style>
      </p:cxnSp>
      <p:cxnSp>
        <p:nvCxnSpPr>
          <p:cNvPr id="18" name="Straight Connector 10">
            <a:extLst>
              <a:ext uri="{FF2B5EF4-FFF2-40B4-BE49-F238E27FC236}">
                <a16:creationId xmlns:a16="http://schemas.microsoft.com/office/drawing/2014/main" id="{85E7C7C7-07B8-4B71-8143-E6CE6C8D68C5}"/>
              </a:ext>
            </a:extLst>
          </p:cNvPr>
          <p:cNvCxnSpPr>
            <a:cxnSpLocks/>
          </p:cNvCxnSpPr>
          <p:nvPr/>
        </p:nvCxnSpPr>
        <p:spPr>
          <a:xfrm rot="10800000">
            <a:off x="6042377" y="3055600"/>
            <a:ext cx="0" cy="945000"/>
          </a:xfrm>
          <a:prstGeom prst="line">
            <a:avLst/>
          </a:prstGeom>
          <a:ln w="25400" cap="rnd">
            <a:solidFill>
              <a:srgbClr val="30693E"/>
            </a:solidFill>
            <a:headEnd type="none"/>
            <a:tailEnd type="oval" w="lg" len="lg"/>
          </a:ln>
        </p:spPr>
        <p:style>
          <a:lnRef idx="1">
            <a:schemeClr val="accent1"/>
          </a:lnRef>
          <a:fillRef idx="0">
            <a:schemeClr val="accent1"/>
          </a:fillRef>
          <a:effectRef idx="0">
            <a:schemeClr val="accent1"/>
          </a:effectRef>
          <a:fontRef idx="minor">
            <a:schemeClr val="tx1"/>
          </a:fontRef>
        </p:style>
      </p:cxnSp>
      <p:cxnSp>
        <p:nvCxnSpPr>
          <p:cNvPr id="19" name="Straight Connector 11">
            <a:extLst>
              <a:ext uri="{FF2B5EF4-FFF2-40B4-BE49-F238E27FC236}">
                <a16:creationId xmlns:a16="http://schemas.microsoft.com/office/drawing/2014/main" id="{F18816C4-97CE-4E53-B408-E309187A03E4}"/>
              </a:ext>
            </a:extLst>
          </p:cNvPr>
          <p:cNvCxnSpPr>
            <a:cxnSpLocks/>
          </p:cNvCxnSpPr>
          <p:nvPr/>
        </p:nvCxnSpPr>
        <p:spPr>
          <a:xfrm>
            <a:off x="1740910" y="2111052"/>
            <a:ext cx="0" cy="945000"/>
          </a:xfrm>
          <a:prstGeom prst="line">
            <a:avLst/>
          </a:prstGeom>
          <a:ln w="25400" cap="rnd">
            <a:solidFill>
              <a:schemeClr val="accent1"/>
            </a:solidFill>
            <a:headEnd type="none"/>
            <a:tailEnd type="oval" w="lg" len="lg"/>
          </a:ln>
        </p:spPr>
        <p:style>
          <a:lnRef idx="1">
            <a:schemeClr val="accent1"/>
          </a:lnRef>
          <a:fillRef idx="0">
            <a:schemeClr val="accent1"/>
          </a:fillRef>
          <a:effectRef idx="0">
            <a:schemeClr val="accent1"/>
          </a:effectRef>
          <a:fontRef idx="minor">
            <a:schemeClr val="tx1"/>
          </a:fontRef>
        </p:style>
      </p:cxnSp>
      <p:cxnSp>
        <p:nvCxnSpPr>
          <p:cNvPr id="20" name="Straight Connector 13">
            <a:extLst>
              <a:ext uri="{FF2B5EF4-FFF2-40B4-BE49-F238E27FC236}">
                <a16:creationId xmlns:a16="http://schemas.microsoft.com/office/drawing/2014/main" id="{61AB2E96-8A8D-4B71-A952-8722C68A0CFE}"/>
              </a:ext>
            </a:extLst>
          </p:cNvPr>
          <p:cNvCxnSpPr>
            <a:cxnSpLocks/>
          </p:cNvCxnSpPr>
          <p:nvPr/>
        </p:nvCxnSpPr>
        <p:spPr>
          <a:xfrm flipV="1">
            <a:off x="3171249" y="3055600"/>
            <a:ext cx="0" cy="945000"/>
          </a:xfrm>
          <a:prstGeom prst="line">
            <a:avLst/>
          </a:prstGeom>
          <a:ln w="25400" cap="rnd">
            <a:solidFill>
              <a:srgbClr val="30693E"/>
            </a:solidFill>
            <a:headEnd type="none"/>
            <a:tailEnd type="oval" w="lg" len="lg"/>
          </a:ln>
        </p:spPr>
        <p:style>
          <a:lnRef idx="1">
            <a:schemeClr val="accent1"/>
          </a:lnRef>
          <a:fillRef idx="0">
            <a:schemeClr val="accent1"/>
          </a:fillRef>
          <a:effectRef idx="0">
            <a:schemeClr val="accent1"/>
          </a:effectRef>
          <a:fontRef idx="minor">
            <a:schemeClr val="tx1"/>
          </a:fontRef>
        </p:style>
      </p:cxnSp>
      <p:sp>
        <p:nvSpPr>
          <p:cNvPr id="21" name="직사각형 113">
            <a:extLst>
              <a:ext uri="{FF2B5EF4-FFF2-40B4-BE49-F238E27FC236}">
                <a16:creationId xmlns:a16="http://schemas.microsoft.com/office/drawing/2014/main" id="{79A55687-D107-456A-8788-06A5EFDF9F98}"/>
              </a:ext>
            </a:extLst>
          </p:cNvPr>
          <p:cNvSpPr>
            <a:spLocks noChangeArrowheads="1"/>
          </p:cNvSpPr>
          <p:nvPr/>
        </p:nvSpPr>
        <p:spPr bwMode="auto">
          <a:xfrm>
            <a:off x="2893000" y="4180894"/>
            <a:ext cx="572069" cy="300082"/>
          </a:xfrm>
          <a:prstGeom prst="rect">
            <a:avLst/>
          </a:prstGeom>
          <a:noFill/>
          <a:ln w="9525">
            <a:noFill/>
            <a:miter lim="800000"/>
            <a:headEnd/>
            <a:tailEnd/>
          </a:ln>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altLang="ko-KR" sz="1350" b="1" dirty="0">
                <a:cs typeface="Arial" charset="0"/>
              </a:rPr>
              <a:t>2016</a:t>
            </a:r>
            <a:endParaRPr lang="ko-KR" altLang="en-US" sz="1350" dirty="0"/>
          </a:p>
        </p:txBody>
      </p:sp>
      <p:sp>
        <p:nvSpPr>
          <p:cNvPr id="22" name="직사각형 113">
            <a:extLst>
              <a:ext uri="{FF2B5EF4-FFF2-40B4-BE49-F238E27FC236}">
                <a16:creationId xmlns:a16="http://schemas.microsoft.com/office/drawing/2014/main" id="{43A803DD-20A0-4CB2-A765-4C1E97B5EB4B}"/>
              </a:ext>
            </a:extLst>
          </p:cNvPr>
          <p:cNvSpPr>
            <a:spLocks noChangeArrowheads="1"/>
          </p:cNvSpPr>
          <p:nvPr/>
        </p:nvSpPr>
        <p:spPr bwMode="auto">
          <a:xfrm>
            <a:off x="4328590" y="1676766"/>
            <a:ext cx="572069" cy="300082"/>
          </a:xfrm>
          <a:prstGeom prst="rect">
            <a:avLst/>
          </a:prstGeom>
          <a:noFill/>
          <a:ln w="9525">
            <a:noFill/>
            <a:miter lim="800000"/>
            <a:headEnd/>
            <a:tailEnd/>
          </a:ln>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altLang="ko-KR" sz="1350" b="1" dirty="0">
                <a:cs typeface="Arial" charset="0"/>
              </a:rPr>
              <a:t>2017</a:t>
            </a:r>
            <a:endParaRPr lang="ko-KR" altLang="en-US" sz="1350" dirty="0"/>
          </a:p>
        </p:txBody>
      </p:sp>
      <p:sp>
        <p:nvSpPr>
          <p:cNvPr id="23" name="직사각형 113">
            <a:extLst>
              <a:ext uri="{FF2B5EF4-FFF2-40B4-BE49-F238E27FC236}">
                <a16:creationId xmlns:a16="http://schemas.microsoft.com/office/drawing/2014/main" id="{1917C8C7-FD4E-4E8D-921C-521F64FC4D52}"/>
              </a:ext>
            </a:extLst>
          </p:cNvPr>
          <p:cNvSpPr>
            <a:spLocks noChangeArrowheads="1"/>
          </p:cNvSpPr>
          <p:nvPr/>
        </p:nvSpPr>
        <p:spPr bwMode="auto">
          <a:xfrm>
            <a:off x="5764180" y="4180894"/>
            <a:ext cx="572069" cy="300082"/>
          </a:xfrm>
          <a:prstGeom prst="rect">
            <a:avLst/>
          </a:prstGeom>
          <a:noFill/>
          <a:ln w="9525">
            <a:noFill/>
            <a:miter lim="800000"/>
            <a:headEnd/>
            <a:tailEnd/>
          </a:ln>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altLang="ko-KR" sz="1350" b="1" dirty="0">
                <a:cs typeface="Arial" charset="0"/>
              </a:rPr>
              <a:t>2018</a:t>
            </a:r>
            <a:endParaRPr lang="ko-KR" altLang="en-US" sz="1350" dirty="0"/>
          </a:p>
        </p:txBody>
      </p:sp>
      <p:sp>
        <p:nvSpPr>
          <p:cNvPr id="24" name="직사각형 113">
            <a:extLst>
              <a:ext uri="{FF2B5EF4-FFF2-40B4-BE49-F238E27FC236}">
                <a16:creationId xmlns:a16="http://schemas.microsoft.com/office/drawing/2014/main" id="{6E05F657-74A0-4FD0-B721-E04A9C0E9260}"/>
              </a:ext>
            </a:extLst>
          </p:cNvPr>
          <p:cNvSpPr>
            <a:spLocks noChangeArrowheads="1"/>
          </p:cNvSpPr>
          <p:nvPr/>
        </p:nvSpPr>
        <p:spPr bwMode="auto">
          <a:xfrm>
            <a:off x="7199769" y="1676766"/>
            <a:ext cx="572069" cy="300082"/>
          </a:xfrm>
          <a:prstGeom prst="rect">
            <a:avLst/>
          </a:prstGeom>
          <a:noFill/>
          <a:ln w="9525">
            <a:noFill/>
            <a:miter lim="800000"/>
            <a:headEnd/>
            <a:tailEnd/>
          </a:ln>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altLang="ko-KR" sz="1350" b="1" dirty="0">
                <a:cs typeface="Arial" charset="0"/>
              </a:rPr>
              <a:t>2019</a:t>
            </a:r>
            <a:endParaRPr lang="ko-KR" altLang="en-US" sz="1350" dirty="0"/>
          </a:p>
        </p:txBody>
      </p:sp>
      <p:sp>
        <p:nvSpPr>
          <p:cNvPr id="25" name="직사각형 113">
            <a:extLst>
              <a:ext uri="{FF2B5EF4-FFF2-40B4-BE49-F238E27FC236}">
                <a16:creationId xmlns:a16="http://schemas.microsoft.com/office/drawing/2014/main" id="{CDBF059B-03D3-49E8-A1FE-BFC096DC74B6}"/>
              </a:ext>
            </a:extLst>
          </p:cNvPr>
          <p:cNvSpPr>
            <a:spLocks noChangeArrowheads="1"/>
          </p:cNvSpPr>
          <p:nvPr/>
        </p:nvSpPr>
        <p:spPr bwMode="auto">
          <a:xfrm>
            <a:off x="1457410" y="1677025"/>
            <a:ext cx="572069" cy="300082"/>
          </a:xfrm>
          <a:prstGeom prst="rect">
            <a:avLst/>
          </a:prstGeom>
          <a:noFill/>
          <a:ln w="9525">
            <a:noFill/>
            <a:miter lim="800000"/>
            <a:headEnd/>
            <a:tailEnd/>
          </a:ln>
        </p:spPr>
        <p:txBody>
          <a:bodyPr wrap="square">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altLang="ko-KR" sz="1350" b="1" dirty="0">
                <a:cs typeface="Arial" charset="0"/>
              </a:rPr>
              <a:t>2015</a:t>
            </a:r>
            <a:endParaRPr lang="ko-KR" altLang="en-US" sz="1350" dirty="0"/>
          </a:p>
        </p:txBody>
      </p:sp>
      <p:grpSp>
        <p:nvGrpSpPr>
          <p:cNvPr id="26" name="Group 19">
            <a:extLst>
              <a:ext uri="{FF2B5EF4-FFF2-40B4-BE49-F238E27FC236}">
                <a16:creationId xmlns:a16="http://schemas.microsoft.com/office/drawing/2014/main" id="{AD07A6E2-F4CE-4EEC-820A-77B297B7B7CE}"/>
              </a:ext>
            </a:extLst>
          </p:cNvPr>
          <p:cNvGrpSpPr/>
          <p:nvPr/>
        </p:nvGrpSpPr>
        <p:grpSpPr>
          <a:xfrm>
            <a:off x="2444030" y="1789719"/>
            <a:ext cx="1463463" cy="1137334"/>
            <a:chOff x="2543198" y="4388490"/>
            <a:chExt cx="2577763" cy="1516445"/>
          </a:xfrm>
        </p:grpSpPr>
        <p:sp>
          <p:nvSpPr>
            <p:cNvPr id="27" name="TextBox 26">
              <a:extLst>
                <a:ext uri="{FF2B5EF4-FFF2-40B4-BE49-F238E27FC236}">
                  <a16:creationId xmlns:a16="http://schemas.microsoft.com/office/drawing/2014/main" id="{D433298B-D6D1-40C1-8920-28F19BD023F8}"/>
                </a:ext>
              </a:extLst>
            </p:cNvPr>
            <p:cNvSpPr txBox="1"/>
            <p:nvPr/>
          </p:nvSpPr>
          <p:spPr>
            <a:xfrm>
              <a:off x="2551706" y="4673829"/>
              <a:ext cx="2569255" cy="1231106"/>
            </a:xfrm>
            <a:prstGeom prst="rect">
              <a:avLst/>
            </a:prstGeom>
            <a:noFill/>
          </p:spPr>
          <p:txBody>
            <a:bodyPr wrap="square" rtlCol="0">
              <a:spAutoFit/>
            </a:bodyPr>
            <a:lstStyle/>
            <a:p>
              <a:pPr algn="ctr"/>
              <a:r>
                <a:rPr lang="en-US" altLang="ko-KR" sz="900" dirty="0">
                  <a:cs typeface="Arial" pitchFamily="34" charset="0"/>
                </a:rPr>
                <a:t>You can simply impress your audience and add a unique zing and appeal to your Presentations. Easy to change colors, photos and Text. </a:t>
              </a:r>
              <a:r>
                <a:rPr lang="ko-KR" altLang="en-US" sz="900" dirty="0">
                  <a:cs typeface="Arial" pitchFamily="34" charset="0"/>
                </a:rPr>
                <a:t> </a:t>
              </a:r>
              <a:r>
                <a:rPr lang="en-US" altLang="ko-KR" sz="900" dirty="0">
                  <a:cs typeface="Arial" pitchFamily="34" charset="0"/>
                </a:rPr>
                <a:t> </a:t>
              </a:r>
              <a:endParaRPr lang="ko-KR" altLang="en-US" sz="900" dirty="0">
                <a:cs typeface="Arial" pitchFamily="34" charset="0"/>
              </a:endParaRPr>
            </a:p>
          </p:txBody>
        </p:sp>
        <p:sp>
          <p:nvSpPr>
            <p:cNvPr id="28" name="TextBox 27">
              <a:extLst>
                <a:ext uri="{FF2B5EF4-FFF2-40B4-BE49-F238E27FC236}">
                  <a16:creationId xmlns:a16="http://schemas.microsoft.com/office/drawing/2014/main" id="{6A713217-E2D0-42D8-9A10-0AFCAACF6491}"/>
                </a:ext>
              </a:extLst>
            </p:cNvPr>
            <p:cNvSpPr txBox="1"/>
            <p:nvPr/>
          </p:nvSpPr>
          <p:spPr>
            <a:xfrm>
              <a:off x="2543198" y="4388490"/>
              <a:ext cx="2577763" cy="307776"/>
            </a:xfrm>
            <a:prstGeom prst="rect">
              <a:avLst/>
            </a:prstGeom>
            <a:noFill/>
          </p:spPr>
          <p:txBody>
            <a:bodyPr wrap="square" rtlCol="0">
              <a:spAutoFit/>
            </a:bodyPr>
            <a:lstStyle/>
            <a:p>
              <a:pPr algn="ctr"/>
              <a:r>
                <a:rPr lang="en-US" altLang="ko-KR" sz="900" b="1" dirty="0">
                  <a:cs typeface="Arial" pitchFamily="34" charset="0"/>
                </a:rPr>
                <a:t>Your Text Here</a:t>
              </a:r>
              <a:endParaRPr lang="ko-KR" altLang="en-US" sz="900" b="1" dirty="0">
                <a:cs typeface="Arial" pitchFamily="34" charset="0"/>
              </a:endParaRPr>
            </a:p>
          </p:txBody>
        </p:sp>
      </p:grpSp>
      <p:grpSp>
        <p:nvGrpSpPr>
          <p:cNvPr id="29" name="Group 22">
            <a:extLst>
              <a:ext uri="{FF2B5EF4-FFF2-40B4-BE49-F238E27FC236}">
                <a16:creationId xmlns:a16="http://schemas.microsoft.com/office/drawing/2014/main" id="{84B996E3-4C8B-496F-BB58-47E2CE85EAC6}"/>
              </a:ext>
            </a:extLst>
          </p:cNvPr>
          <p:cNvGrpSpPr/>
          <p:nvPr/>
        </p:nvGrpSpPr>
        <p:grpSpPr>
          <a:xfrm>
            <a:off x="5308666" y="1806846"/>
            <a:ext cx="1463463" cy="1137334"/>
            <a:chOff x="2543198" y="4388490"/>
            <a:chExt cx="2577763" cy="1516445"/>
          </a:xfrm>
        </p:grpSpPr>
        <p:sp>
          <p:nvSpPr>
            <p:cNvPr id="30" name="TextBox 29">
              <a:extLst>
                <a:ext uri="{FF2B5EF4-FFF2-40B4-BE49-F238E27FC236}">
                  <a16:creationId xmlns:a16="http://schemas.microsoft.com/office/drawing/2014/main" id="{21F51F0C-C09D-4768-85E5-9566453BA420}"/>
                </a:ext>
              </a:extLst>
            </p:cNvPr>
            <p:cNvSpPr txBox="1"/>
            <p:nvPr/>
          </p:nvSpPr>
          <p:spPr>
            <a:xfrm>
              <a:off x="2551706" y="4673829"/>
              <a:ext cx="2569255" cy="1231106"/>
            </a:xfrm>
            <a:prstGeom prst="rect">
              <a:avLst/>
            </a:prstGeom>
            <a:noFill/>
          </p:spPr>
          <p:txBody>
            <a:bodyPr wrap="square" rtlCol="0">
              <a:spAutoFit/>
            </a:bodyPr>
            <a:lstStyle/>
            <a:p>
              <a:pPr algn="ctr"/>
              <a:r>
                <a:rPr lang="en-US" altLang="ko-KR" sz="900" dirty="0">
                  <a:cs typeface="Arial" pitchFamily="34" charset="0"/>
                </a:rPr>
                <a:t>You can simply impress your audience and add a unique zing and appeal to your Presentations. Easy to change colors, photos and Text. </a:t>
              </a:r>
              <a:r>
                <a:rPr lang="ko-KR" altLang="en-US" sz="900" dirty="0">
                  <a:cs typeface="Arial" pitchFamily="34" charset="0"/>
                </a:rPr>
                <a:t> </a:t>
              </a:r>
              <a:r>
                <a:rPr lang="en-US" altLang="ko-KR" sz="900" dirty="0">
                  <a:cs typeface="Arial" pitchFamily="34" charset="0"/>
                </a:rPr>
                <a:t> </a:t>
              </a:r>
              <a:endParaRPr lang="ko-KR" altLang="en-US" sz="900" dirty="0">
                <a:cs typeface="Arial" pitchFamily="34" charset="0"/>
              </a:endParaRPr>
            </a:p>
          </p:txBody>
        </p:sp>
        <p:sp>
          <p:nvSpPr>
            <p:cNvPr id="31" name="TextBox 30">
              <a:extLst>
                <a:ext uri="{FF2B5EF4-FFF2-40B4-BE49-F238E27FC236}">
                  <a16:creationId xmlns:a16="http://schemas.microsoft.com/office/drawing/2014/main" id="{586405AC-B764-4671-899A-02D3556CDB75}"/>
                </a:ext>
              </a:extLst>
            </p:cNvPr>
            <p:cNvSpPr txBox="1"/>
            <p:nvPr/>
          </p:nvSpPr>
          <p:spPr>
            <a:xfrm>
              <a:off x="2543198" y="4388490"/>
              <a:ext cx="2577763" cy="307776"/>
            </a:xfrm>
            <a:prstGeom prst="rect">
              <a:avLst/>
            </a:prstGeom>
            <a:noFill/>
          </p:spPr>
          <p:txBody>
            <a:bodyPr wrap="square" rtlCol="0">
              <a:spAutoFit/>
            </a:bodyPr>
            <a:lstStyle/>
            <a:p>
              <a:pPr algn="ctr"/>
              <a:r>
                <a:rPr lang="en-US" altLang="ko-KR" sz="900" b="1" dirty="0">
                  <a:cs typeface="Arial" pitchFamily="34" charset="0"/>
                </a:rPr>
                <a:t>Your Text Here</a:t>
              </a:r>
              <a:endParaRPr lang="ko-KR" altLang="en-US" sz="900" b="1" dirty="0">
                <a:cs typeface="Arial" pitchFamily="34" charset="0"/>
              </a:endParaRPr>
            </a:p>
          </p:txBody>
        </p:sp>
      </p:grpSp>
      <p:grpSp>
        <p:nvGrpSpPr>
          <p:cNvPr id="32" name="Group 25">
            <a:extLst>
              <a:ext uri="{FF2B5EF4-FFF2-40B4-BE49-F238E27FC236}">
                <a16:creationId xmlns:a16="http://schemas.microsoft.com/office/drawing/2014/main" id="{113A435F-5A0E-49F0-8397-88FF4075B93F}"/>
              </a:ext>
            </a:extLst>
          </p:cNvPr>
          <p:cNvGrpSpPr/>
          <p:nvPr/>
        </p:nvGrpSpPr>
        <p:grpSpPr>
          <a:xfrm>
            <a:off x="3876348" y="3230435"/>
            <a:ext cx="1463463" cy="1137334"/>
            <a:chOff x="2543198" y="4388490"/>
            <a:chExt cx="2577763" cy="1516445"/>
          </a:xfrm>
        </p:grpSpPr>
        <p:sp>
          <p:nvSpPr>
            <p:cNvPr id="33" name="TextBox 32">
              <a:extLst>
                <a:ext uri="{FF2B5EF4-FFF2-40B4-BE49-F238E27FC236}">
                  <a16:creationId xmlns:a16="http://schemas.microsoft.com/office/drawing/2014/main" id="{36080B99-A56B-400A-9BDD-F44AAA5E6264}"/>
                </a:ext>
              </a:extLst>
            </p:cNvPr>
            <p:cNvSpPr txBox="1"/>
            <p:nvPr/>
          </p:nvSpPr>
          <p:spPr>
            <a:xfrm>
              <a:off x="2551706" y="4673829"/>
              <a:ext cx="2569255" cy="1231106"/>
            </a:xfrm>
            <a:prstGeom prst="rect">
              <a:avLst/>
            </a:prstGeom>
            <a:noFill/>
          </p:spPr>
          <p:txBody>
            <a:bodyPr wrap="square" rtlCol="0">
              <a:spAutoFit/>
            </a:bodyPr>
            <a:lstStyle/>
            <a:p>
              <a:pPr algn="ctr"/>
              <a:r>
                <a:rPr lang="en-US" altLang="ko-KR" sz="900" dirty="0">
                  <a:cs typeface="Arial" pitchFamily="34" charset="0"/>
                </a:rPr>
                <a:t>You can simply impress your audience and add a unique zing and appeal to your Presentations. Easy to change colors, photos and Text. </a:t>
              </a:r>
              <a:r>
                <a:rPr lang="ko-KR" altLang="en-US" sz="900" dirty="0">
                  <a:cs typeface="Arial" pitchFamily="34" charset="0"/>
                </a:rPr>
                <a:t> </a:t>
              </a:r>
              <a:r>
                <a:rPr lang="en-US" altLang="ko-KR" sz="900" dirty="0">
                  <a:cs typeface="Arial" pitchFamily="34" charset="0"/>
                </a:rPr>
                <a:t> </a:t>
              </a:r>
              <a:endParaRPr lang="ko-KR" altLang="en-US" sz="900" dirty="0">
                <a:cs typeface="Arial" pitchFamily="34" charset="0"/>
              </a:endParaRPr>
            </a:p>
          </p:txBody>
        </p:sp>
        <p:sp>
          <p:nvSpPr>
            <p:cNvPr id="34" name="TextBox 33">
              <a:extLst>
                <a:ext uri="{FF2B5EF4-FFF2-40B4-BE49-F238E27FC236}">
                  <a16:creationId xmlns:a16="http://schemas.microsoft.com/office/drawing/2014/main" id="{611438C9-4157-41C4-8712-FFC99401C176}"/>
                </a:ext>
              </a:extLst>
            </p:cNvPr>
            <p:cNvSpPr txBox="1"/>
            <p:nvPr/>
          </p:nvSpPr>
          <p:spPr>
            <a:xfrm>
              <a:off x="2543198" y="4388490"/>
              <a:ext cx="2577763" cy="307776"/>
            </a:xfrm>
            <a:prstGeom prst="rect">
              <a:avLst/>
            </a:prstGeom>
            <a:noFill/>
          </p:spPr>
          <p:txBody>
            <a:bodyPr wrap="square" rtlCol="0">
              <a:spAutoFit/>
            </a:bodyPr>
            <a:lstStyle/>
            <a:p>
              <a:pPr algn="ctr"/>
              <a:r>
                <a:rPr lang="en-US" altLang="ko-KR" sz="900" b="1" dirty="0">
                  <a:cs typeface="Arial" pitchFamily="34" charset="0"/>
                </a:rPr>
                <a:t>Your Text Here</a:t>
              </a:r>
              <a:endParaRPr lang="ko-KR" altLang="en-US" sz="900" b="1" dirty="0">
                <a:cs typeface="Arial" pitchFamily="34" charset="0"/>
              </a:endParaRPr>
            </a:p>
          </p:txBody>
        </p:sp>
      </p:grpSp>
      <p:grpSp>
        <p:nvGrpSpPr>
          <p:cNvPr id="35" name="Group 28">
            <a:extLst>
              <a:ext uri="{FF2B5EF4-FFF2-40B4-BE49-F238E27FC236}">
                <a16:creationId xmlns:a16="http://schemas.microsoft.com/office/drawing/2014/main" id="{2FF4F5C5-C3A2-4872-81BA-F91555B71391}"/>
              </a:ext>
            </a:extLst>
          </p:cNvPr>
          <p:cNvGrpSpPr/>
          <p:nvPr/>
        </p:nvGrpSpPr>
        <p:grpSpPr>
          <a:xfrm>
            <a:off x="1011713" y="3230435"/>
            <a:ext cx="1463463" cy="1137334"/>
            <a:chOff x="2543198" y="4388490"/>
            <a:chExt cx="2577763" cy="1516445"/>
          </a:xfrm>
        </p:grpSpPr>
        <p:sp>
          <p:nvSpPr>
            <p:cNvPr id="36" name="TextBox 35">
              <a:extLst>
                <a:ext uri="{FF2B5EF4-FFF2-40B4-BE49-F238E27FC236}">
                  <a16:creationId xmlns:a16="http://schemas.microsoft.com/office/drawing/2014/main" id="{ED2F6212-5EF7-4800-87B4-13093775AE91}"/>
                </a:ext>
              </a:extLst>
            </p:cNvPr>
            <p:cNvSpPr txBox="1"/>
            <p:nvPr/>
          </p:nvSpPr>
          <p:spPr>
            <a:xfrm>
              <a:off x="2551706" y="4673829"/>
              <a:ext cx="2569255" cy="1231106"/>
            </a:xfrm>
            <a:prstGeom prst="rect">
              <a:avLst/>
            </a:prstGeom>
            <a:noFill/>
          </p:spPr>
          <p:txBody>
            <a:bodyPr wrap="square" rtlCol="0">
              <a:spAutoFit/>
            </a:bodyPr>
            <a:lstStyle/>
            <a:p>
              <a:pPr algn="ctr"/>
              <a:r>
                <a:rPr lang="en-US" altLang="ko-KR" sz="900" dirty="0">
                  <a:cs typeface="Arial" pitchFamily="34" charset="0"/>
                </a:rPr>
                <a:t>You can simply impress your audience and add a unique zing and appeal to your Presentations. Easy to change colors, photos and Text. </a:t>
              </a:r>
              <a:r>
                <a:rPr lang="ko-KR" altLang="en-US" sz="900" dirty="0">
                  <a:cs typeface="Arial" pitchFamily="34" charset="0"/>
                </a:rPr>
                <a:t> </a:t>
              </a:r>
              <a:r>
                <a:rPr lang="en-US" altLang="ko-KR" sz="900" dirty="0">
                  <a:cs typeface="Arial" pitchFamily="34" charset="0"/>
                </a:rPr>
                <a:t> </a:t>
              </a:r>
              <a:endParaRPr lang="ko-KR" altLang="en-US" sz="900" dirty="0">
                <a:cs typeface="Arial" pitchFamily="34" charset="0"/>
              </a:endParaRPr>
            </a:p>
          </p:txBody>
        </p:sp>
        <p:sp>
          <p:nvSpPr>
            <p:cNvPr id="37" name="TextBox 36">
              <a:extLst>
                <a:ext uri="{FF2B5EF4-FFF2-40B4-BE49-F238E27FC236}">
                  <a16:creationId xmlns:a16="http://schemas.microsoft.com/office/drawing/2014/main" id="{41481E0F-FC7D-47A2-98C5-700DB753CB78}"/>
                </a:ext>
              </a:extLst>
            </p:cNvPr>
            <p:cNvSpPr txBox="1"/>
            <p:nvPr/>
          </p:nvSpPr>
          <p:spPr>
            <a:xfrm>
              <a:off x="2543198" y="4388490"/>
              <a:ext cx="2577763" cy="307776"/>
            </a:xfrm>
            <a:prstGeom prst="rect">
              <a:avLst/>
            </a:prstGeom>
            <a:noFill/>
          </p:spPr>
          <p:txBody>
            <a:bodyPr wrap="square" rtlCol="0">
              <a:spAutoFit/>
            </a:bodyPr>
            <a:lstStyle/>
            <a:p>
              <a:pPr algn="ctr"/>
              <a:r>
                <a:rPr lang="en-US" altLang="ko-KR" sz="900" b="1" dirty="0">
                  <a:cs typeface="Arial" pitchFamily="34" charset="0"/>
                </a:rPr>
                <a:t>Your Text Here</a:t>
              </a:r>
              <a:endParaRPr lang="ko-KR" altLang="en-US" sz="900" b="1" dirty="0">
                <a:cs typeface="Arial" pitchFamily="34" charset="0"/>
              </a:endParaRPr>
            </a:p>
          </p:txBody>
        </p:sp>
      </p:grpSp>
      <p:grpSp>
        <p:nvGrpSpPr>
          <p:cNvPr id="38" name="Group 31">
            <a:extLst>
              <a:ext uri="{FF2B5EF4-FFF2-40B4-BE49-F238E27FC236}">
                <a16:creationId xmlns:a16="http://schemas.microsoft.com/office/drawing/2014/main" id="{5ADEFEF4-9972-42AB-963C-592C87C50163}"/>
              </a:ext>
            </a:extLst>
          </p:cNvPr>
          <p:cNvGrpSpPr/>
          <p:nvPr/>
        </p:nvGrpSpPr>
        <p:grpSpPr>
          <a:xfrm>
            <a:off x="6740984" y="3230435"/>
            <a:ext cx="1463463" cy="1137334"/>
            <a:chOff x="2543198" y="4388490"/>
            <a:chExt cx="2577763" cy="1516445"/>
          </a:xfrm>
        </p:grpSpPr>
        <p:sp>
          <p:nvSpPr>
            <p:cNvPr id="39" name="TextBox 38">
              <a:extLst>
                <a:ext uri="{FF2B5EF4-FFF2-40B4-BE49-F238E27FC236}">
                  <a16:creationId xmlns:a16="http://schemas.microsoft.com/office/drawing/2014/main" id="{2488C220-C164-44DA-88C5-1AE074BDFD89}"/>
                </a:ext>
              </a:extLst>
            </p:cNvPr>
            <p:cNvSpPr txBox="1"/>
            <p:nvPr/>
          </p:nvSpPr>
          <p:spPr>
            <a:xfrm>
              <a:off x="2551706" y="4673829"/>
              <a:ext cx="2569255" cy="1231106"/>
            </a:xfrm>
            <a:prstGeom prst="rect">
              <a:avLst/>
            </a:prstGeom>
            <a:noFill/>
          </p:spPr>
          <p:txBody>
            <a:bodyPr wrap="square" rtlCol="0">
              <a:spAutoFit/>
            </a:bodyPr>
            <a:lstStyle/>
            <a:p>
              <a:pPr algn="ctr"/>
              <a:r>
                <a:rPr lang="en-US" altLang="ko-KR" sz="900" dirty="0">
                  <a:cs typeface="Arial" pitchFamily="34" charset="0"/>
                </a:rPr>
                <a:t>You can simply impress your audience and add a unique zing and appeal to your Presentations. Easy to change colors, photos and Text. </a:t>
              </a:r>
              <a:r>
                <a:rPr lang="ko-KR" altLang="en-US" sz="900" dirty="0">
                  <a:cs typeface="Arial" pitchFamily="34" charset="0"/>
                </a:rPr>
                <a:t> </a:t>
              </a:r>
              <a:r>
                <a:rPr lang="en-US" altLang="ko-KR" sz="900" dirty="0">
                  <a:cs typeface="Arial" pitchFamily="34" charset="0"/>
                </a:rPr>
                <a:t> </a:t>
              </a:r>
              <a:endParaRPr lang="ko-KR" altLang="en-US" sz="900" dirty="0">
                <a:cs typeface="Arial" pitchFamily="34" charset="0"/>
              </a:endParaRPr>
            </a:p>
          </p:txBody>
        </p:sp>
        <p:sp>
          <p:nvSpPr>
            <p:cNvPr id="40" name="TextBox 39">
              <a:extLst>
                <a:ext uri="{FF2B5EF4-FFF2-40B4-BE49-F238E27FC236}">
                  <a16:creationId xmlns:a16="http://schemas.microsoft.com/office/drawing/2014/main" id="{02ED7F1B-13B4-40C4-8EED-F4F0E105004D}"/>
                </a:ext>
              </a:extLst>
            </p:cNvPr>
            <p:cNvSpPr txBox="1"/>
            <p:nvPr/>
          </p:nvSpPr>
          <p:spPr>
            <a:xfrm>
              <a:off x="2543198" y="4388490"/>
              <a:ext cx="2577763" cy="307776"/>
            </a:xfrm>
            <a:prstGeom prst="rect">
              <a:avLst/>
            </a:prstGeom>
            <a:noFill/>
          </p:spPr>
          <p:txBody>
            <a:bodyPr wrap="square" rtlCol="0">
              <a:spAutoFit/>
            </a:bodyPr>
            <a:lstStyle/>
            <a:p>
              <a:pPr algn="ctr"/>
              <a:r>
                <a:rPr lang="en-US" altLang="ko-KR" sz="900" b="1" dirty="0">
                  <a:cs typeface="Arial" pitchFamily="34" charset="0"/>
                </a:rPr>
                <a:t>Your Text Here</a:t>
              </a:r>
              <a:endParaRPr lang="ko-KR" altLang="en-US" sz="900" b="1" dirty="0">
                <a:cs typeface="Arial" pitchFamily="34" charset="0"/>
              </a:endParaRPr>
            </a:p>
          </p:txBody>
        </p:sp>
      </p:grpSp>
      <p:sp>
        <p:nvSpPr>
          <p:cNvPr id="44" name="Freeform 15">
            <a:extLst>
              <a:ext uri="{FF2B5EF4-FFF2-40B4-BE49-F238E27FC236}">
                <a16:creationId xmlns:a16="http://schemas.microsoft.com/office/drawing/2014/main" id="{D13931E9-AE2E-43CA-83AE-139743D1C3FF}"/>
              </a:ext>
            </a:extLst>
          </p:cNvPr>
          <p:cNvSpPr>
            <a:spLocks noEditPoints="1"/>
          </p:cNvSpPr>
          <p:nvPr/>
        </p:nvSpPr>
        <p:spPr bwMode="auto">
          <a:xfrm>
            <a:off x="8624119" y="112647"/>
            <a:ext cx="362491" cy="552041"/>
          </a:xfrm>
          <a:custGeom>
            <a:avLst/>
            <a:gdLst>
              <a:gd name="T0" fmla="*/ 0 w 190"/>
              <a:gd name="T1" fmla="*/ 186 h 291"/>
              <a:gd name="T2" fmla="*/ 42 w 190"/>
              <a:gd name="T3" fmla="*/ 182 h 291"/>
              <a:gd name="T4" fmla="*/ 79 w 190"/>
              <a:gd name="T5" fmla="*/ 222 h 291"/>
              <a:gd name="T6" fmla="*/ 79 w 190"/>
              <a:gd name="T7" fmla="*/ 160 h 291"/>
              <a:gd name="T8" fmla="*/ 50 w 190"/>
              <a:gd name="T9" fmla="*/ 149 h 291"/>
              <a:gd name="T10" fmla="*/ 7 w 190"/>
              <a:gd name="T11" fmla="*/ 84 h 291"/>
              <a:gd name="T12" fmla="*/ 59 w 190"/>
              <a:gd name="T13" fmla="*/ 28 h 291"/>
              <a:gd name="T14" fmla="*/ 80 w 190"/>
              <a:gd name="T15" fmla="*/ 0 h 291"/>
              <a:gd name="T16" fmla="*/ 105 w 190"/>
              <a:gd name="T17" fmla="*/ 0 h 291"/>
              <a:gd name="T18" fmla="*/ 131 w 190"/>
              <a:gd name="T19" fmla="*/ 30 h 291"/>
              <a:gd name="T20" fmla="*/ 180 w 190"/>
              <a:gd name="T21" fmla="*/ 94 h 291"/>
              <a:gd name="T22" fmla="*/ 143 w 190"/>
              <a:gd name="T23" fmla="*/ 96 h 291"/>
              <a:gd name="T24" fmla="*/ 131 w 190"/>
              <a:gd name="T25" fmla="*/ 86 h 291"/>
              <a:gd name="T26" fmla="*/ 112 w 190"/>
              <a:gd name="T27" fmla="*/ 64 h 291"/>
              <a:gd name="T28" fmla="*/ 106 w 190"/>
              <a:gd name="T29" fmla="*/ 67 h 291"/>
              <a:gd name="T30" fmla="*/ 106 w 190"/>
              <a:gd name="T31" fmla="*/ 110 h 291"/>
              <a:gd name="T32" fmla="*/ 115 w 190"/>
              <a:gd name="T33" fmla="*/ 119 h 291"/>
              <a:gd name="T34" fmla="*/ 141 w 190"/>
              <a:gd name="T35" fmla="*/ 127 h 291"/>
              <a:gd name="T36" fmla="*/ 188 w 190"/>
              <a:gd name="T37" fmla="*/ 198 h 291"/>
              <a:gd name="T38" fmla="*/ 133 w 190"/>
              <a:gd name="T39" fmla="*/ 262 h 291"/>
              <a:gd name="T40" fmla="*/ 107 w 190"/>
              <a:gd name="T41" fmla="*/ 267 h 291"/>
              <a:gd name="T42" fmla="*/ 105 w 190"/>
              <a:gd name="T43" fmla="*/ 291 h 291"/>
              <a:gd name="T44" fmla="*/ 82 w 190"/>
              <a:gd name="T45" fmla="*/ 291 h 291"/>
              <a:gd name="T46" fmla="*/ 79 w 190"/>
              <a:gd name="T47" fmla="*/ 268 h 291"/>
              <a:gd name="T48" fmla="*/ 0 w 190"/>
              <a:gd name="T49" fmla="*/ 186 h 291"/>
              <a:gd name="T50" fmla="*/ 107 w 190"/>
              <a:gd name="T51" fmla="*/ 224 h 291"/>
              <a:gd name="T52" fmla="*/ 140 w 190"/>
              <a:gd name="T53" fmla="*/ 193 h 291"/>
              <a:gd name="T54" fmla="*/ 107 w 190"/>
              <a:gd name="T55" fmla="*/ 167 h 291"/>
              <a:gd name="T56" fmla="*/ 107 w 190"/>
              <a:gd name="T57" fmla="*/ 224 h 291"/>
              <a:gd name="T58" fmla="*/ 79 w 190"/>
              <a:gd name="T59" fmla="*/ 109 h 291"/>
              <a:gd name="T60" fmla="*/ 79 w 190"/>
              <a:gd name="T61" fmla="*/ 66 h 291"/>
              <a:gd name="T62" fmla="*/ 73 w 190"/>
              <a:gd name="T63" fmla="*/ 62 h 291"/>
              <a:gd name="T64" fmla="*/ 53 w 190"/>
              <a:gd name="T65" fmla="*/ 84 h 291"/>
              <a:gd name="T66" fmla="*/ 79 w 190"/>
              <a:gd name="T67" fmla="*/ 109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0" h="291">
                <a:moveTo>
                  <a:pt x="0" y="186"/>
                </a:moveTo>
                <a:cubicBezTo>
                  <a:pt x="15" y="185"/>
                  <a:pt x="28" y="183"/>
                  <a:pt x="42" y="182"/>
                </a:cubicBezTo>
                <a:cubicBezTo>
                  <a:pt x="58" y="216"/>
                  <a:pt x="58" y="216"/>
                  <a:pt x="79" y="222"/>
                </a:cubicBezTo>
                <a:cubicBezTo>
                  <a:pt x="79" y="202"/>
                  <a:pt x="79" y="182"/>
                  <a:pt x="79" y="160"/>
                </a:cubicBezTo>
                <a:cubicBezTo>
                  <a:pt x="70" y="157"/>
                  <a:pt x="60" y="154"/>
                  <a:pt x="50" y="149"/>
                </a:cubicBezTo>
                <a:cubicBezTo>
                  <a:pt x="20" y="137"/>
                  <a:pt x="6" y="114"/>
                  <a:pt x="7" y="84"/>
                </a:cubicBezTo>
                <a:cubicBezTo>
                  <a:pt x="9" y="57"/>
                  <a:pt x="28" y="34"/>
                  <a:pt x="59" y="28"/>
                </a:cubicBezTo>
                <a:cubicBezTo>
                  <a:pt x="76" y="25"/>
                  <a:pt x="84" y="19"/>
                  <a:pt x="80" y="0"/>
                </a:cubicBezTo>
                <a:cubicBezTo>
                  <a:pt x="89" y="0"/>
                  <a:pt x="96" y="0"/>
                  <a:pt x="105" y="0"/>
                </a:cubicBezTo>
                <a:cubicBezTo>
                  <a:pt x="101" y="21"/>
                  <a:pt x="114" y="25"/>
                  <a:pt x="131" y="30"/>
                </a:cubicBezTo>
                <a:cubicBezTo>
                  <a:pt x="163" y="38"/>
                  <a:pt x="178" y="60"/>
                  <a:pt x="180" y="94"/>
                </a:cubicBezTo>
                <a:cubicBezTo>
                  <a:pt x="168" y="95"/>
                  <a:pt x="155" y="97"/>
                  <a:pt x="143" y="96"/>
                </a:cubicBezTo>
                <a:cubicBezTo>
                  <a:pt x="139" y="96"/>
                  <a:pt x="135" y="90"/>
                  <a:pt x="131" y="86"/>
                </a:cubicBezTo>
                <a:cubicBezTo>
                  <a:pt x="124" y="79"/>
                  <a:pt x="118" y="71"/>
                  <a:pt x="112" y="64"/>
                </a:cubicBezTo>
                <a:cubicBezTo>
                  <a:pt x="110" y="65"/>
                  <a:pt x="108" y="66"/>
                  <a:pt x="106" y="67"/>
                </a:cubicBezTo>
                <a:cubicBezTo>
                  <a:pt x="106" y="81"/>
                  <a:pt x="105" y="95"/>
                  <a:pt x="106" y="110"/>
                </a:cubicBezTo>
                <a:cubicBezTo>
                  <a:pt x="107" y="113"/>
                  <a:pt x="111" y="117"/>
                  <a:pt x="115" y="119"/>
                </a:cubicBezTo>
                <a:cubicBezTo>
                  <a:pt x="123" y="122"/>
                  <a:pt x="132" y="124"/>
                  <a:pt x="141" y="127"/>
                </a:cubicBezTo>
                <a:cubicBezTo>
                  <a:pt x="173" y="139"/>
                  <a:pt x="190" y="165"/>
                  <a:pt x="188" y="198"/>
                </a:cubicBezTo>
                <a:cubicBezTo>
                  <a:pt x="186" y="229"/>
                  <a:pt x="165" y="254"/>
                  <a:pt x="133" y="262"/>
                </a:cubicBezTo>
                <a:cubicBezTo>
                  <a:pt x="125" y="264"/>
                  <a:pt x="116" y="265"/>
                  <a:pt x="107" y="267"/>
                </a:cubicBezTo>
                <a:cubicBezTo>
                  <a:pt x="106" y="275"/>
                  <a:pt x="106" y="282"/>
                  <a:pt x="105" y="291"/>
                </a:cubicBezTo>
                <a:cubicBezTo>
                  <a:pt x="97" y="291"/>
                  <a:pt x="90" y="291"/>
                  <a:pt x="82" y="291"/>
                </a:cubicBezTo>
                <a:cubicBezTo>
                  <a:pt x="81" y="283"/>
                  <a:pt x="80" y="275"/>
                  <a:pt x="79" y="268"/>
                </a:cubicBezTo>
                <a:cubicBezTo>
                  <a:pt x="22" y="251"/>
                  <a:pt x="3" y="232"/>
                  <a:pt x="0" y="186"/>
                </a:cubicBezTo>
                <a:close/>
                <a:moveTo>
                  <a:pt x="107" y="224"/>
                </a:moveTo>
                <a:cubicBezTo>
                  <a:pt x="130" y="219"/>
                  <a:pt x="142" y="208"/>
                  <a:pt x="140" y="193"/>
                </a:cubicBezTo>
                <a:cubicBezTo>
                  <a:pt x="138" y="174"/>
                  <a:pt x="123" y="171"/>
                  <a:pt x="107" y="167"/>
                </a:cubicBezTo>
                <a:cubicBezTo>
                  <a:pt x="107" y="188"/>
                  <a:pt x="107" y="206"/>
                  <a:pt x="107" y="224"/>
                </a:cubicBezTo>
                <a:close/>
                <a:moveTo>
                  <a:pt x="79" y="109"/>
                </a:moveTo>
                <a:cubicBezTo>
                  <a:pt x="79" y="93"/>
                  <a:pt x="79" y="80"/>
                  <a:pt x="79" y="66"/>
                </a:cubicBezTo>
                <a:cubicBezTo>
                  <a:pt x="77" y="65"/>
                  <a:pt x="75" y="64"/>
                  <a:pt x="73" y="62"/>
                </a:cubicBezTo>
                <a:cubicBezTo>
                  <a:pt x="66" y="70"/>
                  <a:pt x="55" y="76"/>
                  <a:pt x="53" y="84"/>
                </a:cubicBezTo>
                <a:cubicBezTo>
                  <a:pt x="50" y="100"/>
                  <a:pt x="65" y="104"/>
                  <a:pt x="79" y="109"/>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s-ES" sz="1050"/>
          </a:p>
        </p:txBody>
      </p:sp>
    </p:spTree>
    <p:extLst>
      <p:ext uri="{BB962C8B-B14F-4D97-AF65-F5344CB8AC3E}">
        <p14:creationId xmlns:p14="http://schemas.microsoft.com/office/powerpoint/2010/main" val="20369308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92525" y="171794"/>
            <a:ext cx="1993106" cy="1179909"/>
          </a:xfrm>
          <a:prstGeom prst="rect">
            <a:avLst/>
          </a:prstGeom>
        </p:spPr>
        <p:txBody>
          <a:bodyPr anchor="ctr"/>
          <a:lstStyle/>
          <a:p>
            <a:r>
              <a:rPr lang="en-US" altLang="ko-KR" dirty="0">
                <a:solidFill>
                  <a:schemeClr val="bg1"/>
                </a:solidFill>
              </a:rPr>
              <a:t>Images &amp; Contents</a:t>
            </a:r>
            <a:endParaRPr lang="ko-KR" altLang="en-US" dirty="0">
              <a:solidFill>
                <a:schemeClr val="bg1"/>
              </a:solidFill>
            </a:endParaRPr>
          </a:p>
        </p:txBody>
      </p:sp>
      <p:grpSp>
        <p:nvGrpSpPr>
          <p:cNvPr id="37" name="Group 36"/>
          <p:cNvGrpSpPr/>
          <p:nvPr/>
        </p:nvGrpSpPr>
        <p:grpSpPr>
          <a:xfrm>
            <a:off x="569776" y="3482477"/>
            <a:ext cx="1862402" cy="1146057"/>
            <a:chOff x="4572000" y="2000094"/>
            <a:chExt cx="2887342" cy="1528076"/>
          </a:xfrm>
        </p:grpSpPr>
        <p:sp>
          <p:nvSpPr>
            <p:cNvPr id="38" name="TextBox 37"/>
            <p:cNvSpPr txBox="1"/>
            <p:nvPr/>
          </p:nvSpPr>
          <p:spPr>
            <a:xfrm>
              <a:off x="4577082" y="2297063"/>
              <a:ext cx="2882258" cy="1231107"/>
            </a:xfrm>
            <a:prstGeom prst="rect">
              <a:avLst/>
            </a:prstGeom>
            <a:noFill/>
          </p:spPr>
          <p:txBody>
            <a:bodyPr wrap="square" rtlCol="0">
              <a:spAutoFit/>
            </a:bodyPr>
            <a:lstStyle/>
            <a:p>
              <a:pPr algn="ctr"/>
              <a:r>
                <a:rPr lang="en-US" altLang="ko-KR" sz="900" dirty="0">
                  <a:solidFill>
                    <a:schemeClr val="bg1"/>
                  </a:solidFill>
                  <a:ea typeface="FZShuTi" pitchFamily="2" charset="-122"/>
                  <a:cs typeface="Arial" pitchFamily="34" charset="0"/>
                </a:rPr>
                <a:t>Get a modern PowerPoint  Presentation that is beautifully designed. I hope and I believe that this Template will your Time, Money and Reputation. Easy to change colors, photos.</a:t>
              </a:r>
            </a:p>
          </p:txBody>
        </p:sp>
        <p:sp>
          <p:nvSpPr>
            <p:cNvPr id="39" name="TextBox 38"/>
            <p:cNvSpPr txBox="1"/>
            <p:nvPr/>
          </p:nvSpPr>
          <p:spPr>
            <a:xfrm>
              <a:off x="4572000" y="2000094"/>
              <a:ext cx="2887342" cy="338555"/>
            </a:xfrm>
            <a:prstGeom prst="rect">
              <a:avLst/>
            </a:prstGeom>
            <a:noFill/>
          </p:spPr>
          <p:txBody>
            <a:bodyPr wrap="square" rtlCol="0">
              <a:spAutoFit/>
            </a:bodyPr>
            <a:lstStyle/>
            <a:p>
              <a:pPr algn="ctr"/>
              <a:r>
                <a:rPr lang="en-US" altLang="ko-KR" sz="1050" b="1" dirty="0">
                  <a:solidFill>
                    <a:schemeClr val="bg1"/>
                  </a:solidFill>
                  <a:ea typeface="FZShuTi" pitchFamily="2" charset="-122"/>
                  <a:cs typeface="Arial" pitchFamily="34" charset="0"/>
                </a:rPr>
                <a:t>Contents  Here</a:t>
              </a:r>
              <a:endParaRPr lang="ko-KR" altLang="en-US" sz="1050" b="1" dirty="0">
                <a:solidFill>
                  <a:schemeClr val="bg1"/>
                </a:solidFill>
                <a:cs typeface="Arial" pitchFamily="34" charset="0"/>
              </a:endParaRPr>
            </a:p>
          </p:txBody>
        </p:sp>
      </p:grpSp>
      <p:sp>
        <p:nvSpPr>
          <p:cNvPr id="40" name="TextBox 39"/>
          <p:cNvSpPr txBox="1"/>
          <p:nvPr/>
        </p:nvSpPr>
        <p:spPr>
          <a:xfrm>
            <a:off x="569776" y="2553222"/>
            <a:ext cx="1862402" cy="830997"/>
          </a:xfrm>
          <a:prstGeom prst="rect">
            <a:avLst/>
          </a:prstGeom>
          <a:noFill/>
        </p:spPr>
        <p:txBody>
          <a:bodyPr wrap="square" rtlCol="0">
            <a:spAutoFit/>
          </a:bodyPr>
          <a:lstStyle/>
          <a:p>
            <a:pPr algn="ctr"/>
            <a:r>
              <a:rPr lang="en-US" altLang="ko-KR" sz="2400" b="1" dirty="0">
                <a:solidFill>
                  <a:schemeClr val="bg1"/>
                </a:solidFill>
                <a:ea typeface="FZShuTi" pitchFamily="2" charset="-122"/>
                <a:cs typeface="Arial" pitchFamily="34" charset="0"/>
              </a:rPr>
              <a:t>TOP</a:t>
            </a:r>
          </a:p>
          <a:p>
            <a:pPr algn="ctr"/>
            <a:r>
              <a:rPr lang="en-US" altLang="ko-KR" sz="2400" b="1" dirty="0">
                <a:solidFill>
                  <a:schemeClr val="bg1"/>
                </a:solidFill>
                <a:ea typeface="FZShuTi" pitchFamily="2" charset="-122"/>
                <a:cs typeface="Arial" pitchFamily="34" charset="0"/>
              </a:rPr>
              <a:t>3</a:t>
            </a:r>
            <a:endParaRPr lang="ko-KR" altLang="en-US" sz="2400" b="1" dirty="0">
              <a:solidFill>
                <a:schemeClr val="bg1"/>
              </a:solidFill>
              <a:cs typeface="Arial" pitchFamily="34" charset="0"/>
            </a:endParaRPr>
          </a:p>
        </p:txBody>
      </p:sp>
      <p:grpSp>
        <p:nvGrpSpPr>
          <p:cNvPr id="41" name="Group 40"/>
          <p:cNvGrpSpPr/>
          <p:nvPr/>
        </p:nvGrpSpPr>
        <p:grpSpPr>
          <a:xfrm>
            <a:off x="3513224" y="4083396"/>
            <a:ext cx="1142596" cy="836244"/>
            <a:chOff x="1130190" y="4149080"/>
            <a:chExt cx="1523461" cy="1114992"/>
          </a:xfrm>
        </p:grpSpPr>
        <p:sp>
          <p:nvSpPr>
            <p:cNvPr id="42" name="TextBox 41"/>
            <p:cNvSpPr txBox="1"/>
            <p:nvPr/>
          </p:nvSpPr>
          <p:spPr>
            <a:xfrm>
              <a:off x="1130190" y="4149080"/>
              <a:ext cx="1523461" cy="307776"/>
            </a:xfrm>
            <a:prstGeom prst="rect">
              <a:avLst/>
            </a:prstGeom>
            <a:noFill/>
          </p:spPr>
          <p:txBody>
            <a:bodyPr wrap="square" rtlCol="0">
              <a:spAutoFit/>
            </a:bodyPr>
            <a:lstStyle/>
            <a:p>
              <a:pPr algn="ctr"/>
              <a:r>
                <a:rPr lang="en-US" altLang="ko-KR" sz="900" b="1" dirty="0">
                  <a:solidFill>
                    <a:schemeClr val="bg1"/>
                  </a:solidFill>
                  <a:cs typeface="Arial" pitchFamily="34" charset="0"/>
                </a:rPr>
                <a:t>Your Text Here</a:t>
              </a:r>
              <a:endParaRPr lang="ko-KR" altLang="en-US" sz="900" b="1" dirty="0">
                <a:solidFill>
                  <a:schemeClr val="bg1"/>
                </a:solidFill>
                <a:cs typeface="Arial" pitchFamily="34" charset="0"/>
              </a:endParaRPr>
            </a:p>
          </p:txBody>
        </p:sp>
        <p:sp>
          <p:nvSpPr>
            <p:cNvPr id="43" name="TextBox 42"/>
            <p:cNvSpPr txBox="1"/>
            <p:nvPr/>
          </p:nvSpPr>
          <p:spPr>
            <a:xfrm>
              <a:off x="1130190" y="4402297"/>
              <a:ext cx="1523461" cy="861775"/>
            </a:xfrm>
            <a:prstGeom prst="rect">
              <a:avLst/>
            </a:prstGeom>
            <a:noFill/>
          </p:spPr>
          <p:txBody>
            <a:bodyPr wrap="square" rtlCol="0">
              <a:spAutoFit/>
            </a:bodyPr>
            <a:lstStyle/>
            <a:p>
              <a:pPr algn="ctr"/>
              <a:r>
                <a:rPr lang="en-US" altLang="ko-KR" sz="900" dirty="0">
                  <a:solidFill>
                    <a:schemeClr val="bg1"/>
                  </a:solidFill>
                  <a:cs typeface="Arial" pitchFamily="34" charset="0"/>
                </a:rPr>
                <a:t>I hope and I believe that this Template will your Time.</a:t>
              </a:r>
            </a:p>
          </p:txBody>
        </p:sp>
      </p:grpSp>
      <p:grpSp>
        <p:nvGrpSpPr>
          <p:cNvPr id="44" name="Group 43"/>
          <p:cNvGrpSpPr/>
          <p:nvPr/>
        </p:nvGrpSpPr>
        <p:grpSpPr>
          <a:xfrm>
            <a:off x="5540565" y="4083396"/>
            <a:ext cx="1142596" cy="836244"/>
            <a:chOff x="1130190" y="4149080"/>
            <a:chExt cx="1523461" cy="1114992"/>
          </a:xfrm>
        </p:grpSpPr>
        <p:sp>
          <p:nvSpPr>
            <p:cNvPr id="46" name="TextBox 45"/>
            <p:cNvSpPr txBox="1"/>
            <p:nvPr/>
          </p:nvSpPr>
          <p:spPr>
            <a:xfrm>
              <a:off x="1130190" y="4149080"/>
              <a:ext cx="1523461" cy="307776"/>
            </a:xfrm>
            <a:prstGeom prst="rect">
              <a:avLst/>
            </a:prstGeom>
            <a:noFill/>
          </p:spPr>
          <p:txBody>
            <a:bodyPr wrap="square" rtlCol="0">
              <a:spAutoFit/>
            </a:bodyPr>
            <a:lstStyle/>
            <a:p>
              <a:pPr algn="ctr"/>
              <a:r>
                <a:rPr lang="en-US" altLang="ko-KR" sz="900" b="1" dirty="0">
                  <a:cs typeface="Arial" pitchFamily="34" charset="0"/>
                </a:rPr>
                <a:t>Your Text Here</a:t>
              </a:r>
              <a:endParaRPr lang="ko-KR" altLang="en-US" sz="900" b="1" dirty="0">
                <a:cs typeface="Arial" pitchFamily="34" charset="0"/>
              </a:endParaRPr>
            </a:p>
          </p:txBody>
        </p:sp>
        <p:sp>
          <p:nvSpPr>
            <p:cNvPr id="47" name="TextBox 46"/>
            <p:cNvSpPr txBox="1"/>
            <p:nvPr/>
          </p:nvSpPr>
          <p:spPr>
            <a:xfrm>
              <a:off x="1130190" y="4402297"/>
              <a:ext cx="1523461" cy="861775"/>
            </a:xfrm>
            <a:prstGeom prst="rect">
              <a:avLst/>
            </a:prstGeom>
            <a:noFill/>
          </p:spPr>
          <p:txBody>
            <a:bodyPr wrap="square" rtlCol="0">
              <a:spAutoFit/>
            </a:bodyPr>
            <a:lstStyle/>
            <a:p>
              <a:pPr algn="ctr"/>
              <a:r>
                <a:rPr lang="en-US" altLang="ko-KR" sz="900" dirty="0">
                  <a:cs typeface="Arial" pitchFamily="34" charset="0"/>
                </a:rPr>
                <a:t>I hope and I believe that this Template will your Time.</a:t>
              </a:r>
              <a:endParaRPr lang="ko-KR" altLang="en-US" sz="900" dirty="0">
                <a:cs typeface="Arial" pitchFamily="34" charset="0"/>
              </a:endParaRPr>
            </a:p>
          </p:txBody>
        </p:sp>
      </p:grpSp>
      <p:grpSp>
        <p:nvGrpSpPr>
          <p:cNvPr id="48" name="Group 47"/>
          <p:cNvGrpSpPr/>
          <p:nvPr/>
        </p:nvGrpSpPr>
        <p:grpSpPr>
          <a:xfrm>
            <a:off x="7567905" y="4083396"/>
            <a:ext cx="1142596" cy="836244"/>
            <a:chOff x="1130190" y="4149080"/>
            <a:chExt cx="1523461" cy="1114992"/>
          </a:xfrm>
        </p:grpSpPr>
        <p:sp>
          <p:nvSpPr>
            <p:cNvPr id="61" name="TextBox 60"/>
            <p:cNvSpPr txBox="1"/>
            <p:nvPr/>
          </p:nvSpPr>
          <p:spPr>
            <a:xfrm>
              <a:off x="1130190" y="4149080"/>
              <a:ext cx="1523461" cy="307776"/>
            </a:xfrm>
            <a:prstGeom prst="rect">
              <a:avLst/>
            </a:prstGeom>
            <a:noFill/>
          </p:spPr>
          <p:txBody>
            <a:bodyPr wrap="square" rtlCol="0">
              <a:spAutoFit/>
            </a:bodyPr>
            <a:lstStyle/>
            <a:p>
              <a:pPr algn="ctr"/>
              <a:r>
                <a:rPr lang="en-US" altLang="ko-KR" sz="900" b="1" dirty="0">
                  <a:solidFill>
                    <a:schemeClr val="bg1"/>
                  </a:solidFill>
                  <a:cs typeface="Arial" pitchFamily="34" charset="0"/>
                </a:rPr>
                <a:t>Your Text Here</a:t>
              </a:r>
              <a:endParaRPr lang="ko-KR" altLang="en-US" sz="900" b="1" dirty="0">
                <a:solidFill>
                  <a:schemeClr val="bg1"/>
                </a:solidFill>
                <a:cs typeface="Arial" pitchFamily="34" charset="0"/>
              </a:endParaRPr>
            </a:p>
          </p:txBody>
        </p:sp>
        <p:sp>
          <p:nvSpPr>
            <p:cNvPr id="62" name="TextBox 61"/>
            <p:cNvSpPr txBox="1"/>
            <p:nvPr/>
          </p:nvSpPr>
          <p:spPr>
            <a:xfrm>
              <a:off x="1130190" y="4402297"/>
              <a:ext cx="1523461" cy="861775"/>
            </a:xfrm>
            <a:prstGeom prst="rect">
              <a:avLst/>
            </a:prstGeom>
            <a:noFill/>
          </p:spPr>
          <p:txBody>
            <a:bodyPr wrap="square" rtlCol="0">
              <a:spAutoFit/>
            </a:bodyPr>
            <a:lstStyle/>
            <a:p>
              <a:pPr algn="ctr"/>
              <a:r>
                <a:rPr lang="en-US" altLang="ko-KR" sz="900" dirty="0">
                  <a:solidFill>
                    <a:schemeClr val="bg1"/>
                  </a:solidFill>
                  <a:cs typeface="Arial" pitchFamily="34" charset="0"/>
                </a:rPr>
                <a:t>I hope and I believe that this Template will your Time.</a:t>
              </a:r>
              <a:endParaRPr lang="ko-KR" altLang="en-US" sz="900" dirty="0">
                <a:solidFill>
                  <a:schemeClr val="bg1"/>
                </a:solidFill>
                <a:cs typeface="Arial" pitchFamily="34" charset="0"/>
              </a:endParaRPr>
            </a:p>
          </p:txBody>
        </p:sp>
      </p:grpSp>
      <p:sp>
        <p:nvSpPr>
          <p:cNvPr id="28" name="Freeform 55">
            <a:extLst>
              <a:ext uri="{FF2B5EF4-FFF2-40B4-BE49-F238E27FC236}">
                <a16:creationId xmlns:a16="http://schemas.microsoft.com/office/drawing/2014/main" id="{19B9BDEF-3378-495D-9CA8-4AF0FF87595C}"/>
              </a:ext>
            </a:extLst>
          </p:cNvPr>
          <p:cNvSpPr/>
          <p:nvPr/>
        </p:nvSpPr>
        <p:spPr>
          <a:xfrm>
            <a:off x="1375669" y="1827766"/>
            <a:ext cx="250616" cy="614093"/>
          </a:xfrm>
          <a:custGeom>
            <a:avLst/>
            <a:gdLst/>
            <a:ahLst/>
            <a:cxnLst/>
            <a:rect l="l" t="t" r="r" b="b"/>
            <a:pathLst>
              <a:path w="1060423" h="2598393">
                <a:moveTo>
                  <a:pt x="511607" y="1989888"/>
                </a:moveTo>
                <a:cubicBezTo>
                  <a:pt x="421916" y="2038892"/>
                  <a:pt x="392123" y="2248491"/>
                  <a:pt x="577615" y="2379095"/>
                </a:cubicBezTo>
                <a:cubicBezTo>
                  <a:pt x="531205" y="2257454"/>
                  <a:pt x="562054" y="2197447"/>
                  <a:pt x="592034" y="2136572"/>
                </a:cubicBezTo>
                <a:cubicBezTo>
                  <a:pt x="592534" y="2167519"/>
                  <a:pt x="560915" y="2234057"/>
                  <a:pt x="638675" y="2272816"/>
                </a:cubicBezTo>
                <a:cubicBezTo>
                  <a:pt x="602283" y="2156226"/>
                  <a:pt x="756001" y="2119500"/>
                  <a:pt x="594605" y="1990756"/>
                </a:cubicBezTo>
                <a:cubicBezTo>
                  <a:pt x="828052" y="2024484"/>
                  <a:pt x="759407" y="2143283"/>
                  <a:pt x="814896" y="2262952"/>
                </a:cubicBezTo>
                <a:cubicBezTo>
                  <a:pt x="774295" y="2270013"/>
                  <a:pt x="715464" y="2161619"/>
                  <a:pt x="728685" y="2212952"/>
                </a:cubicBezTo>
                <a:cubicBezTo>
                  <a:pt x="798068" y="2415798"/>
                  <a:pt x="590532" y="2421590"/>
                  <a:pt x="656442" y="2598393"/>
                </a:cubicBezTo>
                <a:cubicBezTo>
                  <a:pt x="451592" y="2586815"/>
                  <a:pt x="511509" y="2396411"/>
                  <a:pt x="415171" y="2350110"/>
                </a:cubicBezTo>
                <a:cubicBezTo>
                  <a:pt x="389023" y="2345435"/>
                  <a:pt x="357666" y="2366802"/>
                  <a:pt x="415723" y="2461957"/>
                </a:cubicBezTo>
                <a:cubicBezTo>
                  <a:pt x="77590" y="2209980"/>
                  <a:pt x="314998" y="2004011"/>
                  <a:pt x="511607" y="1989888"/>
                </a:cubicBezTo>
                <a:close/>
                <a:moveTo>
                  <a:pt x="344786" y="1884983"/>
                </a:moveTo>
                <a:lnTo>
                  <a:pt x="722598" y="1884983"/>
                </a:lnTo>
                <a:cubicBezTo>
                  <a:pt x="716460" y="1906965"/>
                  <a:pt x="711917" y="1928321"/>
                  <a:pt x="707988" y="1948728"/>
                </a:cubicBezTo>
                <a:lnTo>
                  <a:pt x="357819" y="1948059"/>
                </a:lnTo>
                <a:close/>
                <a:moveTo>
                  <a:pt x="530212" y="651224"/>
                </a:moveTo>
                <a:cubicBezTo>
                  <a:pt x="585486" y="651224"/>
                  <a:pt x="630294" y="696033"/>
                  <a:pt x="630294" y="751307"/>
                </a:cubicBezTo>
                <a:cubicBezTo>
                  <a:pt x="630294" y="806581"/>
                  <a:pt x="585486" y="851389"/>
                  <a:pt x="530212" y="851389"/>
                </a:cubicBezTo>
                <a:cubicBezTo>
                  <a:pt x="474938" y="851389"/>
                  <a:pt x="430129" y="806581"/>
                  <a:pt x="430129" y="751307"/>
                </a:cubicBezTo>
                <a:cubicBezTo>
                  <a:pt x="430129" y="696033"/>
                  <a:pt x="474938" y="651224"/>
                  <a:pt x="530212" y="651224"/>
                </a:cubicBezTo>
                <a:close/>
                <a:moveTo>
                  <a:pt x="530212" y="551141"/>
                </a:moveTo>
                <a:cubicBezTo>
                  <a:pt x="419664" y="551141"/>
                  <a:pt x="330046" y="640759"/>
                  <a:pt x="330046" y="751307"/>
                </a:cubicBezTo>
                <a:cubicBezTo>
                  <a:pt x="330046" y="861855"/>
                  <a:pt x="419664" y="951472"/>
                  <a:pt x="530212" y="951472"/>
                </a:cubicBezTo>
                <a:cubicBezTo>
                  <a:pt x="640760" y="951472"/>
                  <a:pt x="730377" y="861855"/>
                  <a:pt x="730377" y="751307"/>
                </a:cubicBezTo>
                <a:cubicBezTo>
                  <a:pt x="730377" y="640759"/>
                  <a:pt x="640760" y="551141"/>
                  <a:pt x="530212" y="551141"/>
                </a:cubicBezTo>
                <a:close/>
                <a:moveTo>
                  <a:pt x="286245" y="353827"/>
                </a:moveTo>
                <a:cubicBezTo>
                  <a:pt x="438132" y="439406"/>
                  <a:pt x="623290" y="440561"/>
                  <a:pt x="776100" y="356932"/>
                </a:cubicBezTo>
                <a:cubicBezTo>
                  <a:pt x="941305" y="720175"/>
                  <a:pt x="898096" y="1115325"/>
                  <a:pt x="825241" y="1447764"/>
                </a:cubicBezTo>
                <a:lnTo>
                  <a:pt x="1060423" y="1673413"/>
                </a:lnTo>
                <a:lnTo>
                  <a:pt x="1021935" y="1978110"/>
                </a:lnTo>
                <a:lnTo>
                  <a:pt x="745125" y="1786699"/>
                </a:lnTo>
                <a:lnTo>
                  <a:pt x="734250" y="1834148"/>
                </a:lnTo>
                <a:lnTo>
                  <a:pt x="332991" y="1834148"/>
                </a:lnTo>
                <a:cubicBezTo>
                  <a:pt x="330005" y="1820736"/>
                  <a:pt x="326662" y="1807037"/>
                  <a:pt x="323192" y="1793020"/>
                </a:cubicBezTo>
                <a:lnTo>
                  <a:pt x="38489" y="1989888"/>
                </a:lnTo>
                <a:lnTo>
                  <a:pt x="0" y="1685191"/>
                </a:lnTo>
                <a:lnTo>
                  <a:pt x="237343" y="1457469"/>
                </a:lnTo>
                <a:lnTo>
                  <a:pt x="238009" y="1459571"/>
                </a:lnTo>
                <a:lnTo>
                  <a:pt x="242012" y="1446515"/>
                </a:lnTo>
                <a:cubicBezTo>
                  <a:pt x="171205" y="1115067"/>
                  <a:pt x="127758" y="714059"/>
                  <a:pt x="286245" y="353827"/>
                </a:cubicBezTo>
                <a:close/>
                <a:moveTo>
                  <a:pt x="527942" y="0"/>
                </a:moveTo>
                <a:cubicBezTo>
                  <a:pt x="622760" y="95693"/>
                  <a:pt x="695048" y="196745"/>
                  <a:pt x="748164" y="301374"/>
                </a:cubicBezTo>
                <a:cubicBezTo>
                  <a:pt x="612692" y="376844"/>
                  <a:pt x="447588" y="375495"/>
                  <a:pt x="312997" y="298024"/>
                </a:cubicBezTo>
                <a:cubicBezTo>
                  <a:pt x="364591" y="193505"/>
                  <a:pt x="435080" y="93397"/>
                  <a:pt x="52794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p>
        </p:txBody>
      </p:sp>
      <p:sp>
        <p:nvSpPr>
          <p:cNvPr id="29" name="Rounded Rectangle 25">
            <a:extLst>
              <a:ext uri="{FF2B5EF4-FFF2-40B4-BE49-F238E27FC236}">
                <a16:creationId xmlns:a16="http://schemas.microsoft.com/office/drawing/2014/main" id="{193497B8-538A-45C8-B772-E61C010CD611}"/>
              </a:ext>
            </a:extLst>
          </p:cNvPr>
          <p:cNvSpPr/>
          <p:nvPr/>
        </p:nvSpPr>
        <p:spPr>
          <a:xfrm>
            <a:off x="5957299" y="3753481"/>
            <a:ext cx="309126" cy="226541"/>
          </a:xfrm>
          <a:custGeom>
            <a:avLst/>
            <a:gdLst/>
            <a:ahLst/>
            <a:cxnLst/>
            <a:rect l="l" t="t" r="r" b="b"/>
            <a:pathLst>
              <a:path w="3248842" h="2380886">
                <a:moveTo>
                  <a:pt x="1194785" y="1472263"/>
                </a:moveTo>
                <a:cubicBezTo>
                  <a:pt x="1150014" y="1472263"/>
                  <a:pt x="1113720" y="1508557"/>
                  <a:pt x="1113720" y="1553328"/>
                </a:cubicBezTo>
                <a:lnTo>
                  <a:pt x="1113720" y="1600880"/>
                </a:lnTo>
                <a:cubicBezTo>
                  <a:pt x="1113720" y="1645651"/>
                  <a:pt x="1150014" y="1681945"/>
                  <a:pt x="1194785" y="1681945"/>
                </a:cubicBezTo>
                <a:lnTo>
                  <a:pt x="2067186" y="1681945"/>
                </a:lnTo>
                <a:cubicBezTo>
                  <a:pt x="2111957" y="1681945"/>
                  <a:pt x="2148251" y="1645651"/>
                  <a:pt x="2148251" y="1600880"/>
                </a:cubicBezTo>
                <a:lnTo>
                  <a:pt x="2148251" y="1553328"/>
                </a:lnTo>
                <a:cubicBezTo>
                  <a:pt x="2148251" y="1508557"/>
                  <a:pt x="2111957" y="1472263"/>
                  <a:pt x="2067186" y="1472263"/>
                </a:cubicBezTo>
                <a:close/>
                <a:moveTo>
                  <a:pt x="2582402" y="986449"/>
                </a:moveTo>
                <a:cubicBezTo>
                  <a:pt x="2477247" y="986449"/>
                  <a:pt x="2392002" y="1071694"/>
                  <a:pt x="2392002" y="1176848"/>
                </a:cubicBezTo>
                <a:cubicBezTo>
                  <a:pt x="2392002" y="1282003"/>
                  <a:pt x="2477247" y="1367248"/>
                  <a:pt x="2582402" y="1367248"/>
                </a:cubicBezTo>
                <a:cubicBezTo>
                  <a:pt x="2687557" y="1367248"/>
                  <a:pt x="2772801" y="1282003"/>
                  <a:pt x="2772801" y="1176848"/>
                </a:cubicBezTo>
                <a:cubicBezTo>
                  <a:pt x="2772801" y="1071694"/>
                  <a:pt x="2687557" y="986449"/>
                  <a:pt x="2582402" y="986449"/>
                </a:cubicBezTo>
                <a:close/>
                <a:moveTo>
                  <a:pt x="679570" y="986449"/>
                </a:moveTo>
                <a:cubicBezTo>
                  <a:pt x="574415" y="986449"/>
                  <a:pt x="489171" y="1071694"/>
                  <a:pt x="489171" y="1176848"/>
                </a:cubicBezTo>
                <a:cubicBezTo>
                  <a:pt x="489171" y="1282003"/>
                  <a:pt x="574415" y="1367248"/>
                  <a:pt x="679570" y="1367248"/>
                </a:cubicBezTo>
                <a:cubicBezTo>
                  <a:pt x="784725" y="1367248"/>
                  <a:pt x="869970" y="1282003"/>
                  <a:pt x="869970" y="1176848"/>
                </a:cubicBezTo>
                <a:cubicBezTo>
                  <a:pt x="869970" y="1071694"/>
                  <a:pt x="784725" y="986449"/>
                  <a:pt x="679570" y="986449"/>
                </a:cubicBezTo>
                <a:close/>
                <a:moveTo>
                  <a:pt x="867954" y="155801"/>
                </a:moveTo>
                <a:lnTo>
                  <a:pt x="726849" y="858549"/>
                </a:lnTo>
                <a:lnTo>
                  <a:pt x="2535122" y="858549"/>
                </a:lnTo>
                <a:lnTo>
                  <a:pt x="2394017" y="155801"/>
                </a:lnTo>
                <a:close/>
                <a:moveTo>
                  <a:pt x="677268" y="0"/>
                </a:moveTo>
                <a:lnTo>
                  <a:pt x="2584703" y="0"/>
                </a:lnTo>
                <a:lnTo>
                  <a:pt x="2736658" y="607820"/>
                </a:lnTo>
                <a:cubicBezTo>
                  <a:pt x="2766265" y="579906"/>
                  <a:pt x="2806392" y="564164"/>
                  <a:pt x="2850195" y="564164"/>
                </a:cubicBezTo>
                <a:lnTo>
                  <a:pt x="3069929" y="564164"/>
                </a:lnTo>
                <a:cubicBezTo>
                  <a:pt x="3168740" y="564164"/>
                  <a:pt x="3248842" y="644266"/>
                  <a:pt x="3248842" y="743077"/>
                </a:cubicBezTo>
                <a:lnTo>
                  <a:pt x="3248842" y="792706"/>
                </a:lnTo>
                <a:cubicBezTo>
                  <a:pt x="3248842" y="891517"/>
                  <a:pt x="3168740" y="971619"/>
                  <a:pt x="3069929" y="971619"/>
                </a:cubicBezTo>
                <a:lnTo>
                  <a:pt x="3054536" y="971619"/>
                </a:lnTo>
                <a:cubicBezTo>
                  <a:pt x="3060628" y="989042"/>
                  <a:pt x="3063411" y="1007758"/>
                  <a:pt x="3063411" y="1027125"/>
                </a:cubicBezTo>
                <a:lnTo>
                  <a:pt x="3063411" y="2015961"/>
                </a:lnTo>
                <a:lnTo>
                  <a:pt x="2889080" y="2015961"/>
                </a:lnTo>
                <a:lnTo>
                  <a:pt x="2889080" y="2260325"/>
                </a:lnTo>
                <a:cubicBezTo>
                  <a:pt x="2889080" y="2326909"/>
                  <a:pt x="2835102" y="2380886"/>
                  <a:pt x="2768518" y="2380886"/>
                </a:cubicBezTo>
                <a:lnTo>
                  <a:pt x="2286284" y="2380886"/>
                </a:lnTo>
                <a:cubicBezTo>
                  <a:pt x="2219700" y="2380886"/>
                  <a:pt x="2165723" y="2326909"/>
                  <a:pt x="2165723" y="2260325"/>
                </a:cubicBezTo>
                <a:lnTo>
                  <a:pt x="2165723" y="2015961"/>
                </a:lnTo>
                <a:lnTo>
                  <a:pt x="1096248" y="2015961"/>
                </a:lnTo>
                <a:lnTo>
                  <a:pt x="1096248" y="2260325"/>
                </a:lnTo>
                <a:cubicBezTo>
                  <a:pt x="1096248" y="2326909"/>
                  <a:pt x="1042270" y="2380886"/>
                  <a:pt x="975686" y="2380886"/>
                </a:cubicBezTo>
                <a:lnTo>
                  <a:pt x="493453" y="2380886"/>
                </a:lnTo>
                <a:cubicBezTo>
                  <a:pt x="426869" y="2380886"/>
                  <a:pt x="372891" y="2326909"/>
                  <a:pt x="372891" y="2260325"/>
                </a:cubicBezTo>
                <a:lnTo>
                  <a:pt x="372891" y="2015961"/>
                </a:lnTo>
                <a:lnTo>
                  <a:pt x="198560" y="2015961"/>
                </a:lnTo>
                <a:lnTo>
                  <a:pt x="198560" y="1027125"/>
                </a:lnTo>
                <a:cubicBezTo>
                  <a:pt x="198560" y="1007758"/>
                  <a:pt x="201343" y="989042"/>
                  <a:pt x="207435" y="971619"/>
                </a:cubicBezTo>
                <a:lnTo>
                  <a:pt x="178913" y="971619"/>
                </a:lnTo>
                <a:cubicBezTo>
                  <a:pt x="80102" y="971619"/>
                  <a:pt x="0" y="891517"/>
                  <a:pt x="0" y="792706"/>
                </a:cubicBezTo>
                <a:lnTo>
                  <a:pt x="0" y="743077"/>
                </a:lnTo>
                <a:cubicBezTo>
                  <a:pt x="0" y="644266"/>
                  <a:pt x="80102" y="564164"/>
                  <a:pt x="178913" y="564164"/>
                </a:cubicBezTo>
                <a:lnTo>
                  <a:pt x="398647" y="564164"/>
                </a:lnTo>
                <a:cubicBezTo>
                  <a:pt x="447310" y="564164"/>
                  <a:pt x="491436" y="583593"/>
                  <a:pt x="523419" y="61539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p>
        </p:txBody>
      </p:sp>
      <p:sp>
        <p:nvSpPr>
          <p:cNvPr id="30" name="Freeform 53">
            <a:extLst>
              <a:ext uri="{FF2B5EF4-FFF2-40B4-BE49-F238E27FC236}">
                <a16:creationId xmlns:a16="http://schemas.microsoft.com/office/drawing/2014/main" id="{F583DABA-FF77-4CDE-9C1D-CDE1607D20E7}"/>
              </a:ext>
            </a:extLst>
          </p:cNvPr>
          <p:cNvSpPr/>
          <p:nvPr/>
        </p:nvSpPr>
        <p:spPr>
          <a:xfrm>
            <a:off x="3903265" y="3731851"/>
            <a:ext cx="263142" cy="269801"/>
          </a:xfrm>
          <a:custGeom>
            <a:avLst/>
            <a:gdLst>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38125 w 2305050"/>
              <a:gd name="connsiteY16" fmla="*/ 2171700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60071 w 2305050"/>
              <a:gd name="connsiteY16" fmla="*/ 2087575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96647 w 2305050"/>
              <a:gd name="connsiteY16" fmla="*/ 2094890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81480 w 2305050"/>
              <a:gd name="connsiteY2" fmla="*/ 476174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04671 w 2305050"/>
              <a:gd name="connsiteY2" fmla="*/ 468859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70609 w 2305050"/>
              <a:gd name="connsiteY3" fmla="*/ 649910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82725 w 2305050"/>
              <a:gd name="connsiteY2" fmla="*/ 494463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294077"/>
              <a:gd name="connsiteY0" fmla="*/ 0 h 2363647"/>
              <a:gd name="connsiteX1" fmla="*/ 760552 w 2294077"/>
              <a:gd name="connsiteY1" fmla="*/ 572947 h 2363647"/>
              <a:gd name="connsiteX2" fmla="*/ 2030273 w 2294077"/>
              <a:gd name="connsiteY2" fmla="*/ 509092 h 2363647"/>
              <a:gd name="connsiteX3" fmla="*/ 2285239 w 2294077"/>
              <a:gd name="connsiteY3" fmla="*/ 657224 h 2363647"/>
              <a:gd name="connsiteX4" fmla="*/ 1132027 w 2294077"/>
              <a:gd name="connsiteY4" fmla="*/ 1020622 h 2363647"/>
              <a:gd name="connsiteX5" fmla="*/ 1617802 w 2294077"/>
              <a:gd name="connsiteY5" fmla="*/ 1544497 h 2363647"/>
              <a:gd name="connsiteX6" fmla="*/ 2065477 w 2294077"/>
              <a:gd name="connsiteY6" fmla="*/ 1544497 h 2363647"/>
              <a:gd name="connsiteX7" fmla="*/ 2294077 w 2294077"/>
              <a:gd name="connsiteY7" fmla="*/ 1734997 h 2363647"/>
              <a:gd name="connsiteX8" fmla="*/ 1827352 w 2294077"/>
              <a:gd name="connsiteY8" fmla="*/ 1868347 h 2363647"/>
              <a:gd name="connsiteX9" fmla="*/ 1998802 w 2294077"/>
              <a:gd name="connsiteY9" fmla="*/ 2115997 h 2363647"/>
              <a:gd name="connsiteX10" fmla="*/ 1722577 w 2294077"/>
              <a:gd name="connsiteY10" fmla="*/ 1982647 h 2363647"/>
              <a:gd name="connsiteX11" fmla="*/ 1532077 w 2294077"/>
              <a:gd name="connsiteY11" fmla="*/ 2363647 h 2363647"/>
              <a:gd name="connsiteX12" fmla="*/ 1303477 w 2294077"/>
              <a:gd name="connsiteY12" fmla="*/ 2144572 h 2363647"/>
              <a:gd name="connsiteX13" fmla="*/ 1436827 w 2294077"/>
              <a:gd name="connsiteY13" fmla="*/ 1782622 h 2363647"/>
              <a:gd name="connsiteX14" fmla="*/ 912952 w 2294077"/>
              <a:gd name="connsiteY14" fmla="*/ 1201597 h 2363647"/>
              <a:gd name="connsiteX15" fmla="*/ 403784 w 2294077"/>
              <a:gd name="connsiteY15" fmla="*/ 2316707 h 2363647"/>
              <a:gd name="connsiteX16" fmla="*/ 282017 w 2294077"/>
              <a:gd name="connsiteY16" fmla="*/ 2047340 h 2363647"/>
              <a:gd name="connsiteX17" fmla="*/ 509244 w 2294077"/>
              <a:gd name="connsiteY17" fmla="*/ 761923 h 2363647"/>
              <a:gd name="connsiteX18" fmla="*/ 0 w 2294077"/>
              <a:gd name="connsiteY18" fmla="*/ 0 h 2363647"/>
              <a:gd name="connsiteX0" fmla="*/ 6569 w 2300646"/>
              <a:gd name="connsiteY0" fmla="*/ 0 h 2363647"/>
              <a:gd name="connsiteX1" fmla="*/ 767121 w 2300646"/>
              <a:gd name="connsiteY1" fmla="*/ 572947 h 2363647"/>
              <a:gd name="connsiteX2" fmla="*/ 2036842 w 2300646"/>
              <a:gd name="connsiteY2" fmla="*/ 509092 h 2363647"/>
              <a:gd name="connsiteX3" fmla="*/ 2291808 w 2300646"/>
              <a:gd name="connsiteY3" fmla="*/ 657224 h 2363647"/>
              <a:gd name="connsiteX4" fmla="*/ 1138596 w 2300646"/>
              <a:gd name="connsiteY4" fmla="*/ 1020622 h 2363647"/>
              <a:gd name="connsiteX5" fmla="*/ 1624371 w 2300646"/>
              <a:gd name="connsiteY5" fmla="*/ 1544497 h 2363647"/>
              <a:gd name="connsiteX6" fmla="*/ 2072046 w 2300646"/>
              <a:gd name="connsiteY6" fmla="*/ 1544497 h 2363647"/>
              <a:gd name="connsiteX7" fmla="*/ 2300646 w 2300646"/>
              <a:gd name="connsiteY7" fmla="*/ 1734997 h 2363647"/>
              <a:gd name="connsiteX8" fmla="*/ 1833921 w 2300646"/>
              <a:gd name="connsiteY8" fmla="*/ 1868347 h 2363647"/>
              <a:gd name="connsiteX9" fmla="*/ 2005371 w 2300646"/>
              <a:gd name="connsiteY9" fmla="*/ 2115997 h 2363647"/>
              <a:gd name="connsiteX10" fmla="*/ 1729146 w 2300646"/>
              <a:gd name="connsiteY10" fmla="*/ 1982647 h 2363647"/>
              <a:gd name="connsiteX11" fmla="*/ 1538646 w 2300646"/>
              <a:gd name="connsiteY11" fmla="*/ 2363647 h 2363647"/>
              <a:gd name="connsiteX12" fmla="*/ 1310046 w 2300646"/>
              <a:gd name="connsiteY12" fmla="*/ 2144572 h 2363647"/>
              <a:gd name="connsiteX13" fmla="*/ 1443396 w 2300646"/>
              <a:gd name="connsiteY13" fmla="*/ 1782622 h 2363647"/>
              <a:gd name="connsiteX14" fmla="*/ 919521 w 2300646"/>
              <a:gd name="connsiteY14" fmla="*/ 1201597 h 2363647"/>
              <a:gd name="connsiteX15" fmla="*/ 410353 w 2300646"/>
              <a:gd name="connsiteY15" fmla="*/ 2316707 h 2363647"/>
              <a:gd name="connsiteX16" fmla="*/ 288586 w 2300646"/>
              <a:gd name="connsiteY16" fmla="*/ 2047340 h 2363647"/>
              <a:gd name="connsiteX17" fmla="*/ 515813 w 2300646"/>
              <a:gd name="connsiteY17" fmla="*/ 761923 h 2363647"/>
              <a:gd name="connsiteX18" fmla="*/ 6569 w 2300646"/>
              <a:gd name="connsiteY18" fmla="*/ 0 h 2363647"/>
              <a:gd name="connsiteX0" fmla="*/ 6569 w 2300646"/>
              <a:gd name="connsiteY0" fmla="*/ 5505 h 2369152"/>
              <a:gd name="connsiteX1" fmla="*/ 767121 w 2300646"/>
              <a:gd name="connsiteY1" fmla="*/ 578452 h 2369152"/>
              <a:gd name="connsiteX2" fmla="*/ 2036842 w 2300646"/>
              <a:gd name="connsiteY2" fmla="*/ 514597 h 2369152"/>
              <a:gd name="connsiteX3" fmla="*/ 2291808 w 2300646"/>
              <a:gd name="connsiteY3" fmla="*/ 662729 h 2369152"/>
              <a:gd name="connsiteX4" fmla="*/ 1138596 w 2300646"/>
              <a:gd name="connsiteY4" fmla="*/ 1026127 h 2369152"/>
              <a:gd name="connsiteX5" fmla="*/ 1624371 w 2300646"/>
              <a:gd name="connsiteY5" fmla="*/ 1550002 h 2369152"/>
              <a:gd name="connsiteX6" fmla="*/ 2072046 w 2300646"/>
              <a:gd name="connsiteY6" fmla="*/ 1550002 h 2369152"/>
              <a:gd name="connsiteX7" fmla="*/ 2300646 w 2300646"/>
              <a:gd name="connsiteY7" fmla="*/ 1740502 h 2369152"/>
              <a:gd name="connsiteX8" fmla="*/ 1833921 w 2300646"/>
              <a:gd name="connsiteY8" fmla="*/ 1873852 h 2369152"/>
              <a:gd name="connsiteX9" fmla="*/ 2005371 w 2300646"/>
              <a:gd name="connsiteY9" fmla="*/ 2121502 h 2369152"/>
              <a:gd name="connsiteX10" fmla="*/ 1729146 w 2300646"/>
              <a:gd name="connsiteY10" fmla="*/ 1988152 h 2369152"/>
              <a:gd name="connsiteX11" fmla="*/ 1538646 w 2300646"/>
              <a:gd name="connsiteY11" fmla="*/ 2369152 h 2369152"/>
              <a:gd name="connsiteX12" fmla="*/ 1310046 w 2300646"/>
              <a:gd name="connsiteY12" fmla="*/ 2150077 h 2369152"/>
              <a:gd name="connsiteX13" fmla="*/ 1443396 w 2300646"/>
              <a:gd name="connsiteY13" fmla="*/ 1788127 h 2369152"/>
              <a:gd name="connsiteX14" fmla="*/ 919521 w 2300646"/>
              <a:gd name="connsiteY14" fmla="*/ 1207102 h 2369152"/>
              <a:gd name="connsiteX15" fmla="*/ 410353 w 2300646"/>
              <a:gd name="connsiteY15" fmla="*/ 2322212 h 2369152"/>
              <a:gd name="connsiteX16" fmla="*/ 288586 w 2300646"/>
              <a:gd name="connsiteY16" fmla="*/ 2052845 h 2369152"/>
              <a:gd name="connsiteX17" fmla="*/ 515813 w 2300646"/>
              <a:gd name="connsiteY17" fmla="*/ 767428 h 2369152"/>
              <a:gd name="connsiteX18" fmla="*/ 6569 w 2300646"/>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43194 w 2305244"/>
              <a:gd name="connsiteY4" fmla="*/ 1026127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24119 w 2305244"/>
              <a:gd name="connsiteY14" fmla="*/ 1207102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43194 w 2305244"/>
              <a:gd name="connsiteY4" fmla="*/ 1026127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185156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06618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185156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06618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898516 w 2305244"/>
              <a:gd name="connsiteY14" fmla="*/ 1196129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898516 w 2305244"/>
              <a:gd name="connsiteY14" fmla="*/ 1196129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73597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513830 w 2305244"/>
              <a:gd name="connsiteY13" fmla="*/ 1784469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50914 w 2305244"/>
              <a:gd name="connsiteY5" fmla="*/ 1597551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76517 w 2305244"/>
              <a:gd name="connsiteY5" fmla="*/ 1608523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76517 w 2305244"/>
              <a:gd name="connsiteY5" fmla="*/ 1608523 h 2369152"/>
              <a:gd name="connsiteX6" fmla="*/ 2032752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2305244 w 2305244"/>
              <a:gd name="connsiteY0" fmla="*/ 1740502 h 2369152"/>
              <a:gd name="connsiteX1" fmla="*/ 1838519 w 2305244"/>
              <a:gd name="connsiteY1" fmla="*/ 1873852 h 2369152"/>
              <a:gd name="connsiteX2" fmla="*/ 2009969 w 2305244"/>
              <a:gd name="connsiteY2" fmla="*/ 2121502 h 2369152"/>
              <a:gd name="connsiteX3" fmla="*/ 1733744 w 2305244"/>
              <a:gd name="connsiteY3" fmla="*/ 1988152 h 2369152"/>
              <a:gd name="connsiteX4" fmla="*/ 1543244 w 2305244"/>
              <a:gd name="connsiteY4" fmla="*/ 2369152 h 2369152"/>
              <a:gd name="connsiteX5" fmla="*/ 1314644 w 2305244"/>
              <a:gd name="connsiteY5" fmla="*/ 2150077 h 2369152"/>
              <a:gd name="connsiteX6" fmla="*/ 1495542 w 2305244"/>
              <a:gd name="connsiteY6" fmla="*/ 1788127 h 2369152"/>
              <a:gd name="connsiteX7" fmla="*/ 909489 w 2305244"/>
              <a:gd name="connsiteY7" fmla="*/ 1225390 h 2369152"/>
              <a:gd name="connsiteX8" fmla="*/ 414951 w 2305244"/>
              <a:gd name="connsiteY8" fmla="*/ 2322212 h 2369152"/>
              <a:gd name="connsiteX9" fmla="*/ 293184 w 2305244"/>
              <a:gd name="connsiteY9" fmla="*/ 2052845 h 2369152"/>
              <a:gd name="connsiteX10" fmla="*/ 520411 w 2305244"/>
              <a:gd name="connsiteY10" fmla="*/ 767428 h 2369152"/>
              <a:gd name="connsiteX11" fmla="*/ 11167 w 2305244"/>
              <a:gd name="connsiteY11" fmla="*/ 5505 h 2369152"/>
              <a:gd name="connsiteX12" fmla="*/ 771719 w 2305244"/>
              <a:gd name="connsiteY12" fmla="*/ 578452 h 2369152"/>
              <a:gd name="connsiteX13" fmla="*/ 2041440 w 2305244"/>
              <a:gd name="connsiteY13" fmla="*/ 514597 h 2369152"/>
              <a:gd name="connsiteX14" fmla="*/ 2296406 w 2305244"/>
              <a:gd name="connsiteY14" fmla="*/ 662729 h 2369152"/>
              <a:gd name="connsiteX15" fmla="*/ 1124906 w 2305244"/>
              <a:gd name="connsiteY15" fmla="*/ 1004182 h 2369152"/>
              <a:gd name="connsiteX16" fmla="*/ 1676517 w 2305244"/>
              <a:gd name="connsiteY16" fmla="*/ 1608523 h 2369152"/>
              <a:gd name="connsiteX17" fmla="*/ 2124192 w 2305244"/>
              <a:gd name="connsiteY17" fmla="*/ 1641442 h 2369152"/>
              <a:gd name="connsiteX0" fmla="*/ 2305244 w 2305244"/>
              <a:gd name="connsiteY0" fmla="*/ 1740502 h 2369152"/>
              <a:gd name="connsiteX1" fmla="*/ 1838519 w 2305244"/>
              <a:gd name="connsiteY1" fmla="*/ 1873852 h 2369152"/>
              <a:gd name="connsiteX2" fmla="*/ 2009969 w 2305244"/>
              <a:gd name="connsiteY2" fmla="*/ 2121502 h 2369152"/>
              <a:gd name="connsiteX3" fmla="*/ 1733744 w 2305244"/>
              <a:gd name="connsiteY3" fmla="*/ 1988152 h 2369152"/>
              <a:gd name="connsiteX4" fmla="*/ 1543244 w 2305244"/>
              <a:gd name="connsiteY4" fmla="*/ 2369152 h 2369152"/>
              <a:gd name="connsiteX5" fmla="*/ 1314644 w 2305244"/>
              <a:gd name="connsiteY5" fmla="*/ 2150077 h 2369152"/>
              <a:gd name="connsiteX6" fmla="*/ 1495542 w 2305244"/>
              <a:gd name="connsiteY6" fmla="*/ 1788127 h 2369152"/>
              <a:gd name="connsiteX7" fmla="*/ 909489 w 2305244"/>
              <a:gd name="connsiteY7" fmla="*/ 1225390 h 2369152"/>
              <a:gd name="connsiteX8" fmla="*/ 414951 w 2305244"/>
              <a:gd name="connsiteY8" fmla="*/ 2322212 h 2369152"/>
              <a:gd name="connsiteX9" fmla="*/ 293184 w 2305244"/>
              <a:gd name="connsiteY9" fmla="*/ 2052845 h 2369152"/>
              <a:gd name="connsiteX10" fmla="*/ 520411 w 2305244"/>
              <a:gd name="connsiteY10" fmla="*/ 767428 h 2369152"/>
              <a:gd name="connsiteX11" fmla="*/ 11167 w 2305244"/>
              <a:gd name="connsiteY11" fmla="*/ 5505 h 2369152"/>
              <a:gd name="connsiteX12" fmla="*/ 771719 w 2305244"/>
              <a:gd name="connsiteY12" fmla="*/ 578452 h 2369152"/>
              <a:gd name="connsiteX13" fmla="*/ 2041440 w 2305244"/>
              <a:gd name="connsiteY13" fmla="*/ 514597 h 2369152"/>
              <a:gd name="connsiteX14" fmla="*/ 2296406 w 2305244"/>
              <a:gd name="connsiteY14" fmla="*/ 662729 h 2369152"/>
              <a:gd name="connsiteX15" fmla="*/ 1124906 w 2305244"/>
              <a:gd name="connsiteY15" fmla="*/ 1004182 h 2369152"/>
              <a:gd name="connsiteX16" fmla="*/ 1676517 w 2305244"/>
              <a:gd name="connsiteY16" fmla="*/ 1608523 h 2369152"/>
              <a:gd name="connsiteX17" fmla="*/ 2102246 w 2305244"/>
              <a:gd name="connsiteY17" fmla="*/ 1579262 h 2369152"/>
              <a:gd name="connsiteX0" fmla="*/ 2275983 w 2296406"/>
              <a:gd name="connsiteY0" fmla="*/ 1747817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7707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40502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40502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57695 w 2296406"/>
              <a:gd name="connsiteY0" fmla="*/ 1755133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9145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80482 w 2296406"/>
              <a:gd name="connsiteY5" fmla="*/ 2120816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54521"/>
              <a:gd name="connsiteX1" fmla="*/ 1838519 w 2296406"/>
              <a:gd name="connsiteY1" fmla="*/ 1873852 h 2354521"/>
              <a:gd name="connsiteX2" fmla="*/ 2009969 w 2296406"/>
              <a:gd name="connsiteY2" fmla="*/ 2121502 h 2354521"/>
              <a:gd name="connsiteX3" fmla="*/ 1733744 w 2296406"/>
              <a:gd name="connsiteY3" fmla="*/ 1988152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38519 w 2296406"/>
              <a:gd name="connsiteY1" fmla="*/ 1873852 h 2354521"/>
              <a:gd name="connsiteX2" fmla="*/ 2009969 w 2296406"/>
              <a:gd name="connsiteY2" fmla="*/ 2121502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2009969 w 2296406"/>
              <a:gd name="connsiteY2" fmla="*/ 2121502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91681 w 2296406"/>
              <a:gd name="connsiteY2" fmla="*/ 2136133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2042887 w 2296406"/>
              <a:gd name="connsiteY2" fmla="*/ 2194655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23889 w 2296406"/>
              <a:gd name="connsiteY1" fmla="*/ 183727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27546 w 2296406"/>
              <a:gd name="connsiteY1" fmla="*/ 1826304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96406" h="2354521">
                <a:moveTo>
                  <a:pt x="2279640" y="1747818"/>
                </a:moveTo>
                <a:lnTo>
                  <a:pt x="1827546" y="1826304"/>
                </a:lnTo>
                <a:cubicBezTo>
                  <a:pt x="1873723" y="1907635"/>
                  <a:pt x="1985737" y="2047488"/>
                  <a:pt x="1955104" y="2095900"/>
                </a:cubicBezTo>
                <a:cubicBezTo>
                  <a:pt x="1897166" y="2139232"/>
                  <a:pt x="1773393" y="2006999"/>
                  <a:pt x="1682537" y="1962549"/>
                </a:cubicBezTo>
                <a:lnTo>
                  <a:pt x="1528613" y="2354521"/>
                </a:lnTo>
                <a:lnTo>
                  <a:pt x="1380482" y="2120816"/>
                </a:lnTo>
                <a:lnTo>
                  <a:pt x="1495542" y="1788127"/>
                </a:lnTo>
                <a:lnTo>
                  <a:pt x="909489" y="1225390"/>
                </a:lnTo>
                <a:lnTo>
                  <a:pt x="414951" y="2322212"/>
                </a:lnTo>
                <a:lnTo>
                  <a:pt x="293184" y="2052845"/>
                </a:lnTo>
                <a:lnTo>
                  <a:pt x="520411" y="767428"/>
                </a:lnTo>
                <a:cubicBezTo>
                  <a:pt x="325060" y="542715"/>
                  <a:pt x="-71458" y="102202"/>
                  <a:pt x="11167" y="5505"/>
                </a:cubicBezTo>
                <a:cubicBezTo>
                  <a:pt x="111065" y="-52229"/>
                  <a:pt x="554777" y="358209"/>
                  <a:pt x="771719" y="578452"/>
                </a:cubicBezTo>
                <a:lnTo>
                  <a:pt x="2041440" y="514597"/>
                </a:lnTo>
                <a:lnTo>
                  <a:pt x="2296406" y="662729"/>
                </a:lnTo>
                <a:lnTo>
                  <a:pt x="1124906" y="1004182"/>
                </a:lnTo>
                <a:lnTo>
                  <a:pt x="1676517" y="1608523"/>
                </a:lnTo>
                <a:cubicBezTo>
                  <a:pt x="1795262" y="1589016"/>
                  <a:pt x="2094931" y="1557316"/>
                  <a:pt x="2094931" y="1557316"/>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p>
        </p:txBody>
      </p:sp>
      <p:sp>
        <p:nvSpPr>
          <p:cNvPr id="31" name="Trapezoid 22">
            <a:extLst>
              <a:ext uri="{FF2B5EF4-FFF2-40B4-BE49-F238E27FC236}">
                <a16:creationId xmlns:a16="http://schemas.microsoft.com/office/drawing/2014/main" id="{335D2315-56CE-4107-8DE8-5FD486D092F6}"/>
              </a:ext>
            </a:extLst>
          </p:cNvPr>
          <p:cNvSpPr>
            <a:spLocks noChangeAspect="1"/>
          </p:cNvSpPr>
          <p:nvPr/>
        </p:nvSpPr>
        <p:spPr>
          <a:xfrm>
            <a:off x="8018191" y="3779283"/>
            <a:ext cx="357659" cy="181948"/>
          </a:xfrm>
          <a:custGeom>
            <a:avLst/>
            <a:gdLst/>
            <a:ahLst/>
            <a:cxnLst/>
            <a:rect l="l" t="t" r="r" b="b"/>
            <a:pathLst>
              <a:path w="3261500" h="1659188">
                <a:moveTo>
                  <a:pt x="121102" y="1436888"/>
                </a:moveTo>
                <a:lnTo>
                  <a:pt x="3045452" y="1436888"/>
                </a:lnTo>
                <a:cubicBezTo>
                  <a:pt x="3001437" y="1508238"/>
                  <a:pt x="2956882" y="1580993"/>
                  <a:pt x="2918729" y="1659188"/>
                </a:cubicBezTo>
                <a:lnTo>
                  <a:pt x="202648" y="1659188"/>
                </a:lnTo>
                <a:cubicBezTo>
                  <a:pt x="188127" y="1585004"/>
                  <a:pt x="156049" y="1510828"/>
                  <a:pt x="121102" y="1436888"/>
                </a:cubicBezTo>
                <a:close/>
                <a:moveTo>
                  <a:pt x="2814967" y="1119413"/>
                </a:moveTo>
                <a:lnTo>
                  <a:pt x="2814967" y="1227413"/>
                </a:lnTo>
                <a:lnTo>
                  <a:pt x="2922967" y="1227413"/>
                </a:lnTo>
                <a:lnTo>
                  <a:pt x="2922967" y="1119413"/>
                </a:lnTo>
                <a:close/>
                <a:moveTo>
                  <a:pt x="2600074" y="1119413"/>
                </a:moveTo>
                <a:lnTo>
                  <a:pt x="2600074" y="1227413"/>
                </a:lnTo>
                <a:lnTo>
                  <a:pt x="2708074" y="1227413"/>
                </a:lnTo>
                <a:lnTo>
                  <a:pt x="2708074" y="1119413"/>
                </a:lnTo>
                <a:close/>
                <a:moveTo>
                  <a:pt x="2385182" y="1119413"/>
                </a:moveTo>
                <a:lnTo>
                  <a:pt x="2385182" y="1227413"/>
                </a:lnTo>
                <a:lnTo>
                  <a:pt x="2493182" y="1227413"/>
                </a:lnTo>
                <a:lnTo>
                  <a:pt x="2493182" y="1119413"/>
                </a:lnTo>
                <a:close/>
                <a:moveTo>
                  <a:pt x="1716569" y="1119413"/>
                </a:moveTo>
                <a:lnTo>
                  <a:pt x="1716569" y="1227413"/>
                </a:lnTo>
                <a:lnTo>
                  <a:pt x="1824569" y="1227413"/>
                </a:lnTo>
                <a:lnTo>
                  <a:pt x="1824569" y="1119413"/>
                </a:lnTo>
                <a:close/>
                <a:moveTo>
                  <a:pt x="1501676" y="1119413"/>
                </a:moveTo>
                <a:lnTo>
                  <a:pt x="1501676" y="1227413"/>
                </a:lnTo>
                <a:lnTo>
                  <a:pt x="1609676" y="1227413"/>
                </a:lnTo>
                <a:lnTo>
                  <a:pt x="1609676" y="1119413"/>
                </a:lnTo>
                <a:close/>
                <a:moveTo>
                  <a:pt x="1286784" y="1119413"/>
                </a:moveTo>
                <a:lnTo>
                  <a:pt x="1286784" y="1227413"/>
                </a:lnTo>
                <a:lnTo>
                  <a:pt x="1394784" y="1227413"/>
                </a:lnTo>
                <a:lnTo>
                  <a:pt x="1394784" y="1119413"/>
                </a:lnTo>
                <a:close/>
                <a:moveTo>
                  <a:pt x="1071892" y="1119413"/>
                </a:moveTo>
                <a:lnTo>
                  <a:pt x="1071892" y="1227413"/>
                </a:lnTo>
                <a:lnTo>
                  <a:pt x="1179892" y="1227413"/>
                </a:lnTo>
                <a:lnTo>
                  <a:pt x="1179892" y="1119413"/>
                </a:lnTo>
                <a:close/>
                <a:moveTo>
                  <a:pt x="857000" y="1119413"/>
                </a:moveTo>
                <a:lnTo>
                  <a:pt x="857000" y="1227413"/>
                </a:lnTo>
                <a:lnTo>
                  <a:pt x="965000" y="1227413"/>
                </a:lnTo>
                <a:lnTo>
                  <a:pt x="965000" y="1119413"/>
                </a:lnTo>
                <a:close/>
                <a:moveTo>
                  <a:pt x="642108" y="1119413"/>
                </a:moveTo>
                <a:lnTo>
                  <a:pt x="642108" y="1227413"/>
                </a:lnTo>
                <a:lnTo>
                  <a:pt x="750108" y="1227413"/>
                </a:lnTo>
                <a:lnTo>
                  <a:pt x="750108" y="1119413"/>
                </a:lnTo>
                <a:close/>
                <a:moveTo>
                  <a:pt x="427216" y="1119413"/>
                </a:moveTo>
                <a:lnTo>
                  <a:pt x="427216" y="1227413"/>
                </a:lnTo>
                <a:lnTo>
                  <a:pt x="535216" y="1227413"/>
                </a:lnTo>
                <a:lnTo>
                  <a:pt x="535216" y="1119413"/>
                </a:lnTo>
                <a:close/>
                <a:moveTo>
                  <a:pt x="356387" y="794045"/>
                </a:moveTo>
                <a:lnTo>
                  <a:pt x="310667" y="896924"/>
                </a:lnTo>
                <a:lnTo>
                  <a:pt x="2620886" y="908354"/>
                </a:lnTo>
                <a:lnTo>
                  <a:pt x="2540130" y="801665"/>
                </a:lnTo>
                <a:close/>
                <a:moveTo>
                  <a:pt x="382676" y="631248"/>
                </a:moveTo>
                <a:lnTo>
                  <a:pt x="363625" y="730317"/>
                </a:lnTo>
                <a:lnTo>
                  <a:pt x="2492522" y="737937"/>
                </a:lnTo>
                <a:lnTo>
                  <a:pt x="2418771" y="631248"/>
                </a:lnTo>
                <a:close/>
                <a:moveTo>
                  <a:pt x="1756650" y="318899"/>
                </a:moveTo>
                <a:lnTo>
                  <a:pt x="1756650" y="477608"/>
                </a:lnTo>
                <a:lnTo>
                  <a:pt x="1900650" y="477608"/>
                </a:lnTo>
                <a:lnTo>
                  <a:pt x="1900650" y="318899"/>
                </a:lnTo>
                <a:close/>
                <a:moveTo>
                  <a:pt x="1470038" y="318899"/>
                </a:moveTo>
                <a:lnTo>
                  <a:pt x="1470038" y="477608"/>
                </a:lnTo>
                <a:lnTo>
                  <a:pt x="1614038" y="477608"/>
                </a:lnTo>
                <a:lnTo>
                  <a:pt x="1614038" y="318899"/>
                </a:lnTo>
                <a:close/>
                <a:moveTo>
                  <a:pt x="1183427" y="318899"/>
                </a:moveTo>
                <a:lnTo>
                  <a:pt x="1183427" y="477608"/>
                </a:lnTo>
                <a:lnTo>
                  <a:pt x="1327427" y="477608"/>
                </a:lnTo>
                <a:lnTo>
                  <a:pt x="1327427" y="318899"/>
                </a:lnTo>
                <a:close/>
                <a:moveTo>
                  <a:pt x="896816" y="318899"/>
                </a:moveTo>
                <a:lnTo>
                  <a:pt x="896816" y="477608"/>
                </a:lnTo>
                <a:lnTo>
                  <a:pt x="1040816" y="477608"/>
                </a:lnTo>
                <a:lnTo>
                  <a:pt x="1040816" y="318899"/>
                </a:lnTo>
                <a:close/>
                <a:moveTo>
                  <a:pt x="1190618" y="0"/>
                </a:moveTo>
                <a:lnTo>
                  <a:pt x="1271830" y="0"/>
                </a:lnTo>
                <a:lnTo>
                  <a:pt x="1308266" y="193836"/>
                </a:lnTo>
                <a:lnTo>
                  <a:pt x="1977660" y="193836"/>
                </a:lnTo>
                <a:lnTo>
                  <a:pt x="2138144" y="525639"/>
                </a:lnTo>
                <a:lnTo>
                  <a:pt x="2421400" y="525639"/>
                </a:lnTo>
                <a:lnTo>
                  <a:pt x="2750195" y="950920"/>
                </a:lnTo>
                <a:lnTo>
                  <a:pt x="3261500" y="937238"/>
                </a:lnTo>
                <a:cubicBezTo>
                  <a:pt x="3244841" y="1097170"/>
                  <a:pt x="3172191" y="1230845"/>
                  <a:pt x="3089450" y="1364888"/>
                </a:cubicBezTo>
                <a:lnTo>
                  <a:pt x="88044" y="1364888"/>
                </a:lnTo>
                <a:cubicBezTo>
                  <a:pt x="35437" y="1251413"/>
                  <a:pt x="-11245" y="1137942"/>
                  <a:pt x="2399" y="1024450"/>
                </a:cubicBezTo>
                <a:lnTo>
                  <a:pt x="197767" y="1019222"/>
                </a:lnTo>
                <a:lnTo>
                  <a:pt x="321162" y="525639"/>
                </a:lnTo>
                <a:lnTo>
                  <a:pt x="681951" y="525639"/>
                </a:lnTo>
                <a:lnTo>
                  <a:pt x="764901" y="193836"/>
                </a:lnTo>
                <a:lnTo>
                  <a:pt x="930048" y="193836"/>
                </a:lnTo>
                <a:lnTo>
                  <a:pt x="966373" y="588"/>
                </a:lnTo>
                <a:lnTo>
                  <a:pt x="1047585" y="588"/>
                </a:lnTo>
                <a:lnTo>
                  <a:pt x="1083910" y="193836"/>
                </a:lnTo>
                <a:lnTo>
                  <a:pt x="1154183" y="19383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p>
        </p:txBody>
      </p:sp>
      <p:pic>
        <p:nvPicPr>
          <p:cNvPr id="21506" name="Picture 2" descr="mujer con camisa gris sosteniendo un abanico de billetes de dólar estadounidense">
            <a:extLst>
              <a:ext uri="{FF2B5EF4-FFF2-40B4-BE49-F238E27FC236}">
                <a16:creationId xmlns:a16="http://schemas.microsoft.com/office/drawing/2014/main" id="{CF4B51F6-6984-48F1-8B90-39BF56BD543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03" t="-1" b="16007"/>
          <a:stretch/>
        </p:blipFill>
        <p:spPr bwMode="auto">
          <a:xfrm>
            <a:off x="3257551" y="3267"/>
            <a:ext cx="5891651" cy="33578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74231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86"/>
        <p:cNvGrpSpPr/>
        <p:nvPr/>
      </p:nvGrpSpPr>
      <p:grpSpPr>
        <a:xfrm>
          <a:off x="0" y="0"/>
          <a:ext cx="0" cy="0"/>
          <a:chOff x="0" y="0"/>
          <a:chExt cx="0" cy="0"/>
        </a:xfrm>
      </p:grpSpPr>
      <p:sp>
        <p:nvSpPr>
          <p:cNvPr id="2787" name="Google Shape;2787;p36"/>
          <p:cNvSpPr txBox="1">
            <a:spLocks noGrp="1"/>
          </p:cNvSpPr>
          <p:nvPr>
            <p:ph type="subTitle" idx="5"/>
          </p:nvPr>
        </p:nvSpPr>
        <p:spPr>
          <a:xfrm>
            <a:off x="616175" y="4024675"/>
            <a:ext cx="2513100" cy="484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Jupiter is the biggest planet in the Solar System</a:t>
            </a:r>
            <a:endParaRPr/>
          </a:p>
        </p:txBody>
      </p:sp>
      <p:sp>
        <p:nvSpPr>
          <p:cNvPr id="2788" name="Google Shape;2788;p36"/>
          <p:cNvSpPr txBox="1">
            <a:spLocks noGrp="1"/>
          </p:cNvSpPr>
          <p:nvPr>
            <p:ph type="title" idx="15"/>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Six different ideas</a:t>
            </a:r>
            <a:endParaRPr/>
          </a:p>
        </p:txBody>
      </p:sp>
      <p:sp>
        <p:nvSpPr>
          <p:cNvPr id="2789" name="Google Shape;2789;p36"/>
          <p:cNvSpPr txBox="1">
            <a:spLocks noGrp="1"/>
          </p:cNvSpPr>
          <p:nvPr>
            <p:ph type="title"/>
          </p:nvPr>
        </p:nvSpPr>
        <p:spPr>
          <a:xfrm>
            <a:off x="616225" y="1801625"/>
            <a:ext cx="2513100" cy="484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Mercury</a:t>
            </a:r>
            <a:endParaRPr/>
          </a:p>
        </p:txBody>
      </p:sp>
      <p:sp>
        <p:nvSpPr>
          <p:cNvPr id="2790" name="Google Shape;2790;p36"/>
          <p:cNvSpPr txBox="1">
            <a:spLocks noGrp="1"/>
          </p:cNvSpPr>
          <p:nvPr>
            <p:ph type="subTitle" idx="1"/>
          </p:nvPr>
        </p:nvSpPr>
        <p:spPr>
          <a:xfrm>
            <a:off x="616175" y="2286475"/>
            <a:ext cx="2513100" cy="484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Mercury is the smallest planet in the Solar System</a:t>
            </a:r>
            <a:endParaRPr/>
          </a:p>
        </p:txBody>
      </p:sp>
      <p:sp>
        <p:nvSpPr>
          <p:cNvPr id="2791" name="Google Shape;2791;p36"/>
          <p:cNvSpPr txBox="1">
            <a:spLocks noGrp="1"/>
          </p:cNvSpPr>
          <p:nvPr>
            <p:ph type="title" idx="2"/>
          </p:nvPr>
        </p:nvSpPr>
        <p:spPr>
          <a:xfrm>
            <a:off x="3315450" y="1801625"/>
            <a:ext cx="2513100" cy="484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Venus</a:t>
            </a:r>
            <a:endParaRPr/>
          </a:p>
        </p:txBody>
      </p:sp>
      <p:sp>
        <p:nvSpPr>
          <p:cNvPr id="2792" name="Google Shape;2792;p36"/>
          <p:cNvSpPr txBox="1">
            <a:spLocks noGrp="1"/>
          </p:cNvSpPr>
          <p:nvPr>
            <p:ph type="subTitle" idx="3"/>
          </p:nvPr>
        </p:nvSpPr>
        <p:spPr>
          <a:xfrm>
            <a:off x="3315425" y="2286475"/>
            <a:ext cx="2513100" cy="484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Venus is the second planet from the Sun</a:t>
            </a:r>
            <a:endParaRPr/>
          </a:p>
        </p:txBody>
      </p:sp>
      <p:sp>
        <p:nvSpPr>
          <p:cNvPr id="2793" name="Google Shape;2793;p36"/>
          <p:cNvSpPr txBox="1">
            <a:spLocks noGrp="1"/>
          </p:cNvSpPr>
          <p:nvPr>
            <p:ph type="title" idx="4"/>
          </p:nvPr>
        </p:nvSpPr>
        <p:spPr>
          <a:xfrm>
            <a:off x="616175" y="3539850"/>
            <a:ext cx="2513100" cy="484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Jupiter</a:t>
            </a:r>
            <a:endParaRPr/>
          </a:p>
        </p:txBody>
      </p:sp>
      <p:sp>
        <p:nvSpPr>
          <p:cNvPr id="2794" name="Google Shape;2794;p36"/>
          <p:cNvSpPr txBox="1">
            <a:spLocks noGrp="1"/>
          </p:cNvSpPr>
          <p:nvPr>
            <p:ph type="title" idx="6"/>
          </p:nvPr>
        </p:nvSpPr>
        <p:spPr>
          <a:xfrm>
            <a:off x="3315450" y="3539850"/>
            <a:ext cx="2513100" cy="484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Saturn</a:t>
            </a:r>
            <a:endParaRPr/>
          </a:p>
        </p:txBody>
      </p:sp>
      <p:sp>
        <p:nvSpPr>
          <p:cNvPr id="2795" name="Google Shape;2795;p36"/>
          <p:cNvSpPr txBox="1">
            <a:spLocks noGrp="1"/>
          </p:cNvSpPr>
          <p:nvPr>
            <p:ph type="subTitle" idx="7"/>
          </p:nvPr>
        </p:nvSpPr>
        <p:spPr>
          <a:xfrm>
            <a:off x="3315451" y="4024675"/>
            <a:ext cx="2513100" cy="484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Saturn is composed of hydrogen and helium</a:t>
            </a:r>
            <a:endParaRPr/>
          </a:p>
        </p:txBody>
      </p:sp>
      <p:sp>
        <p:nvSpPr>
          <p:cNvPr id="2796" name="Google Shape;2796;p36"/>
          <p:cNvSpPr txBox="1">
            <a:spLocks noGrp="1"/>
          </p:cNvSpPr>
          <p:nvPr>
            <p:ph type="title" idx="8"/>
          </p:nvPr>
        </p:nvSpPr>
        <p:spPr>
          <a:xfrm>
            <a:off x="6014675" y="1801625"/>
            <a:ext cx="2513100" cy="484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Mars</a:t>
            </a:r>
            <a:endParaRPr/>
          </a:p>
        </p:txBody>
      </p:sp>
      <p:sp>
        <p:nvSpPr>
          <p:cNvPr id="2797" name="Google Shape;2797;p36"/>
          <p:cNvSpPr txBox="1">
            <a:spLocks noGrp="1"/>
          </p:cNvSpPr>
          <p:nvPr>
            <p:ph type="subTitle" idx="9"/>
          </p:nvPr>
        </p:nvSpPr>
        <p:spPr>
          <a:xfrm>
            <a:off x="6014675" y="2286475"/>
            <a:ext cx="2513100" cy="484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Despite being red, Mars is actually a cold place</a:t>
            </a:r>
            <a:endParaRPr/>
          </a:p>
        </p:txBody>
      </p:sp>
      <p:sp>
        <p:nvSpPr>
          <p:cNvPr id="2798" name="Google Shape;2798;p36"/>
          <p:cNvSpPr txBox="1">
            <a:spLocks noGrp="1"/>
          </p:cNvSpPr>
          <p:nvPr>
            <p:ph type="title" idx="13"/>
          </p:nvPr>
        </p:nvSpPr>
        <p:spPr>
          <a:xfrm>
            <a:off x="6014725" y="3539850"/>
            <a:ext cx="2513100" cy="484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Neptune</a:t>
            </a:r>
            <a:endParaRPr/>
          </a:p>
        </p:txBody>
      </p:sp>
      <p:sp>
        <p:nvSpPr>
          <p:cNvPr id="2799" name="Google Shape;2799;p36"/>
          <p:cNvSpPr txBox="1">
            <a:spLocks noGrp="1"/>
          </p:cNvSpPr>
          <p:nvPr>
            <p:ph type="subTitle" idx="14"/>
          </p:nvPr>
        </p:nvSpPr>
        <p:spPr>
          <a:xfrm>
            <a:off x="6014725" y="4024675"/>
            <a:ext cx="2513100" cy="484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Neptune is the farthest planet from the Sun</a:t>
            </a:r>
            <a:endParaRPr/>
          </a:p>
        </p:txBody>
      </p:sp>
      <p:grpSp>
        <p:nvGrpSpPr>
          <p:cNvPr id="2800" name="Google Shape;2800;p36"/>
          <p:cNvGrpSpPr/>
          <p:nvPr/>
        </p:nvGrpSpPr>
        <p:grpSpPr>
          <a:xfrm>
            <a:off x="1644971" y="1274164"/>
            <a:ext cx="455509" cy="423416"/>
            <a:chOff x="1241175" y="469040"/>
            <a:chExt cx="5118075" cy="4757485"/>
          </a:xfrm>
        </p:grpSpPr>
        <p:sp>
          <p:nvSpPr>
            <p:cNvPr id="2801" name="Google Shape;2801;p36"/>
            <p:cNvSpPr/>
            <p:nvPr/>
          </p:nvSpPr>
          <p:spPr>
            <a:xfrm>
              <a:off x="1303150" y="530050"/>
              <a:ext cx="4994950" cy="873425"/>
            </a:xfrm>
            <a:custGeom>
              <a:avLst/>
              <a:gdLst/>
              <a:ahLst/>
              <a:cxnLst/>
              <a:rect l="l" t="t" r="r" b="b"/>
              <a:pathLst>
                <a:path w="199798" h="34937" extrusionOk="0">
                  <a:moveTo>
                    <a:pt x="17452" y="1"/>
                  </a:moveTo>
                  <a:cubicBezTo>
                    <a:pt x="7797" y="1"/>
                    <a:pt x="1" y="7830"/>
                    <a:pt x="1" y="17485"/>
                  </a:cubicBezTo>
                  <a:cubicBezTo>
                    <a:pt x="1" y="27108"/>
                    <a:pt x="7797" y="34937"/>
                    <a:pt x="17452" y="34937"/>
                  </a:cubicBezTo>
                  <a:lnTo>
                    <a:pt x="36470" y="34937"/>
                  </a:lnTo>
                  <a:lnTo>
                    <a:pt x="36470" y="9591"/>
                  </a:lnTo>
                  <a:lnTo>
                    <a:pt x="163296" y="9591"/>
                  </a:lnTo>
                  <a:lnTo>
                    <a:pt x="163296" y="34937"/>
                  </a:lnTo>
                  <a:lnTo>
                    <a:pt x="182313" y="34937"/>
                  </a:lnTo>
                  <a:cubicBezTo>
                    <a:pt x="191968" y="34937"/>
                    <a:pt x="199797" y="27108"/>
                    <a:pt x="199797" y="17485"/>
                  </a:cubicBezTo>
                  <a:cubicBezTo>
                    <a:pt x="199797" y="7830"/>
                    <a:pt x="191968" y="1"/>
                    <a:pt x="18231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2" name="Google Shape;2802;p36"/>
            <p:cNvSpPr/>
            <p:nvPr/>
          </p:nvSpPr>
          <p:spPr>
            <a:xfrm>
              <a:off x="1612225" y="772275"/>
              <a:ext cx="602675" cy="389000"/>
            </a:xfrm>
            <a:custGeom>
              <a:avLst/>
              <a:gdLst/>
              <a:ahLst/>
              <a:cxnLst/>
              <a:rect l="l" t="t" r="r" b="b"/>
              <a:pathLst>
                <a:path w="24107" h="15560" extrusionOk="0">
                  <a:moveTo>
                    <a:pt x="7797" y="0"/>
                  </a:moveTo>
                  <a:cubicBezTo>
                    <a:pt x="3491" y="0"/>
                    <a:pt x="0" y="3490"/>
                    <a:pt x="0" y="7796"/>
                  </a:cubicBezTo>
                  <a:cubicBezTo>
                    <a:pt x="0" y="12069"/>
                    <a:pt x="3491" y="15560"/>
                    <a:pt x="7797" y="15560"/>
                  </a:cubicBezTo>
                  <a:lnTo>
                    <a:pt x="24107" y="15560"/>
                  </a:lnTo>
                  <a:lnTo>
                    <a:pt x="2410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3" name="Google Shape;2803;p36"/>
            <p:cNvSpPr/>
            <p:nvPr/>
          </p:nvSpPr>
          <p:spPr>
            <a:xfrm>
              <a:off x="5385525" y="772275"/>
              <a:ext cx="602675" cy="389000"/>
            </a:xfrm>
            <a:custGeom>
              <a:avLst/>
              <a:gdLst/>
              <a:ahLst/>
              <a:cxnLst/>
              <a:rect l="l" t="t" r="r" b="b"/>
              <a:pathLst>
                <a:path w="24107" h="15560" extrusionOk="0">
                  <a:moveTo>
                    <a:pt x="1" y="0"/>
                  </a:moveTo>
                  <a:lnTo>
                    <a:pt x="1" y="15560"/>
                  </a:lnTo>
                  <a:lnTo>
                    <a:pt x="16311" y="15560"/>
                  </a:lnTo>
                  <a:cubicBezTo>
                    <a:pt x="20616" y="15560"/>
                    <a:pt x="24107" y="12102"/>
                    <a:pt x="24107" y="7796"/>
                  </a:cubicBezTo>
                  <a:cubicBezTo>
                    <a:pt x="24107" y="3490"/>
                    <a:pt x="20616" y="0"/>
                    <a:pt x="1631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4" name="Google Shape;2804;p36"/>
            <p:cNvSpPr/>
            <p:nvPr/>
          </p:nvSpPr>
          <p:spPr>
            <a:xfrm>
              <a:off x="2214875" y="769825"/>
              <a:ext cx="3170675" cy="4395550"/>
            </a:xfrm>
            <a:custGeom>
              <a:avLst/>
              <a:gdLst/>
              <a:ahLst/>
              <a:cxnLst/>
              <a:rect l="l" t="t" r="r" b="b"/>
              <a:pathLst>
                <a:path w="126827" h="175822" extrusionOk="0">
                  <a:moveTo>
                    <a:pt x="1" y="0"/>
                  </a:moveTo>
                  <a:lnTo>
                    <a:pt x="1" y="167112"/>
                  </a:lnTo>
                  <a:cubicBezTo>
                    <a:pt x="1" y="171939"/>
                    <a:pt x="3882" y="175821"/>
                    <a:pt x="8677" y="175821"/>
                  </a:cubicBezTo>
                  <a:lnTo>
                    <a:pt x="118150" y="175821"/>
                  </a:lnTo>
                  <a:cubicBezTo>
                    <a:pt x="122945" y="175821"/>
                    <a:pt x="126827" y="171939"/>
                    <a:pt x="126827" y="167112"/>
                  </a:cubicBezTo>
                  <a:lnTo>
                    <a:pt x="12682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5" name="Google Shape;2805;p36"/>
            <p:cNvSpPr/>
            <p:nvPr/>
          </p:nvSpPr>
          <p:spPr>
            <a:xfrm>
              <a:off x="2706625" y="769825"/>
              <a:ext cx="2187175" cy="3831225"/>
            </a:xfrm>
            <a:custGeom>
              <a:avLst/>
              <a:gdLst/>
              <a:ahLst/>
              <a:cxnLst/>
              <a:rect l="l" t="t" r="r" b="b"/>
              <a:pathLst>
                <a:path w="87487" h="153249" extrusionOk="0">
                  <a:moveTo>
                    <a:pt x="0" y="0"/>
                  </a:moveTo>
                  <a:lnTo>
                    <a:pt x="0" y="138602"/>
                  </a:lnTo>
                  <a:cubicBezTo>
                    <a:pt x="0" y="140331"/>
                    <a:pt x="1142" y="141831"/>
                    <a:pt x="2806" y="142288"/>
                  </a:cubicBezTo>
                  <a:cubicBezTo>
                    <a:pt x="6785" y="143332"/>
                    <a:pt x="9917" y="146431"/>
                    <a:pt x="10993" y="150378"/>
                  </a:cubicBezTo>
                  <a:cubicBezTo>
                    <a:pt x="11450" y="152074"/>
                    <a:pt x="12950" y="153248"/>
                    <a:pt x="14679" y="153248"/>
                  </a:cubicBezTo>
                  <a:lnTo>
                    <a:pt x="72808" y="153248"/>
                  </a:lnTo>
                  <a:cubicBezTo>
                    <a:pt x="74537" y="153248"/>
                    <a:pt x="76037" y="152074"/>
                    <a:pt x="76494" y="150378"/>
                  </a:cubicBezTo>
                  <a:cubicBezTo>
                    <a:pt x="77570" y="146431"/>
                    <a:pt x="80702" y="143332"/>
                    <a:pt x="84681" y="142288"/>
                  </a:cubicBezTo>
                  <a:cubicBezTo>
                    <a:pt x="86345" y="141831"/>
                    <a:pt x="87487" y="140331"/>
                    <a:pt x="87487" y="138602"/>
                  </a:cubicBezTo>
                  <a:lnTo>
                    <a:pt x="8748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6" name="Google Shape;2806;p36"/>
            <p:cNvSpPr/>
            <p:nvPr/>
          </p:nvSpPr>
          <p:spPr>
            <a:xfrm>
              <a:off x="2969200" y="1288475"/>
              <a:ext cx="1698725" cy="1698700"/>
            </a:xfrm>
            <a:custGeom>
              <a:avLst/>
              <a:gdLst/>
              <a:ahLst/>
              <a:cxnLst/>
              <a:rect l="l" t="t" r="r" b="b"/>
              <a:pathLst>
                <a:path w="67949" h="67948" extrusionOk="0">
                  <a:moveTo>
                    <a:pt x="33958" y="0"/>
                  </a:moveTo>
                  <a:cubicBezTo>
                    <a:pt x="15202" y="0"/>
                    <a:pt x="1" y="15234"/>
                    <a:pt x="1" y="33990"/>
                  </a:cubicBezTo>
                  <a:cubicBezTo>
                    <a:pt x="1" y="52747"/>
                    <a:pt x="15202" y="67948"/>
                    <a:pt x="33958" y="67948"/>
                  </a:cubicBezTo>
                  <a:cubicBezTo>
                    <a:pt x="52747" y="67948"/>
                    <a:pt x="67948" y="52747"/>
                    <a:pt x="67948" y="33990"/>
                  </a:cubicBezTo>
                  <a:cubicBezTo>
                    <a:pt x="67948" y="15234"/>
                    <a:pt x="52747" y="0"/>
                    <a:pt x="3395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7" name="Google Shape;2807;p36"/>
            <p:cNvSpPr/>
            <p:nvPr/>
          </p:nvSpPr>
          <p:spPr>
            <a:xfrm>
              <a:off x="1303150" y="530050"/>
              <a:ext cx="617350" cy="873425"/>
            </a:xfrm>
            <a:custGeom>
              <a:avLst/>
              <a:gdLst/>
              <a:ahLst/>
              <a:cxnLst/>
              <a:rect l="l" t="t" r="r" b="b"/>
              <a:pathLst>
                <a:path w="24694" h="34937" extrusionOk="0">
                  <a:moveTo>
                    <a:pt x="17452" y="1"/>
                  </a:moveTo>
                  <a:cubicBezTo>
                    <a:pt x="7797" y="1"/>
                    <a:pt x="1" y="7830"/>
                    <a:pt x="1" y="17485"/>
                  </a:cubicBezTo>
                  <a:cubicBezTo>
                    <a:pt x="1" y="27108"/>
                    <a:pt x="7797" y="34937"/>
                    <a:pt x="17452" y="34937"/>
                  </a:cubicBezTo>
                  <a:lnTo>
                    <a:pt x="24694" y="34937"/>
                  </a:lnTo>
                  <a:cubicBezTo>
                    <a:pt x="23944" y="27858"/>
                    <a:pt x="23552" y="20715"/>
                    <a:pt x="23552" y="13603"/>
                  </a:cubicBezTo>
                  <a:cubicBezTo>
                    <a:pt x="23552" y="9004"/>
                    <a:pt x="23715" y="4502"/>
                    <a:pt x="2400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8" name="Google Shape;2808;p36"/>
            <p:cNvSpPr/>
            <p:nvPr/>
          </p:nvSpPr>
          <p:spPr>
            <a:xfrm>
              <a:off x="1612225" y="772275"/>
              <a:ext cx="288700" cy="389000"/>
            </a:xfrm>
            <a:custGeom>
              <a:avLst/>
              <a:gdLst/>
              <a:ahLst/>
              <a:cxnLst/>
              <a:rect l="l" t="t" r="r" b="b"/>
              <a:pathLst>
                <a:path w="11548" h="15560" extrusionOk="0">
                  <a:moveTo>
                    <a:pt x="7797" y="0"/>
                  </a:moveTo>
                  <a:cubicBezTo>
                    <a:pt x="3491" y="0"/>
                    <a:pt x="0" y="3490"/>
                    <a:pt x="0" y="7796"/>
                  </a:cubicBezTo>
                  <a:cubicBezTo>
                    <a:pt x="0" y="12069"/>
                    <a:pt x="3491" y="15560"/>
                    <a:pt x="7797" y="15560"/>
                  </a:cubicBezTo>
                  <a:lnTo>
                    <a:pt x="11548" y="15560"/>
                  </a:lnTo>
                  <a:cubicBezTo>
                    <a:pt x="11320" y="11711"/>
                    <a:pt x="11189" y="7829"/>
                    <a:pt x="11189" y="3914"/>
                  </a:cubicBezTo>
                  <a:cubicBezTo>
                    <a:pt x="11189" y="2577"/>
                    <a:pt x="11222" y="1305"/>
                    <a:pt x="112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9" name="Google Shape;2809;p36"/>
            <p:cNvSpPr/>
            <p:nvPr/>
          </p:nvSpPr>
          <p:spPr>
            <a:xfrm>
              <a:off x="2214875" y="2639750"/>
              <a:ext cx="2121950" cy="2525625"/>
            </a:xfrm>
            <a:custGeom>
              <a:avLst/>
              <a:gdLst/>
              <a:ahLst/>
              <a:cxnLst/>
              <a:rect l="l" t="t" r="r" b="b"/>
              <a:pathLst>
                <a:path w="84878" h="101025" extrusionOk="0">
                  <a:moveTo>
                    <a:pt x="1" y="1"/>
                  </a:moveTo>
                  <a:lnTo>
                    <a:pt x="1" y="92315"/>
                  </a:lnTo>
                  <a:cubicBezTo>
                    <a:pt x="1" y="97142"/>
                    <a:pt x="3882" y="101024"/>
                    <a:pt x="8677" y="101024"/>
                  </a:cubicBezTo>
                  <a:lnTo>
                    <a:pt x="84877" y="101024"/>
                  </a:lnTo>
                  <a:cubicBezTo>
                    <a:pt x="45995" y="77897"/>
                    <a:pt x="16082" y="42276"/>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0" name="Google Shape;2810;p36"/>
            <p:cNvSpPr/>
            <p:nvPr/>
          </p:nvSpPr>
          <p:spPr>
            <a:xfrm>
              <a:off x="2706625" y="3605300"/>
              <a:ext cx="859550" cy="995750"/>
            </a:xfrm>
            <a:custGeom>
              <a:avLst/>
              <a:gdLst/>
              <a:ahLst/>
              <a:cxnLst/>
              <a:rect l="l" t="t" r="r" b="b"/>
              <a:pathLst>
                <a:path w="34382" h="39830" extrusionOk="0">
                  <a:moveTo>
                    <a:pt x="0" y="0"/>
                  </a:moveTo>
                  <a:lnTo>
                    <a:pt x="0" y="25183"/>
                  </a:lnTo>
                  <a:cubicBezTo>
                    <a:pt x="0" y="26912"/>
                    <a:pt x="1142" y="28412"/>
                    <a:pt x="2806" y="28869"/>
                  </a:cubicBezTo>
                  <a:cubicBezTo>
                    <a:pt x="6785" y="29913"/>
                    <a:pt x="9917" y="33012"/>
                    <a:pt x="10993" y="36959"/>
                  </a:cubicBezTo>
                  <a:cubicBezTo>
                    <a:pt x="11450" y="38655"/>
                    <a:pt x="12950" y="39829"/>
                    <a:pt x="14679" y="39829"/>
                  </a:cubicBezTo>
                  <a:lnTo>
                    <a:pt x="34382" y="39829"/>
                  </a:lnTo>
                  <a:cubicBezTo>
                    <a:pt x="21236" y="28119"/>
                    <a:pt x="9688" y="14712"/>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1" name="Google Shape;2811;p36"/>
            <p:cNvSpPr/>
            <p:nvPr/>
          </p:nvSpPr>
          <p:spPr>
            <a:xfrm>
              <a:off x="1241175" y="469040"/>
              <a:ext cx="5118075" cy="995750"/>
            </a:xfrm>
            <a:custGeom>
              <a:avLst/>
              <a:gdLst/>
              <a:ahLst/>
              <a:cxnLst/>
              <a:rect l="l" t="t" r="r" b="b"/>
              <a:pathLst>
                <a:path w="204723" h="39830" extrusionOk="0">
                  <a:moveTo>
                    <a:pt x="184792" y="4893"/>
                  </a:moveTo>
                  <a:cubicBezTo>
                    <a:pt x="193077" y="4893"/>
                    <a:pt x="199797" y="11613"/>
                    <a:pt x="199797" y="19931"/>
                  </a:cubicBezTo>
                  <a:cubicBezTo>
                    <a:pt x="199797" y="28217"/>
                    <a:pt x="193077" y="34936"/>
                    <a:pt x="184792" y="34936"/>
                  </a:cubicBezTo>
                  <a:lnTo>
                    <a:pt x="168221" y="34936"/>
                  </a:lnTo>
                  <a:lnTo>
                    <a:pt x="168221" y="12037"/>
                  </a:lnTo>
                  <a:cubicBezTo>
                    <a:pt x="168221" y="10700"/>
                    <a:pt x="167145" y="9591"/>
                    <a:pt x="165775" y="9591"/>
                  </a:cubicBezTo>
                  <a:lnTo>
                    <a:pt x="38949" y="9591"/>
                  </a:lnTo>
                  <a:cubicBezTo>
                    <a:pt x="37579" y="9591"/>
                    <a:pt x="36502" y="10700"/>
                    <a:pt x="36502" y="12037"/>
                  </a:cubicBezTo>
                  <a:lnTo>
                    <a:pt x="36502" y="34936"/>
                  </a:lnTo>
                  <a:lnTo>
                    <a:pt x="19931" y="34936"/>
                  </a:lnTo>
                  <a:cubicBezTo>
                    <a:pt x="11646" y="34936"/>
                    <a:pt x="4926" y="28217"/>
                    <a:pt x="4926" y="19931"/>
                  </a:cubicBezTo>
                  <a:cubicBezTo>
                    <a:pt x="4926" y="11613"/>
                    <a:pt x="11646" y="4893"/>
                    <a:pt x="19931" y="4893"/>
                  </a:cubicBezTo>
                  <a:close/>
                  <a:moveTo>
                    <a:pt x="19931" y="0"/>
                  </a:moveTo>
                  <a:cubicBezTo>
                    <a:pt x="8938" y="0"/>
                    <a:pt x="0" y="8906"/>
                    <a:pt x="0" y="19931"/>
                  </a:cubicBezTo>
                  <a:cubicBezTo>
                    <a:pt x="0" y="30904"/>
                    <a:pt x="8906" y="39829"/>
                    <a:pt x="19871" y="39829"/>
                  </a:cubicBezTo>
                  <a:cubicBezTo>
                    <a:pt x="19891" y="39829"/>
                    <a:pt x="19911" y="39829"/>
                    <a:pt x="19931" y="39829"/>
                  </a:cubicBezTo>
                  <a:lnTo>
                    <a:pt x="38949" y="39829"/>
                  </a:lnTo>
                  <a:cubicBezTo>
                    <a:pt x="40286" y="39829"/>
                    <a:pt x="41395" y="38753"/>
                    <a:pt x="41395" y="37383"/>
                  </a:cubicBezTo>
                  <a:lnTo>
                    <a:pt x="41395" y="14484"/>
                  </a:lnTo>
                  <a:lnTo>
                    <a:pt x="163328" y="14484"/>
                  </a:lnTo>
                  <a:lnTo>
                    <a:pt x="163328" y="37383"/>
                  </a:lnTo>
                  <a:cubicBezTo>
                    <a:pt x="163328" y="38753"/>
                    <a:pt x="164437" y="39829"/>
                    <a:pt x="165775" y="39829"/>
                  </a:cubicBezTo>
                  <a:lnTo>
                    <a:pt x="184792" y="39829"/>
                  </a:lnTo>
                  <a:cubicBezTo>
                    <a:pt x="184812" y="39829"/>
                    <a:pt x="184832" y="39829"/>
                    <a:pt x="184852" y="39829"/>
                  </a:cubicBezTo>
                  <a:cubicBezTo>
                    <a:pt x="195817" y="39829"/>
                    <a:pt x="204723" y="30904"/>
                    <a:pt x="204723" y="19931"/>
                  </a:cubicBezTo>
                  <a:cubicBezTo>
                    <a:pt x="204723" y="8906"/>
                    <a:pt x="195785" y="0"/>
                    <a:pt x="18479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2" name="Google Shape;2812;p36"/>
            <p:cNvSpPr/>
            <p:nvPr/>
          </p:nvSpPr>
          <p:spPr>
            <a:xfrm>
              <a:off x="1551050" y="711100"/>
              <a:ext cx="725025" cy="511350"/>
            </a:xfrm>
            <a:custGeom>
              <a:avLst/>
              <a:gdLst/>
              <a:ahLst/>
              <a:cxnLst/>
              <a:rect l="l" t="t" r="r" b="b"/>
              <a:pathLst>
                <a:path w="29001" h="20454" extrusionOk="0">
                  <a:moveTo>
                    <a:pt x="24107" y="4894"/>
                  </a:moveTo>
                  <a:lnTo>
                    <a:pt x="24107" y="15560"/>
                  </a:lnTo>
                  <a:lnTo>
                    <a:pt x="10244" y="15560"/>
                  </a:lnTo>
                  <a:cubicBezTo>
                    <a:pt x="7308" y="15560"/>
                    <a:pt x="4894" y="13179"/>
                    <a:pt x="4894" y="10243"/>
                  </a:cubicBezTo>
                  <a:cubicBezTo>
                    <a:pt x="4894" y="7275"/>
                    <a:pt x="7308" y="4894"/>
                    <a:pt x="10244" y="4894"/>
                  </a:cubicBezTo>
                  <a:close/>
                  <a:moveTo>
                    <a:pt x="10244" y="1"/>
                  </a:moveTo>
                  <a:cubicBezTo>
                    <a:pt x="4600" y="1"/>
                    <a:pt x="1" y="4567"/>
                    <a:pt x="1" y="10243"/>
                  </a:cubicBezTo>
                  <a:cubicBezTo>
                    <a:pt x="1" y="15886"/>
                    <a:pt x="4600" y="20453"/>
                    <a:pt x="10244" y="20453"/>
                  </a:cubicBezTo>
                  <a:lnTo>
                    <a:pt x="26554" y="20453"/>
                  </a:lnTo>
                  <a:cubicBezTo>
                    <a:pt x="27891" y="20453"/>
                    <a:pt x="29000" y="19377"/>
                    <a:pt x="29000" y="18007"/>
                  </a:cubicBezTo>
                  <a:lnTo>
                    <a:pt x="29000" y="2447"/>
                  </a:lnTo>
                  <a:cubicBezTo>
                    <a:pt x="29000" y="1077"/>
                    <a:pt x="27891" y="1"/>
                    <a:pt x="2655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3" name="Google Shape;2813;p36"/>
            <p:cNvSpPr/>
            <p:nvPr/>
          </p:nvSpPr>
          <p:spPr>
            <a:xfrm>
              <a:off x="5324375" y="711100"/>
              <a:ext cx="725000" cy="511350"/>
            </a:xfrm>
            <a:custGeom>
              <a:avLst/>
              <a:gdLst/>
              <a:ahLst/>
              <a:cxnLst/>
              <a:rect l="l" t="t" r="r" b="b"/>
              <a:pathLst>
                <a:path w="29000" h="20454" extrusionOk="0">
                  <a:moveTo>
                    <a:pt x="18757" y="4894"/>
                  </a:moveTo>
                  <a:cubicBezTo>
                    <a:pt x="21692" y="4894"/>
                    <a:pt x="24106" y="7275"/>
                    <a:pt x="24106" y="10243"/>
                  </a:cubicBezTo>
                  <a:cubicBezTo>
                    <a:pt x="24106" y="13179"/>
                    <a:pt x="21692" y="15560"/>
                    <a:pt x="18757" y="15560"/>
                  </a:cubicBezTo>
                  <a:lnTo>
                    <a:pt x="4893" y="15560"/>
                  </a:lnTo>
                  <a:lnTo>
                    <a:pt x="4893" y="4894"/>
                  </a:lnTo>
                  <a:close/>
                  <a:moveTo>
                    <a:pt x="2447" y="1"/>
                  </a:moveTo>
                  <a:cubicBezTo>
                    <a:pt x="1109" y="1"/>
                    <a:pt x="0" y="1077"/>
                    <a:pt x="0" y="2447"/>
                  </a:cubicBezTo>
                  <a:lnTo>
                    <a:pt x="0" y="18007"/>
                  </a:lnTo>
                  <a:cubicBezTo>
                    <a:pt x="0" y="19377"/>
                    <a:pt x="1109" y="20453"/>
                    <a:pt x="2447" y="20453"/>
                  </a:cubicBezTo>
                  <a:lnTo>
                    <a:pt x="18757" y="20453"/>
                  </a:lnTo>
                  <a:cubicBezTo>
                    <a:pt x="24400" y="20453"/>
                    <a:pt x="28999" y="15886"/>
                    <a:pt x="28999" y="10243"/>
                  </a:cubicBezTo>
                  <a:cubicBezTo>
                    <a:pt x="28999" y="4567"/>
                    <a:pt x="24400" y="1"/>
                    <a:pt x="187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4" name="Google Shape;2814;p36"/>
            <p:cNvSpPr/>
            <p:nvPr/>
          </p:nvSpPr>
          <p:spPr>
            <a:xfrm>
              <a:off x="2153725" y="708650"/>
              <a:ext cx="3293000" cy="4517875"/>
            </a:xfrm>
            <a:custGeom>
              <a:avLst/>
              <a:gdLst/>
              <a:ahLst/>
              <a:cxnLst/>
              <a:rect l="l" t="t" r="r" b="b"/>
              <a:pathLst>
                <a:path w="131720" h="180715" extrusionOk="0">
                  <a:moveTo>
                    <a:pt x="2447" y="1"/>
                  </a:moveTo>
                  <a:cubicBezTo>
                    <a:pt x="1077" y="1"/>
                    <a:pt x="0" y="1110"/>
                    <a:pt x="0" y="2447"/>
                  </a:cubicBezTo>
                  <a:lnTo>
                    <a:pt x="0" y="47984"/>
                  </a:lnTo>
                  <a:cubicBezTo>
                    <a:pt x="0" y="49355"/>
                    <a:pt x="1077" y="50431"/>
                    <a:pt x="2447" y="50431"/>
                  </a:cubicBezTo>
                  <a:cubicBezTo>
                    <a:pt x="3784" y="50431"/>
                    <a:pt x="4893" y="49355"/>
                    <a:pt x="4893" y="47984"/>
                  </a:cubicBezTo>
                  <a:lnTo>
                    <a:pt x="4893" y="4894"/>
                  </a:lnTo>
                  <a:lnTo>
                    <a:pt x="126826" y="4894"/>
                  </a:lnTo>
                  <a:lnTo>
                    <a:pt x="126826" y="169559"/>
                  </a:lnTo>
                  <a:cubicBezTo>
                    <a:pt x="126826" y="173016"/>
                    <a:pt x="124021" y="175822"/>
                    <a:pt x="120596" y="175822"/>
                  </a:cubicBezTo>
                  <a:lnTo>
                    <a:pt x="11123" y="175822"/>
                  </a:lnTo>
                  <a:cubicBezTo>
                    <a:pt x="7698" y="175822"/>
                    <a:pt x="4893" y="173016"/>
                    <a:pt x="4893" y="169559"/>
                  </a:cubicBezTo>
                  <a:lnTo>
                    <a:pt x="4893" y="68796"/>
                  </a:lnTo>
                  <a:cubicBezTo>
                    <a:pt x="4893" y="67426"/>
                    <a:pt x="3784" y="66349"/>
                    <a:pt x="2447" y="66349"/>
                  </a:cubicBezTo>
                  <a:cubicBezTo>
                    <a:pt x="1077" y="66349"/>
                    <a:pt x="0" y="67426"/>
                    <a:pt x="0" y="68796"/>
                  </a:cubicBezTo>
                  <a:lnTo>
                    <a:pt x="0" y="169559"/>
                  </a:lnTo>
                  <a:cubicBezTo>
                    <a:pt x="0" y="175724"/>
                    <a:pt x="4991" y="180715"/>
                    <a:pt x="11123" y="180715"/>
                  </a:cubicBezTo>
                  <a:lnTo>
                    <a:pt x="120596" y="180715"/>
                  </a:lnTo>
                  <a:cubicBezTo>
                    <a:pt x="126728" y="180715"/>
                    <a:pt x="131719" y="175724"/>
                    <a:pt x="131719" y="169559"/>
                  </a:cubicBezTo>
                  <a:lnTo>
                    <a:pt x="131719" y="2447"/>
                  </a:lnTo>
                  <a:cubicBezTo>
                    <a:pt x="131719" y="1110"/>
                    <a:pt x="130643" y="1"/>
                    <a:pt x="1292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5" name="Google Shape;2815;p36"/>
            <p:cNvSpPr/>
            <p:nvPr/>
          </p:nvSpPr>
          <p:spPr>
            <a:xfrm>
              <a:off x="2153725" y="2057475"/>
              <a:ext cx="122350" cy="221850"/>
            </a:xfrm>
            <a:custGeom>
              <a:avLst/>
              <a:gdLst/>
              <a:ahLst/>
              <a:cxnLst/>
              <a:rect l="l" t="t" r="r" b="b"/>
              <a:pathLst>
                <a:path w="4894" h="8874" extrusionOk="0">
                  <a:moveTo>
                    <a:pt x="2447" y="1"/>
                  </a:moveTo>
                  <a:cubicBezTo>
                    <a:pt x="1077" y="1"/>
                    <a:pt x="0" y="1077"/>
                    <a:pt x="0" y="2447"/>
                  </a:cubicBezTo>
                  <a:lnTo>
                    <a:pt x="0" y="6427"/>
                  </a:lnTo>
                  <a:cubicBezTo>
                    <a:pt x="0" y="7797"/>
                    <a:pt x="1077" y="8874"/>
                    <a:pt x="2447" y="8874"/>
                  </a:cubicBezTo>
                  <a:cubicBezTo>
                    <a:pt x="3784" y="8874"/>
                    <a:pt x="4893" y="7797"/>
                    <a:pt x="4893" y="6427"/>
                  </a:cubicBezTo>
                  <a:lnTo>
                    <a:pt x="4893" y="2447"/>
                  </a:lnTo>
                  <a:cubicBezTo>
                    <a:pt x="4893" y="1077"/>
                    <a:pt x="3784" y="1"/>
                    <a:pt x="244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6" name="Google Shape;2816;p36"/>
            <p:cNvSpPr/>
            <p:nvPr/>
          </p:nvSpPr>
          <p:spPr>
            <a:xfrm>
              <a:off x="2645450" y="708650"/>
              <a:ext cx="2309525" cy="3953550"/>
            </a:xfrm>
            <a:custGeom>
              <a:avLst/>
              <a:gdLst/>
              <a:ahLst/>
              <a:cxnLst/>
              <a:rect l="l" t="t" r="r" b="b"/>
              <a:pathLst>
                <a:path w="92381" h="158142" extrusionOk="0">
                  <a:moveTo>
                    <a:pt x="87487" y="4894"/>
                  </a:moveTo>
                  <a:lnTo>
                    <a:pt x="87487" y="141049"/>
                  </a:lnTo>
                  <a:cubicBezTo>
                    <a:pt x="87487" y="141669"/>
                    <a:pt x="87063" y="142223"/>
                    <a:pt x="86476" y="142386"/>
                  </a:cubicBezTo>
                  <a:cubicBezTo>
                    <a:pt x="81681" y="143659"/>
                    <a:pt x="77897" y="147410"/>
                    <a:pt x="76560" y="152205"/>
                  </a:cubicBezTo>
                  <a:cubicBezTo>
                    <a:pt x="76397" y="152825"/>
                    <a:pt x="75875" y="153249"/>
                    <a:pt x="75255" y="153249"/>
                  </a:cubicBezTo>
                  <a:lnTo>
                    <a:pt x="17126" y="153249"/>
                  </a:lnTo>
                  <a:cubicBezTo>
                    <a:pt x="16506" y="153249"/>
                    <a:pt x="15952" y="152825"/>
                    <a:pt x="15821" y="152205"/>
                  </a:cubicBezTo>
                  <a:cubicBezTo>
                    <a:pt x="14484" y="147410"/>
                    <a:pt x="10733" y="143659"/>
                    <a:pt x="5905" y="142386"/>
                  </a:cubicBezTo>
                  <a:cubicBezTo>
                    <a:pt x="5318" y="142223"/>
                    <a:pt x="4894" y="141669"/>
                    <a:pt x="4894" y="141049"/>
                  </a:cubicBezTo>
                  <a:lnTo>
                    <a:pt x="4894" y="4894"/>
                  </a:lnTo>
                  <a:close/>
                  <a:moveTo>
                    <a:pt x="2447" y="1"/>
                  </a:moveTo>
                  <a:cubicBezTo>
                    <a:pt x="1110" y="1"/>
                    <a:pt x="1" y="1110"/>
                    <a:pt x="1" y="2447"/>
                  </a:cubicBezTo>
                  <a:lnTo>
                    <a:pt x="1" y="141049"/>
                  </a:lnTo>
                  <a:cubicBezTo>
                    <a:pt x="1" y="143887"/>
                    <a:pt x="1893" y="146366"/>
                    <a:pt x="4633" y="147116"/>
                  </a:cubicBezTo>
                  <a:cubicBezTo>
                    <a:pt x="7764" y="147932"/>
                    <a:pt x="10211" y="150346"/>
                    <a:pt x="11092" y="153477"/>
                  </a:cubicBezTo>
                  <a:cubicBezTo>
                    <a:pt x="11809" y="156217"/>
                    <a:pt x="14288" y="158109"/>
                    <a:pt x="17126" y="158142"/>
                  </a:cubicBezTo>
                  <a:lnTo>
                    <a:pt x="75255" y="158142"/>
                  </a:lnTo>
                  <a:cubicBezTo>
                    <a:pt x="78093" y="158142"/>
                    <a:pt x="80572" y="156217"/>
                    <a:pt x="81290" y="153477"/>
                  </a:cubicBezTo>
                  <a:cubicBezTo>
                    <a:pt x="82170" y="150346"/>
                    <a:pt x="84617" y="147932"/>
                    <a:pt x="87748" y="147116"/>
                  </a:cubicBezTo>
                  <a:cubicBezTo>
                    <a:pt x="90488" y="146366"/>
                    <a:pt x="92380" y="143887"/>
                    <a:pt x="92380" y="141049"/>
                  </a:cubicBezTo>
                  <a:lnTo>
                    <a:pt x="92380" y="2447"/>
                  </a:lnTo>
                  <a:cubicBezTo>
                    <a:pt x="92380" y="1110"/>
                    <a:pt x="91271" y="1"/>
                    <a:pt x="8993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7" name="Google Shape;2817;p36"/>
            <p:cNvSpPr/>
            <p:nvPr/>
          </p:nvSpPr>
          <p:spPr>
            <a:xfrm>
              <a:off x="2836275" y="1227650"/>
              <a:ext cx="1892800" cy="1820700"/>
            </a:xfrm>
            <a:custGeom>
              <a:avLst/>
              <a:gdLst/>
              <a:ahLst/>
              <a:cxnLst/>
              <a:rect l="l" t="t" r="r" b="b"/>
              <a:pathLst>
                <a:path w="75712" h="72828" extrusionOk="0">
                  <a:moveTo>
                    <a:pt x="39308" y="4880"/>
                  </a:moveTo>
                  <a:cubicBezTo>
                    <a:pt x="56694" y="4912"/>
                    <a:pt x="70786" y="19004"/>
                    <a:pt x="70819" y="36423"/>
                  </a:cubicBezTo>
                  <a:cubicBezTo>
                    <a:pt x="70819" y="49145"/>
                    <a:pt x="63120" y="60660"/>
                    <a:pt x="51345" y="65520"/>
                  </a:cubicBezTo>
                  <a:cubicBezTo>
                    <a:pt x="47443" y="67141"/>
                    <a:pt x="43348" y="67928"/>
                    <a:pt x="39288" y="67928"/>
                  </a:cubicBezTo>
                  <a:cubicBezTo>
                    <a:pt x="31093" y="67928"/>
                    <a:pt x="23038" y="64723"/>
                    <a:pt x="16996" y="58703"/>
                  </a:cubicBezTo>
                  <a:cubicBezTo>
                    <a:pt x="7993" y="49667"/>
                    <a:pt x="5285" y="36130"/>
                    <a:pt x="10178" y="24354"/>
                  </a:cubicBezTo>
                  <a:cubicBezTo>
                    <a:pt x="15039" y="12578"/>
                    <a:pt x="26553" y="4880"/>
                    <a:pt x="39308" y="4880"/>
                  </a:cubicBezTo>
                  <a:close/>
                  <a:moveTo>
                    <a:pt x="39314" y="0"/>
                  </a:moveTo>
                  <a:cubicBezTo>
                    <a:pt x="29828" y="0"/>
                    <a:pt x="20500" y="3691"/>
                    <a:pt x="13538" y="10654"/>
                  </a:cubicBezTo>
                  <a:cubicBezTo>
                    <a:pt x="3132" y="21092"/>
                    <a:pt x="1" y="36749"/>
                    <a:pt x="5644" y="50352"/>
                  </a:cubicBezTo>
                  <a:cubicBezTo>
                    <a:pt x="11287" y="63954"/>
                    <a:pt x="24564" y="72827"/>
                    <a:pt x="39308" y="72827"/>
                  </a:cubicBezTo>
                  <a:cubicBezTo>
                    <a:pt x="59402" y="72794"/>
                    <a:pt x="75679" y="56517"/>
                    <a:pt x="75712" y="36423"/>
                  </a:cubicBezTo>
                  <a:cubicBezTo>
                    <a:pt x="75712" y="21679"/>
                    <a:pt x="66839" y="8403"/>
                    <a:pt x="53237" y="2760"/>
                  </a:cubicBezTo>
                  <a:cubicBezTo>
                    <a:pt x="48735" y="903"/>
                    <a:pt x="44005" y="0"/>
                    <a:pt x="3931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18" name="Google Shape;2818;p36"/>
          <p:cNvGrpSpPr/>
          <p:nvPr/>
        </p:nvGrpSpPr>
        <p:grpSpPr>
          <a:xfrm>
            <a:off x="4344150" y="1269310"/>
            <a:ext cx="455712" cy="433142"/>
            <a:chOff x="1231375" y="468075"/>
            <a:chExt cx="5137675" cy="4883225"/>
          </a:xfrm>
        </p:grpSpPr>
        <p:sp>
          <p:nvSpPr>
            <p:cNvPr id="2819" name="Google Shape;2819;p36"/>
            <p:cNvSpPr/>
            <p:nvPr/>
          </p:nvSpPr>
          <p:spPr>
            <a:xfrm>
              <a:off x="2609575" y="529250"/>
              <a:ext cx="2359250" cy="3194725"/>
            </a:xfrm>
            <a:custGeom>
              <a:avLst/>
              <a:gdLst/>
              <a:ahLst/>
              <a:cxnLst/>
              <a:rect l="l" t="t" r="r" b="b"/>
              <a:pathLst>
                <a:path w="94370" h="127789" extrusionOk="0">
                  <a:moveTo>
                    <a:pt x="6492" y="0"/>
                  </a:moveTo>
                  <a:cubicBezTo>
                    <a:pt x="2904" y="0"/>
                    <a:pt x="1" y="2903"/>
                    <a:pt x="33" y="6492"/>
                  </a:cubicBezTo>
                  <a:lnTo>
                    <a:pt x="33" y="102883"/>
                  </a:lnTo>
                  <a:lnTo>
                    <a:pt x="37122" y="124902"/>
                  </a:lnTo>
                  <a:cubicBezTo>
                    <a:pt x="40351" y="126826"/>
                    <a:pt x="43988" y="127789"/>
                    <a:pt x="47626" y="127789"/>
                  </a:cubicBezTo>
                  <a:cubicBezTo>
                    <a:pt x="51263" y="127789"/>
                    <a:pt x="54900" y="126826"/>
                    <a:pt x="58129" y="124902"/>
                  </a:cubicBezTo>
                  <a:lnTo>
                    <a:pt x="94370" y="103405"/>
                  </a:lnTo>
                  <a:lnTo>
                    <a:pt x="94370" y="6492"/>
                  </a:lnTo>
                  <a:cubicBezTo>
                    <a:pt x="94370" y="2903"/>
                    <a:pt x="91467" y="0"/>
                    <a:pt x="8791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0" name="Google Shape;2820;p36"/>
            <p:cNvSpPr/>
            <p:nvPr/>
          </p:nvSpPr>
          <p:spPr>
            <a:xfrm>
              <a:off x="2976550" y="949225"/>
              <a:ext cx="1626125" cy="2774750"/>
            </a:xfrm>
            <a:custGeom>
              <a:avLst/>
              <a:gdLst/>
              <a:ahLst/>
              <a:cxnLst/>
              <a:rect l="l" t="t" r="r" b="b"/>
              <a:pathLst>
                <a:path w="65045" h="110990" extrusionOk="0">
                  <a:moveTo>
                    <a:pt x="10765" y="1"/>
                  </a:moveTo>
                  <a:cubicBezTo>
                    <a:pt x="9493" y="33"/>
                    <a:pt x="8416" y="849"/>
                    <a:pt x="8025" y="2056"/>
                  </a:cubicBezTo>
                  <a:cubicBezTo>
                    <a:pt x="7112" y="4763"/>
                    <a:pt x="4926" y="6851"/>
                    <a:pt x="2153" y="7634"/>
                  </a:cubicBezTo>
                  <a:cubicBezTo>
                    <a:pt x="881" y="7960"/>
                    <a:pt x="1" y="9101"/>
                    <a:pt x="1" y="10406"/>
                  </a:cubicBezTo>
                  <a:lnTo>
                    <a:pt x="1" y="94794"/>
                  </a:lnTo>
                  <a:lnTo>
                    <a:pt x="22443" y="108103"/>
                  </a:lnTo>
                  <a:cubicBezTo>
                    <a:pt x="25672" y="110027"/>
                    <a:pt x="29309" y="110990"/>
                    <a:pt x="32947" y="110990"/>
                  </a:cubicBezTo>
                  <a:cubicBezTo>
                    <a:pt x="36584" y="110990"/>
                    <a:pt x="40221" y="110027"/>
                    <a:pt x="43450" y="108103"/>
                  </a:cubicBezTo>
                  <a:lnTo>
                    <a:pt x="65045" y="95283"/>
                  </a:lnTo>
                  <a:lnTo>
                    <a:pt x="65045" y="10406"/>
                  </a:lnTo>
                  <a:cubicBezTo>
                    <a:pt x="65045" y="9101"/>
                    <a:pt x="64131" y="7960"/>
                    <a:pt x="62892" y="7634"/>
                  </a:cubicBezTo>
                  <a:cubicBezTo>
                    <a:pt x="60119" y="6883"/>
                    <a:pt x="57901" y="4763"/>
                    <a:pt x="57020" y="2056"/>
                  </a:cubicBezTo>
                  <a:cubicBezTo>
                    <a:pt x="56629" y="849"/>
                    <a:pt x="55520" y="33"/>
                    <a:pt x="5428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1" name="Google Shape;2821;p36"/>
            <p:cNvSpPr/>
            <p:nvPr/>
          </p:nvSpPr>
          <p:spPr>
            <a:xfrm>
              <a:off x="3192650" y="1992250"/>
              <a:ext cx="1193100" cy="1193100"/>
            </a:xfrm>
            <a:custGeom>
              <a:avLst/>
              <a:gdLst/>
              <a:ahLst/>
              <a:cxnLst/>
              <a:rect l="l" t="t" r="r" b="b"/>
              <a:pathLst>
                <a:path w="47724" h="47724" extrusionOk="0">
                  <a:moveTo>
                    <a:pt x="23879" y="0"/>
                  </a:moveTo>
                  <a:cubicBezTo>
                    <a:pt x="10700" y="0"/>
                    <a:pt x="1" y="10667"/>
                    <a:pt x="1" y="23845"/>
                  </a:cubicBezTo>
                  <a:cubicBezTo>
                    <a:pt x="1" y="37024"/>
                    <a:pt x="10700" y="47723"/>
                    <a:pt x="23879" y="47723"/>
                  </a:cubicBezTo>
                  <a:cubicBezTo>
                    <a:pt x="37057" y="47723"/>
                    <a:pt x="47724" y="37024"/>
                    <a:pt x="47724" y="23845"/>
                  </a:cubicBezTo>
                  <a:cubicBezTo>
                    <a:pt x="47724" y="10667"/>
                    <a:pt x="37057" y="0"/>
                    <a:pt x="2387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2" name="Google Shape;2822;p36"/>
            <p:cNvSpPr/>
            <p:nvPr/>
          </p:nvSpPr>
          <p:spPr>
            <a:xfrm>
              <a:off x="1303150" y="2325775"/>
              <a:ext cx="4994950" cy="2964375"/>
            </a:xfrm>
            <a:custGeom>
              <a:avLst/>
              <a:gdLst/>
              <a:ahLst/>
              <a:cxnLst/>
              <a:rect l="l" t="t" r="r" b="b"/>
              <a:pathLst>
                <a:path w="199798" h="118575" extrusionOk="0">
                  <a:moveTo>
                    <a:pt x="1" y="1"/>
                  </a:moveTo>
                  <a:lnTo>
                    <a:pt x="1" y="107581"/>
                  </a:lnTo>
                  <a:cubicBezTo>
                    <a:pt x="1" y="113648"/>
                    <a:pt x="4894" y="118574"/>
                    <a:pt x="10961" y="118574"/>
                  </a:cubicBezTo>
                  <a:lnTo>
                    <a:pt x="188804" y="118574"/>
                  </a:lnTo>
                  <a:cubicBezTo>
                    <a:pt x="194872" y="118574"/>
                    <a:pt x="199797" y="113648"/>
                    <a:pt x="199797" y="107581"/>
                  </a:cubicBezTo>
                  <a:lnTo>
                    <a:pt x="199797" y="1"/>
                  </a:lnTo>
                  <a:lnTo>
                    <a:pt x="110386" y="53041"/>
                  </a:lnTo>
                  <a:cubicBezTo>
                    <a:pt x="107140" y="54965"/>
                    <a:pt x="103512" y="55928"/>
                    <a:pt x="99883" y="55928"/>
                  </a:cubicBezTo>
                  <a:cubicBezTo>
                    <a:pt x="96254" y="55928"/>
                    <a:pt x="92625" y="54965"/>
                    <a:pt x="89379" y="53041"/>
                  </a:cubicBezTo>
                  <a:lnTo>
                    <a:pt x="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3" name="Google Shape;2823;p36"/>
            <p:cNvSpPr/>
            <p:nvPr/>
          </p:nvSpPr>
          <p:spPr>
            <a:xfrm>
              <a:off x="1303150" y="1593475"/>
              <a:ext cx="1307275" cy="1507875"/>
            </a:xfrm>
            <a:custGeom>
              <a:avLst/>
              <a:gdLst/>
              <a:ahLst/>
              <a:cxnLst/>
              <a:rect l="l" t="t" r="r" b="b"/>
              <a:pathLst>
                <a:path w="52291" h="60315" extrusionOk="0">
                  <a:moveTo>
                    <a:pt x="52290" y="0"/>
                  </a:moveTo>
                  <a:lnTo>
                    <a:pt x="1" y="29293"/>
                  </a:lnTo>
                  <a:lnTo>
                    <a:pt x="52290" y="60314"/>
                  </a:lnTo>
                  <a:lnTo>
                    <a:pt x="5229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4" name="Google Shape;2824;p36"/>
            <p:cNvSpPr/>
            <p:nvPr/>
          </p:nvSpPr>
          <p:spPr>
            <a:xfrm>
              <a:off x="4968800" y="1581225"/>
              <a:ext cx="1329300" cy="1533175"/>
            </a:xfrm>
            <a:custGeom>
              <a:avLst/>
              <a:gdLst/>
              <a:ahLst/>
              <a:cxnLst/>
              <a:rect l="l" t="t" r="r" b="b"/>
              <a:pathLst>
                <a:path w="53172" h="61327" extrusionOk="0">
                  <a:moveTo>
                    <a:pt x="1" y="1"/>
                  </a:moveTo>
                  <a:lnTo>
                    <a:pt x="1" y="61326"/>
                  </a:lnTo>
                  <a:lnTo>
                    <a:pt x="53171" y="29783"/>
                  </a:lnTo>
                  <a:lnTo>
                    <a:pt x="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5" name="Google Shape;2825;p36"/>
            <p:cNvSpPr/>
            <p:nvPr/>
          </p:nvSpPr>
          <p:spPr>
            <a:xfrm>
              <a:off x="1302325" y="2325775"/>
              <a:ext cx="1230625" cy="2964375"/>
            </a:xfrm>
            <a:custGeom>
              <a:avLst/>
              <a:gdLst/>
              <a:ahLst/>
              <a:cxnLst/>
              <a:rect l="l" t="t" r="r" b="b"/>
              <a:pathLst>
                <a:path w="49225" h="118575" extrusionOk="0">
                  <a:moveTo>
                    <a:pt x="1" y="1"/>
                  </a:moveTo>
                  <a:lnTo>
                    <a:pt x="1" y="107581"/>
                  </a:lnTo>
                  <a:cubicBezTo>
                    <a:pt x="34" y="113648"/>
                    <a:pt x="4927" y="118574"/>
                    <a:pt x="10994" y="118574"/>
                  </a:cubicBezTo>
                  <a:lnTo>
                    <a:pt x="49224" y="118574"/>
                  </a:lnTo>
                  <a:cubicBezTo>
                    <a:pt x="34513" y="89836"/>
                    <a:pt x="26880" y="58032"/>
                    <a:pt x="26912" y="25771"/>
                  </a:cubicBezTo>
                  <a:cubicBezTo>
                    <a:pt x="26945" y="22541"/>
                    <a:pt x="27010" y="19312"/>
                    <a:pt x="27141" y="16115"/>
                  </a:cubicBezTo>
                  <a:lnTo>
                    <a:pt x="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6" name="Google Shape;2826;p36"/>
            <p:cNvSpPr/>
            <p:nvPr/>
          </p:nvSpPr>
          <p:spPr>
            <a:xfrm>
              <a:off x="1303150" y="1883775"/>
              <a:ext cx="788600" cy="844900"/>
            </a:xfrm>
            <a:custGeom>
              <a:avLst/>
              <a:gdLst/>
              <a:ahLst/>
              <a:cxnLst/>
              <a:rect l="l" t="t" r="r" b="b"/>
              <a:pathLst>
                <a:path w="31544" h="33796" extrusionOk="0">
                  <a:moveTo>
                    <a:pt x="31544" y="1"/>
                  </a:moveTo>
                  <a:lnTo>
                    <a:pt x="1" y="17681"/>
                  </a:lnTo>
                  <a:lnTo>
                    <a:pt x="27140" y="33795"/>
                  </a:lnTo>
                  <a:cubicBezTo>
                    <a:pt x="27662" y="22411"/>
                    <a:pt x="29130" y="11124"/>
                    <a:pt x="3154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7" name="Google Shape;2827;p36"/>
            <p:cNvSpPr/>
            <p:nvPr/>
          </p:nvSpPr>
          <p:spPr>
            <a:xfrm>
              <a:off x="2549225" y="468075"/>
              <a:ext cx="2480775" cy="3317475"/>
            </a:xfrm>
            <a:custGeom>
              <a:avLst/>
              <a:gdLst/>
              <a:ahLst/>
              <a:cxnLst/>
              <a:rect l="l" t="t" r="r" b="b"/>
              <a:pathLst>
                <a:path w="99231" h="132699" extrusionOk="0">
                  <a:moveTo>
                    <a:pt x="90325" y="4894"/>
                  </a:moveTo>
                  <a:cubicBezTo>
                    <a:pt x="92543" y="4894"/>
                    <a:pt x="94337" y="6720"/>
                    <a:pt x="94337" y="8939"/>
                  </a:cubicBezTo>
                  <a:lnTo>
                    <a:pt x="94337" y="104450"/>
                  </a:lnTo>
                  <a:lnTo>
                    <a:pt x="59304" y="125261"/>
                  </a:lnTo>
                  <a:cubicBezTo>
                    <a:pt x="56449" y="126957"/>
                    <a:pt x="53244" y="127805"/>
                    <a:pt x="50040" y="127805"/>
                  </a:cubicBezTo>
                  <a:cubicBezTo>
                    <a:pt x="46835" y="127805"/>
                    <a:pt x="43630" y="126957"/>
                    <a:pt x="40776" y="125261"/>
                  </a:cubicBezTo>
                  <a:lnTo>
                    <a:pt x="4894" y="103960"/>
                  </a:lnTo>
                  <a:lnTo>
                    <a:pt x="4894" y="8939"/>
                  </a:lnTo>
                  <a:cubicBezTo>
                    <a:pt x="4894" y="6720"/>
                    <a:pt x="6688" y="4894"/>
                    <a:pt x="8906" y="4894"/>
                  </a:cubicBezTo>
                  <a:close/>
                  <a:moveTo>
                    <a:pt x="8906" y="1"/>
                  </a:moveTo>
                  <a:cubicBezTo>
                    <a:pt x="3980" y="1"/>
                    <a:pt x="1" y="4013"/>
                    <a:pt x="1" y="8939"/>
                  </a:cubicBezTo>
                  <a:lnTo>
                    <a:pt x="1" y="105330"/>
                  </a:lnTo>
                  <a:cubicBezTo>
                    <a:pt x="1" y="106211"/>
                    <a:pt x="425" y="106994"/>
                    <a:pt x="1175" y="107451"/>
                  </a:cubicBezTo>
                  <a:lnTo>
                    <a:pt x="38296" y="129469"/>
                  </a:lnTo>
                  <a:cubicBezTo>
                    <a:pt x="41852" y="131557"/>
                    <a:pt x="45897" y="132698"/>
                    <a:pt x="50040" y="132698"/>
                  </a:cubicBezTo>
                  <a:cubicBezTo>
                    <a:pt x="54182" y="132698"/>
                    <a:pt x="58227" y="131557"/>
                    <a:pt x="61783" y="129469"/>
                  </a:cubicBezTo>
                  <a:lnTo>
                    <a:pt x="98056" y="107940"/>
                  </a:lnTo>
                  <a:cubicBezTo>
                    <a:pt x="98774" y="107516"/>
                    <a:pt x="99230" y="106700"/>
                    <a:pt x="99230" y="105852"/>
                  </a:cubicBezTo>
                  <a:lnTo>
                    <a:pt x="99230" y="8939"/>
                  </a:lnTo>
                  <a:cubicBezTo>
                    <a:pt x="99230" y="4013"/>
                    <a:pt x="95251" y="1"/>
                    <a:pt x="9032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8" name="Google Shape;2828;p36"/>
            <p:cNvSpPr/>
            <p:nvPr/>
          </p:nvSpPr>
          <p:spPr>
            <a:xfrm>
              <a:off x="2915400" y="888075"/>
              <a:ext cx="1748425" cy="2897475"/>
            </a:xfrm>
            <a:custGeom>
              <a:avLst/>
              <a:gdLst/>
              <a:ahLst/>
              <a:cxnLst/>
              <a:rect l="l" t="t" r="r" b="b"/>
              <a:pathLst>
                <a:path w="69937" h="115899" extrusionOk="0">
                  <a:moveTo>
                    <a:pt x="56726" y="4893"/>
                  </a:moveTo>
                  <a:cubicBezTo>
                    <a:pt x="56922" y="4926"/>
                    <a:pt x="57085" y="5056"/>
                    <a:pt x="57117" y="5252"/>
                  </a:cubicBezTo>
                  <a:cubicBezTo>
                    <a:pt x="58292" y="8775"/>
                    <a:pt x="61097" y="11450"/>
                    <a:pt x="64653" y="12428"/>
                  </a:cubicBezTo>
                  <a:cubicBezTo>
                    <a:pt x="64881" y="12461"/>
                    <a:pt x="65011" y="12624"/>
                    <a:pt x="65044" y="12852"/>
                  </a:cubicBezTo>
                  <a:lnTo>
                    <a:pt x="65044" y="96359"/>
                  </a:lnTo>
                  <a:lnTo>
                    <a:pt x="44657" y="108461"/>
                  </a:lnTo>
                  <a:cubicBezTo>
                    <a:pt x="41802" y="110157"/>
                    <a:pt x="38597" y="111005"/>
                    <a:pt x="35393" y="111005"/>
                  </a:cubicBezTo>
                  <a:cubicBezTo>
                    <a:pt x="32188" y="111005"/>
                    <a:pt x="28983" y="110157"/>
                    <a:pt x="26129" y="108461"/>
                  </a:cubicBezTo>
                  <a:lnTo>
                    <a:pt x="4893" y="95837"/>
                  </a:lnTo>
                  <a:lnTo>
                    <a:pt x="4893" y="12852"/>
                  </a:lnTo>
                  <a:cubicBezTo>
                    <a:pt x="4893" y="12624"/>
                    <a:pt x="5056" y="12461"/>
                    <a:pt x="5252" y="12428"/>
                  </a:cubicBezTo>
                  <a:cubicBezTo>
                    <a:pt x="8807" y="11450"/>
                    <a:pt x="11645" y="8775"/>
                    <a:pt x="12820" y="5252"/>
                  </a:cubicBezTo>
                  <a:cubicBezTo>
                    <a:pt x="12852" y="5056"/>
                    <a:pt x="13015" y="4926"/>
                    <a:pt x="13211" y="4893"/>
                  </a:cubicBezTo>
                  <a:close/>
                  <a:moveTo>
                    <a:pt x="13211" y="0"/>
                  </a:moveTo>
                  <a:cubicBezTo>
                    <a:pt x="10895" y="33"/>
                    <a:pt x="8840" y="1533"/>
                    <a:pt x="8155" y="3751"/>
                  </a:cubicBezTo>
                  <a:cubicBezTo>
                    <a:pt x="7503" y="5709"/>
                    <a:pt x="5904" y="7176"/>
                    <a:pt x="3947" y="7731"/>
                  </a:cubicBezTo>
                  <a:cubicBezTo>
                    <a:pt x="1598" y="8351"/>
                    <a:pt x="0" y="10438"/>
                    <a:pt x="0" y="12852"/>
                  </a:cubicBezTo>
                  <a:lnTo>
                    <a:pt x="0" y="97240"/>
                  </a:lnTo>
                  <a:cubicBezTo>
                    <a:pt x="0" y="98088"/>
                    <a:pt x="457" y="98903"/>
                    <a:pt x="1174" y="99328"/>
                  </a:cubicBezTo>
                  <a:lnTo>
                    <a:pt x="23649" y="112669"/>
                  </a:lnTo>
                  <a:cubicBezTo>
                    <a:pt x="27205" y="114757"/>
                    <a:pt x="31250" y="115898"/>
                    <a:pt x="35393" y="115898"/>
                  </a:cubicBezTo>
                  <a:cubicBezTo>
                    <a:pt x="39535" y="115898"/>
                    <a:pt x="43580" y="114757"/>
                    <a:pt x="47136" y="112669"/>
                  </a:cubicBezTo>
                  <a:lnTo>
                    <a:pt x="68730" y="99849"/>
                  </a:lnTo>
                  <a:cubicBezTo>
                    <a:pt x="69480" y="99393"/>
                    <a:pt x="69937" y="98610"/>
                    <a:pt x="69937" y="97729"/>
                  </a:cubicBezTo>
                  <a:lnTo>
                    <a:pt x="69937" y="12852"/>
                  </a:lnTo>
                  <a:cubicBezTo>
                    <a:pt x="69937" y="10438"/>
                    <a:pt x="68306" y="8318"/>
                    <a:pt x="65990" y="7731"/>
                  </a:cubicBezTo>
                  <a:cubicBezTo>
                    <a:pt x="64000" y="7176"/>
                    <a:pt x="62434" y="5676"/>
                    <a:pt x="61782" y="3751"/>
                  </a:cubicBezTo>
                  <a:cubicBezTo>
                    <a:pt x="61064" y="1533"/>
                    <a:pt x="59042" y="33"/>
                    <a:pt x="5672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9" name="Google Shape;2829;p36"/>
            <p:cNvSpPr/>
            <p:nvPr/>
          </p:nvSpPr>
          <p:spPr>
            <a:xfrm>
              <a:off x="3080125" y="1930650"/>
              <a:ext cx="1366800" cy="1315850"/>
            </a:xfrm>
            <a:custGeom>
              <a:avLst/>
              <a:gdLst/>
              <a:ahLst/>
              <a:cxnLst/>
              <a:rect l="l" t="t" r="r" b="b"/>
              <a:pathLst>
                <a:path w="54672" h="52634" extrusionOk="0">
                  <a:moveTo>
                    <a:pt x="28380" y="4911"/>
                  </a:moveTo>
                  <a:cubicBezTo>
                    <a:pt x="40188" y="4911"/>
                    <a:pt x="49778" y="14501"/>
                    <a:pt x="49778" y="26309"/>
                  </a:cubicBezTo>
                  <a:cubicBezTo>
                    <a:pt x="49778" y="34986"/>
                    <a:pt x="44559" y="42782"/>
                    <a:pt x="36567" y="46110"/>
                  </a:cubicBezTo>
                  <a:cubicBezTo>
                    <a:pt x="33927" y="47198"/>
                    <a:pt x="31152" y="47728"/>
                    <a:pt x="28399" y="47728"/>
                  </a:cubicBezTo>
                  <a:cubicBezTo>
                    <a:pt x="22818" y="47728"/>
                    <a:pt x="17329" y="45552"/>
                    <a:pt x="13244" y="41445"/>
                  </a:cubicBezTo>
                  <a:cubicBezTo>
                    <a:pt x="7111" y="35345"/>
                    <a:pt x="5285" y="26114"/>
                    <a:pt x="8579" y="18122"/>
                  </a:cubicBezTo>
                  <a:cubicBezTo>
                    <a:pt x="11906" y="10130"/>
                    <a:pt x="19703" y="4911"/>
                    <a:pt x="28380" y="4911"/>
                  </a:cubicBezTo>
                  <a:close/>
                  <a:moveTo>
                    <a:pt x="28379" y="1"/>
                  </a:moveTo>
                  <a:cubicBezTo>
                    <a:pt x="21528" y="1"/>
                    <a:pt x="14804" y="2677"/>
                    <a:pt x="9786" y="7716"/>
                  </a:cubicBezTo>
                  <a:cubicBezTo>
                    <a:pt x="2251" y="15219"/>
                    <a:pt x="0" y="26538"/>
                    <a:pt x="4078" y="36389"/>
                  </a:cubicBezTo>
                  <a:cubicBezTo>
                    <a:pt x="8155" y="46208"/>
                    <a:pt x="17745" y="52634"/>
                    <a:pt x="28380" y="52634"/>
                  </a:cubicBezTo>
                  <a:cubicBezTo>
                    <a:pt x="42895" y="52601"/>
                    <a:pt x="54671" y="40825"/>
                    <a:pt x="54671" y="26309"/>
                  </a:cubicBezTo>
                  <a:cubicBezTo>
                    <a:pt x="54671" y="15675"/>
                    <a:pt x="48278" y="6085"/>
                    <a:pt x="38459" y="2008"/>
                  </a:cubicBezTo>
                  <a:cubicBezTo>
                    <a:pt x="35196" y="657"/>
                    <a:pt x="31772" y="1"/>
                    <a:pt x="2837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0" name="Google Shape;2830;p36"/>
            <p:cNvSpPr/>
            <p:nvPr/>
          </p:nvSpPr>
          <p:spPr>
            <a:xfrm>
              <a:off x="1241175" y="2264775"/>
              <a:ext cx="5118075" cy="3086525"/>
            </a:xfrm>
            <a:custGeom>
              <a:avLst/>
              <a:gdLst/>
              <a:ahLst/>
              <a:cxnLst/>
              <a:rect l="l" t="t" r="r" b="b"/>
              <a:pathLst>
                <a:path w="204723" h="123461" extrusionOk="0">
                  <a:moveTo>
                    <a:pt x="2467" y="0"/>
                  </a:moveTo>
                  <a:cubicBezTo>
                    <a:pt x="1196" y="0"/>
                    <a:pt x="33" y="1018"/>
                    <a:pt x="33" y="2441"/>
                  </a:cubicBezTo>
                  <a:lnTo>
                    <a:pt x="33" y="37605"/>
                  </a:lnTo>
                  <a:cubicBezTo>
                    <a:pt x="33" y="38942"/>
                    <a:pt x="1110" y="40019"/>
                    <a:pt x="2480" y="40019"/>
                  </a:cubicBezTo>
                  <a:cubicBezTo>
                    <a:pt x="3817" y="40019"/>
                    <a:pt x="4926" y="38942"/>
                    <a:pt x="4926" y="37605"/>
                  </a:cubicBezTo>
                  <a:lnTo>
                    <a:pt x="4926" y="6747"/>
                  </a:lnTo>
                  <a:lnTo>
                    <a:pt x="90618" y="57601"/>
                  </a:lnTo>
                  <a:cubicBezTo>
                    <a:pt x="94239" y="59754"/>
                    <a:pt x="98300" y="60830"/>
                    <a:pt x="102362" y="60830"/>
                  </a:cubicBezTo>
                  <a:cubicBezTo>
                    <a:pt x="106423" y="60830"/>
                    <a:pt x="110484" y="59754"/>
                    <a:pt x="114105" y="57601"/>
                  </a:cubicBezTo>
                  <a:lnTo>
                    <a:pt x="199830" y="6747"/>
                  </a:lnTo>
                  <a:lnTo>
                    <a:pt x="199830" y="110021"/>
                  </a:lnTo>
                  <a:cubicBezTo>
                    <a:pt x="199797" y="114718"/>
                    <a:pt x="195981" y="118535"/>
                    <a:pt x="191283" y="118568"/>
                  </a:cubicBezTo>
                  <a:lnTo>
                    <a:pt x="13440" y="118568"/>
                  </a:lnTo>
                  <a:cubicBezTo>
                    <a:pt x="8743" y="118535"/>
                    <a:pt x="4926" y="114718"/>
                    <a:pt x="4893" y="110021"/>
                  </a:cubicBezTo>
                  <a:lnTo>
                    <a:pt x="4893" y="58808"/>
                  </a:lnTo>
                  <a:cubicBezTo>
                    <a:pt x="4893" y="57438"/>
                    <a:pt x="3817" y="56361"/>
                    <a:pt x="2447" y="56361"/>
                  </a:cubicBezTo>
                  <a:cubicBezTo>
                    <a:pt x="1110" y="56361"/>
                    <a:pt x="0" y="57438"/>
                    <a:pt x="0" y="58808"/>
                  </a:cubicBezTo>
                  <a:lnTo>
                    <a:pt x="0" y="110021"/>
                  </a:lnTo>
                  <a:cubicBezTo>
                    <a:pt x="33" y="117426"/>
                    <a:pt x="6035" y="123428"/>
                    <a:pt x="13440" y="123461"/>
                  </a:cubicBezTo>
                  <a:lnTo>
                    <a:pt x="191283" y="123461"/>
                  </a:lnTo>
                  <a:cubicBezTo>
                    <a:pt x="198688" y="123428"/>
                    <a:pt x="204690" y="117426"/>
                    <a:pt x="204723" y="110021"/>
                  </a:cubicBezTo>
                  <a:lnTo>
                    <a:pt x="204723" y="2441"/>
                  </a:lnTo>
                  <a:cubicBezTo>
                    <a:pt x="204723" y="1018"/>
                    <a:pt x="203541" y="0"/>
                    <a:pt x="202262" y="0"/>
                  </a:cubicBezTo>
                  <a:cubicBezTo>
                    <a:pt x="201840" y="0"/>
                    <a:pt x="201408" y="111"/>
                    <a:pt x="201004" y="353"/>
                  </a:cubicBezTo>
                  <a:lnTo>
                    <a:pt x="111626" y="53393"/>
                  </a:lnTo>
                  <a:cubicBezTo>
                    <a:pt x="108771" y="55089"/>
                    <a:pt x="105566" y="55937"/>
                    <a:pt x="102362" y="55937"/>
                  </a:cubicBezTo>
                  <a:cubicBezTo>
                    <a:pt x="99157" y="55937"/>
                    <a:pt x="95952" y="55089"/>
                    <a:pt x="93098" y="53393"/>
                  </a:cubicBezTo>
                  <a:lnTo>
                    <a:pt x="3719" y="353"/>
                  </a:lnTo>
                  <a:cubicBezTo>
                    <a:pt x="3315" y="111"/>
                    <a:pt x="2885" y="0"/>
                    <a:pt x="246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1" name="Google Shape;2831;p36"/>
            <p:cNvSpPr/>
            <p:nvPr/>
          </p:nvSpPr>
          <p:spPr>
            <a:xfrm>
              <a:off x="1242000" y="3357375"/>
              <a:ext cx="122350" cy="224300"/>
            </a:xfrm>
            <a:custGeom>
              <a:avLst/>
              <a:gdLst/>
              <a:ahLst/>
              <a:cxnLst/>
              <a:rect l="l" t="t" r="r" b="b"/>
              <a:pathLst>
                <a:path w="4894" h="8972" extrusionOk="0">
                  <a:moveTo>
                    <a:pt x="2447" y="1"/>
                  </a:moveTo>
                  <a:cubicBezTo>
                    <a:pt x="1077" y="1"/>
                    <a:pt x="0" y="1110"/>
                    <a:pt x="0" y="2447"/>
                  </a:cubicBezTo>
                  <a:lnTo>
                    <a:pt x="0" y="6525"/>
                  </a:lnTo>
                  <a:cubicBezTo>
                    <a:pt x="0" y="7862"/>
                    <a:pt x="1077" y="8971"/>
                    <a:pt x="2447" y="8971"/>
                  </a:cubicBezTo>
                  <a:cubicBezTo>
                    <a:pt x="3784" y="8971"/>
                    <a:pt x="4893" y="7862"/>
                    <a:pt x="4893" y="6525"/>
                  </a:cubicBezTo>
                  <a:lnTo>
                    <a:pt x="4893" y="2447"/>
                  </a:lnTo>
                  <a:cubicBezTo>
                    <a:pt x="4893" y="1110"/>
                    <a:pt x="3784" y="1"/>
                    <a:pt x="244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2" name="Google Shape;2832;p36"/>
            <p:cNvSpPr/>
            <p:nvPr/>
          </p:nvSpPr>
          <p:spPr>
            <a:xfrm>
              <a:off x="1231375" y="1531750"/>
              <a:ext cx="1440200" cy="1630750"/>
            </a:xfrm>
            <a:custGeom>
              <a:avLst/>
              <a:gdLst/>
              <a:ahLst/>
              <a:cxnLst/>
              <a:rect l="l" t="t" r="r" b="b"/>
              <a:pathLst>
                <a:path w="57608" h="65230" extrusionOk="0">
                  <a:moveTo>
                    <a:pt x="52715" y="6645"/>
                  </a:moveTo>
                  <a:lnTo>
                    <a:pt x="52715" y="58478"/>
                  </a:lnTo>
                  <a:lnTo>
                    <a:pt x="7765" y="31827"/>
                  </a:lnTo>
                  <a:lnTo>
                    <a:pt x="52715" y="6645"/>
                  </a:lnTo>
                  <a:close/>
                  <a:moveTo>
                    <a:pt x="55149" y="0"/>
                  </a:moveTo>
                  <a:cubicBezTo>
                    <a:pt x="54750" y="0"/>
                    <a:pt x="54341" y="100"/>
                    <a:pt x="53954" y="316"/>
                  </a:cubicBezTo>
                  <a:lnTo>
                    <a:pt x="1665" y="29642"/>
                  </a:lnTo>
                  <a:cubicBezTo>
                    <a:pt x="1" y="30555"/>
                    <a:pt x="1" y="32904"/>
                    <a:pt x="1599" y="33850"/>
                  </a:cubicBezTo>
                  <a:lnTo>
                    <a:pt x="53889" y="64904"/>
                  </a:lnTo>
                  <a:cubicBezTo>
                    <a:pt x="54280" y="65132"/>
                    <a:pt x="54705" y="65230"/>
                    <a:pt x="55161" y="65230"/>
                  </a:cubicBezTo>
                  <a:cubicBezTo>
                    <a:pt x="56499" y="65230"/>
                    <a:pt x="57608" y="64153"/>
                    <a:pt x="57608" y="62783"/>
                  </a:cubicBezTo>
                  <a:lnTo>
                    <a:pt x="57608" y="2469"/>
                  </a:lnTo>
                  <a:cubicBezTo>
                    <a:pt x="57608" y="1026"/>
                    <a:pt x="56431" y="0"/>
                    <a:pt x="5514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3" name="Google Shape;2833;p36"/>
            <p:cNvSpPr/>
            <p:nvPr/>
          </p:nvSpPr>
          <p:spPr>
            <a:xfrm>
              <a:off x="4907650" y="1519625"/>
              <a:ext cx="1461400" cy="1655925"/>
            </a:xfrm>
            <a:custGeom>
              <a:avLst/>
              <a:gdLst/>
              <a:ahLst/>
              <a:cxnLst/>
              <a:rect l="l" t="t" r="r" b="b"/>
              <a:pathLst>
                <a:path w="58456" h="66237" extrusionOk="0">
                  <a:moveTo>
                    <a:pt x="4893" y="6640"/>
                  </a:moveTo>
                  <a:lnTo>
                    <a:pt x="50692" y="32312"/>
                  </a:lnTo>
                  <a:lnTo>
                    <a:pt x="4893" y="59484"/>
                  </a:lnTo>
                  <a:lnTo>
                    <a:pt x="4893" y="6640"/>
                  </a:lnTo>
                  <a:close/>
                  <a:moveTo>
                    <a:pt x="2473" y="0"/>
                  </a:moveTo>
                  <a:cubicBezTo>
                    <a:pt x="1186" y="0"/>
                    <a:pt x="0" y="1041"/>
                    <a:pt x="0" y="2465"/>
                  </a:cubicBezTo>
                  <a:lnTo>
                    <a:pt x="0" y="63790"/>
                  </a:lnTo>
                  <a:cubicBezTo>
                    <a:pt x="0" y="65128"/>
                    <a:pt x="1109" y="66237"/>
                    <a:pt x="2447" y="66237"/>
                  </a:cubicBezTo>
                  <a:cubicBezTo>
                    <a:pt x="2904" y="66237"/>
                    <a:pt x="3328" y="66106"/>
                    <a:pt x="3719" y="65878"/>
                  </a:cubicBezTo>
                  <a:lnTo>
                    <a:pt x="56857" y="34335"/>
                  </a:lnTo>
                  <a:cubicBezTo>
                    <a:pt x="58455" y="33389"/>
                    <a:pt x="58455" y="31040"/>
                    <a:pt x="56792" y="30127"/>
                  </a:cubicBezTo>
                  <a:lnTo>
                    <a:pt x="3654" y="312"/>
                  </a:lnTo>
                  <a:cubicBezTo>
                    <a:pt x="3271" y="98"/>
                    <a:pt x="2868" y="0"/>
                    <a:pt x="247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34" name="Google Shape;2834;p36"/>
          <p:cNvGrpSpPr/>
          <p:nvPr/>
        </p:nvGrpSpPr>
        <p:grpSpPr>
          <a:xfrm>
            <a:off x="7088843" y="3049284"/>
            <a:ext cx="364987" cy="399169"/>
            <a:chOff x="1460550" y="289200"/>
            <a:chExt cx="4679325" cy="5117550"/>
          </a:xfrm>
        </p:grpSpPr>
        <p:sp>
          <p:nvSpPr>
            <p:cNvPr id="2835" name="Google Shape;2835;p36"/>
            <p:cNvSpPr/>
            <p:nvPr/>
          </p:nvSpPr>
          <p:spPr>
            <a:xfrm>
              <a:off x="1529050" y="350325"/>
              <a:ext cx="4542325" cy="2520225"/>
            </a:xfrm>
            <a:custGeom>
              <a:avLst/>
              <a:gdLst/>
              <a:ahLst/>
              <a:cxnLst/>
              <a:rect l="l" t="t" r="r" b="b"/>
              <a:pathLst>
                <a:path w="181693" h="100809" extrusionOk="0">
                  <a:moveTo>
                    <a:pt x="137678" y="0"/>
                  </a:moveTo>
                  <a:cubicBezTo>
                    <a:pt x="135699" y="0"/>
                    <a:pt x="133686" y="340"/>
                    <a:pt x="131719" y="1057"/>
                  </a:cubicBezTo>
                  <a:lnTo>
                    <a:pt x="13701" y="44018"/>
                  </a:lnTo>
                  <a:cubicBezTo>
                    <a:pt x="4665" y="47312"/>
                    <a:pt x="0" y="57294"/>
                    <a:pt x="3295" y="66330"/>
                  </a:cubicBezTo>
                  <a:lnTo>
                    <a:pt x="15299" y="99308"/>
                  </a:lnTo>
                  <a:cubicBezTo>
                    <a:pt x="18594" y="95785"/>
                    <a:pt x="23193" y="93763"/>
                    <a:pt x="28053" y="93763"/>
                  </a:cubicBezTo>
                  <a:lnTo>
                    <a:pt x="153640" y="93763"/>
                  </a:lnTo>
                  <a:cubicBezTo>
                    <a:pt x="159153" y="93763"/>
                    <a:pt x="164372" y="96373"/>
                    <a:pt x="167634" y="100809"/>
                  </a:cubicBezTo>
                  <a:lnTo>
                    <a:pt x="167993" y="100678"/>
                  </a:lnTo>
                  <a:cubicBezTo>
                    <a:pt x="177028" y="97384"/>
                    <a:pt x="181693" y="87402"/>
                    <a:pt x="178398" y="78366"/>
                  </a:cubicBezTo>
                  <a:lnTo>
                    <a:pt x="154031" y="11463"/>
                  </a:lnTo>
                  <a:cubicBezTo>
                    <a:pt x="151479" y="4394"/>
                    <a:pt x="144794" y="0"/>
                    <a:pt x="1376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6" name="Google Shape;2836;p36"/>
            <p:cNvSpPr/>
            <p:nvPr/>
          </p:nvSpPr>
          <p:spPr>
            <a:xfrm>
              <a:off x="1704375" y="892950"/>
              <a:ext cx="3954375" cy="1877300"/>
            </a:xfrm>
            <a:custGeom>
              <a:avLst/>
              <a:gdLst/>
              <a:ahLst/>
              <a:cxnLst/>
              <a:rect l="l" t="t" r="r" b="b"/>
              <a:pathLst>
                <a:path w="158175" h="75092" extrusionOk="0">
                  <a:moveTo>
                    <a:pt x="150802" y="1"/>
                  </a:moveTo>
                  <a:lnTo>
                    <a:pt x="1" y="54867"/>
                  </a:lnTo>
                  <a:lnTo>
                    <a:pt x="7373" y="75092"/>
                  </a:lnTo>
                  <a:lnTo>
                    <a:pt x="158174" y="20225"/>
                  </a:lnTo>
                  <a:lnTo>
                    <a:pt x="15080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7" name="Google Shape;2837;p36"/>
            <p:cNvSpPr/>
            <p:nvPr/>
          </p:nvSpPr>
          <p:spPr>
            <a:xfrm>
              <a:off x="1794900" y="2694400"/>
              <a:ext cx="4010625" cy="2651200"/>
            </a:xfrm>
            <a:custGeom>
              <a:avLst/>
              <a:gdLst/>
              <a:ahLst/>
              <a:cxnLst/>
              <a:rect l="l" t="t" r="r" b="b"/>
              <a:pathLst>
                <a:path w="160425" h="106048" extrusionOk="0">
                  <a:moveTo>
                    <a:pt x="17419" y="0"/>
                  </a:moveTo>
                  <a:cubicBezTo>
                    <a:pt x="7796" y="0"/>
                    <a:pt x="0" y="7796"/>
                    <a:pt x="0" y="17419"/>
                  </a:cubicBezTo>
                  <a:lnTo>
                    <a:pt x="0" y="88628"/>
                  </a:lnTo>
                  <a:cubicBezTo>
                    <a:pt x="0" y="98251"/>
                    <a:pt x="7796" y="106047"/>
                    <a:pt x="17419" y="106047"/>
                  </a:cubicBezTo>
                  <a:lnTo>
                    <a:pt x="143006" y="106047"/>
                  </a:lnTo>
                  <a:cubicBezTo>
                    <a:pt x="152629" y="106047"/>
                    <a:pt x="160425" y="98251"/>
                    <a:pt x="160425" y="88628"/>
                  </a:cubicBezTo>
                  <a:lnTo>
                    <a:pt x="160425" y="17419"/>
                  </a:lnTo>
                  <a:cubicBezTo>
                    <a:pt x="160425" y="7796"/>
                    <a:pt x="152629" y="0"/>
                    <a:pt x="14300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8" name="Google Shape;2838;p36"/>
            <p:cNvSpPr/>
            <p:nvPr/>
          </p:nvSpPr>
          <p:spPr>
            <a:xfrm>
              <a:off x="4859525" y="3642800"/>
              <a:ext cx="729075" cy="505650"/>
            </a:xfrm>
            <a:custGeom>
              <a:avLst/>
              <a:gdLst/>
              <a:ahLst/>
              <a:cxnLst/>
              <a:rect l="l" t="t" r="r" b="b"/>
              <a:pathLst>
                <a:path w="29163" h="20226" extrusionOk="0">
                  <a:moveTo>
                    <a:pt x="7340" y="1"/>
                  </a:moveTo>
                  <a:cubicBezTo>
                    <a:pt x="3295" y="1"/>
                    <a:pt x="1" y="3296"/>
                    <a:pt x="1" y="7340"/>
                  </a:cubicBezTo>
                  <a:lnTo>
                    <a:pt x="1" y="12886"/>
                  </a:lnTo>
                  <a:cubicBezTo>
                    <a:pt x="1" y="16931"/>
                    <a:pt x="3295" y="20225"/>
                    <a:pt x="7340" y="20225"/>
                  </a:cubicBezTo>
                  <a:lnTo>
                    <a:pt x="21791" y="20225"/>
                  </a:lnTo>
                  <a:cubicBezTo>
                    <a:pt x="25868" y="20225"/>
                    <a:pt x="29163" y="16931"/>
                    <a:pt x="29163" y="12886"/>
                  </a:cubicBezTo>
                  <a:lnTo>
                    <a:pt x="29163" y="7340"/>
                  </a:lnTo>
                  <a:cubicBezTo>
                    <a:pt x="29163" y="3296"/>
                    <a:pt x="25868" y="1"/>
                    <a:pt x="217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9" name="Google Shape;2839;p36"/>
            <p:cNvSpPr/>
            <p:nvPr/>
          </p:nvSpPr>
          <p:spPr>
            <a:xfrm>
              <a:off x="2201825" y="3187775"/>
              <a:ext cx="1248550" cy="399600"/>
            </a:xfrm>
            <a:custGeom>
              <a:avLst/>
              <a:gdLst/>
              <a:ahLst/>
              <a:cxnLst/>
              <a:rect l="l" t="t" r="r" b="b"/>
              <a:pathLst>
                <a:path w="49942" h="15984" extrusionOk="0">
                  <a:moveTo>
                    <a:pt x="7993" y="0"/>
                  </a:moveTo>
                  <a:cubicBezTo>
                    <a:pt x="3589" y="0"/>
                    <a:pt x="1" y="3556"/>
                    <a:pt x="1" y="7992"/>
                  </a:cubicBezTo>
                  <a:cubicBezTo>
                    <a:pt x="1" y="12396"/>
                    <a:pt x="3589" y="15984"/>
                    <a:pt x="7993" y="15984"/>
                  </a:cubicBezTo>
                  <a:lnTo>
                    <a:pt x="41950" y="15984"/>
                  </a:lnTo>
                  <a:cubicBezTo>
                    <a:pt x="46386" y="15984"/>
                    <a:pt x="49942" y="12396"/>
                    <a:pt x="49942" y="7992"/>
                  </a:cubicBezTo>
                  <a:cubicBezTo>
                    <a:pt x="49942" y="3556"/>
                    <a:pt x="46386" y="0"/>
                    <a:pt x="4195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0" name="Google Shape;2840;p36"/>
            <p:cNvSpPr/>
            <p:nvPr/>
          </p:nvSpPr>
          <p:spPr>
            <a:xfrm>
              <a:off x="1482550" y="1335775"/>
              <a:ext cx="587200" cy="1497275"/>
            </a:xfrm>
            <a:custGeom>
              <a:avLst/>
              <a:gdLst/>
              <a:ahLst/>
              <a:cxnLst/>
              <a:rect l="l" t="t" r="r" b="b"/>
              <a:pathLst>
                <a:path w="23488" h="59891" extrusionOk="0">
                  <a:moveTo>
                    <a:pt x="23487" y="0"/>
                  </a:moveTo>
                  <a:lnTo>
                    <a:pt x="13995" y="3458"/>
                  </a:lnTo>
                  <a:cubicBezTo>
                    <a:pt x="4763" y="6818"/>
                    <a:pt x="1" y="16995"/>
                    <a:pt x="3361" y="26227"/>
                  </a:cubicBezTo>
                  <a:lnTo>
                    <a:pt x="15626" y="59890"/>
                  </a:lnTo>
                  <a:cubicBezTo>
                    <a:pt x="17289" y="58096"/>
                    <a:pt x="19344" y="56661"/>
                    <a:pt x="21595" y="55682"/>
                  </a:cubicBezTo>
                  <a:cubicBezTo>
                    <a:pt x="20878" y="48734"/>
                    <a:pt x="20519" y="41754"/>
                    <a:pt x="20551" y="34806"/>
                  </a:cubicBezTo>
                  <a:cubicBezTo>
                    <a:pt x="20519" y="23128"/>
                    <a:pt x="21530" y="11483"/>
                    <a:pt x="2348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1" name="Google Shape;2841;p36"/>
            <p:cNvSpPr/>
            <p:nvPr/>
          </p:nvSpPr>
          <p:spPr>
            <a:xfrm>
              <a:off x="1661975" y="2130875"/>
              <a:ext cx="358025" cy="636925"/>
            </a:xfrm>
            <a:custGeom>
              <a:avLst/>
              <a:gdLst/>
              <a:ahLst/>
              <a:cxnLst/>
              <a:rect l="l" t="t" r="r" b="b"/>
              <a:pathLst>
                <a:path w="14321" h="25477" extrusionOk="0">
                  <a:moveTo>
                    <a:pt x="13374" y="1"/>
                  </a:moveTo>
                  <a:lnTo>
                    <a:pt x="0" y="4861"/>
                  </a:lnTo>
                  <a:lnTo>
                    <a:pt x="7503" y="25477"/>
                  </a:lnTo>
                  <a:lnTo>
                    <a:pt x="14320" y="22998"/>
                  </a:lnTo>
                  <a:cubicBezTo>
                    <a:pt x="13668" y="16408"/>
                    <a:pt x="13374" y="9754"/>
                    <a:pt x="13374" y="3002"/>
                  </a:cubicBezTo>
                  <a:cubicBezTo>
                    <a:pt x="13374" y="1991"/>
                    <a:pt x="13374" y="979"/>
                    <a:pt x="1337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2" name="Google Shape;2842;p36"/>
            <p:cNvSpPr/>
            <p:nvPr/>
          </p:nvSpPr>
          <p:spPr>
            <a:xfrm>
              <a:off x="1754125" y="2727825"/>
              <a:ext cx="1363525" cy="2668325"/>
            </a:xfrm>
            <a:custGeom>
              <a:avLst/>
              <a:gdLst/>
              <a:ahLst/>
              <a:cxnLst/>
              <a:rect l="l" t="t" r="r" b="b"/>
              <a:pathLst>
                <a:path w="54541" h="106733" extrusionOk="0">
                  <a:moveTo>
                    <a:pt x="10732" y="0"/>
                  </a:moveTo>
                  <a:cubicBezTo>
                    <a:pt x="4208" y="2806"/>
                    <a:pt x="0" y="9199"/>
                    <a:pt x="0" y="16310"/>
                  </a:cubicBezTo>
                  <a:lnTo>
                    <a:pt x="0" y="88987"/>
                  </a:lnTo>
                  <a:cubicBezTo>
                    <a:pt x="0" y="98773"/>
                    <a:pt x="7960" y="106733"/>
                    <a:pt x="17746" y="106733"/>
                  </a:cubicBezTo>
                  <a:lnTo>
                    <a:pt x="54541" y="106733"/>
                  </a:lnTo>
                  <a:cubicBezTo>
                    <a:pt x="29913" y="76135"/>
                    <a:pt x="14712" y="39046"/>
                    <a:pt x="1073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3" name="Google Shape;2843;p36"/>
            <p:cNvSpPr/>
            <p:nvPr/>
          </p:nvSpPr>
          <p:spPr>
            <a:xfrm>
              <a:off x="1460550" y="289200"/>
              <a:ext cx="4679325" cy="2642525"/>
            </a:xfrm>
            <a:custGeom>
              <a:avLst/>
              <a:gdLst/>
              <a:ahLst/>
              <a:cxnLst/>
              <a:rect l="l" t="t" r="r" b="b"/>
              <a:pathLst>
                <a:path w="187173" h="105701" extrusionOk="0">
                  <a:moveTo>
                    <a:pt x="140395" y="4891"/>
                  </a:moveTo>
                  <a:cubicBezTo>
                    <a:pt x="146515" y="4891"/>
                    <a:pt x="152264" y="8666"/>
                    <a:pt x="154488" y="14724"/>
                  </a:cubicBezTo>
                  <a:lnTo>
                    <a:pt x="178855" y="81660"/>
                  </a:lnTo>
                  <a:cubicBezTo>
                    <a:pt x="181497" y="88999"/>
                    <a:pt x="178072" y="97089"/>
                    <a:pt x="171124" y="100318"/>
                  </a:cubicBezTo>
                  <a:cubicBezTo>
                    <a:pt x="167405" y="96175"/>
                    <a:pt x="162023" y="93762"/>
                    <a:pt x="156412" y="93762"/>
                  </a:cubicBezTo>
                  <a:lnTo>
                    <a:pt x="30761" y="93762"/>
                  </a:lnTo>
                  <a:cubicBezTo>
                    <a:pt x="26553" y="93762"/>
                    <a:pt x="22475" y="95132"/>
                    <a:pt x="19115" y="97545"/>
                  </a:cubicBezTo>
                  <a:lnTo>
                    <a:pt x="8318" y="67927"/>
                  </a:lnTo>
                  <a:cubicBezTo>
                    <a:pt x="5513" y="60196"/>
                    <a:pt x="9525" y="51584"/>
                    <a:pt x="17289" y="48746"/>
                  </a:cubicBezTo>
                  <a:lnTo>
                    <a:pt x="135307" y="5786"/>
                  </a:lnTo>
                  <a:cubicBezTo>
                    <a:pt x="136987" y="5179"/>
                    <a:pt x="138705" y="4891"/>
                    <a:pt x="140395" y="4891"/>
                  </a:cubicBezTo>
                  <a:close/>
                  <a:moveTo>
                    <a:pt x="140384" y="0"/>
                  </a:moveTo>
                  <a:cubicBezTo>
                    <a:pt x="138143" y="0"/>
                    <a:pt x="135867" y="382"/>
                    <a:pt x="133644" y="1186"/>
                  </a:cubicBezTo>
                  <a:lnTo>
                    <a:pt x="15592" y="44147"/>
                  </a:lnTo>
                  <a:cubicBezTo>
                    <a:pt x="5317" y="47898"/>
                    <a:pt x="0" y="59315"/>
                    <a:pt x="3751" y="69590"/>
                  </a:cubicBezTo>
                  <a:lnTo>
                    <a:pt x="15756" y="102602"/>
                  </a:lnTo>
                  <a:cubicBezTo>
                    <a:pt x="16049" y="103384"/>
                    <a:pt x="16734" y="104004"/>
                    <a:pt x="17550" y="104167"/>
                  </a:cubicBezTo>
                  <a:cubicBezTo>
                    <a:pt x="17705" y="104197"/>
                    <a:pt x="17861" y="104212"/>
                    <a:pt x="18015" y="104212"/>
                  </a:cubicBezTo>
                  <a:cubicBezTo>
                    <a:pt x="18700" y="104212"/>
                    <a:pt x="19354" y="103923"/>
                    <a:pt x="19833" y="103417"/>
                  </a:cubicBezTo>
                  <a:cubicBezTo>
                    <a:pt x="22638" y="100383"/>
                    <a:pt x="26618" y="98655"/>
                    <a:pt x="30761" y="98655"/>
                  </a:cubicBezTo>
                  <a:lnTo>
                    <a:pt x="156412" y="98655"/>
                  </a:lnTo>
                  <a:cubicBezTo>
                    <a:pt x="161110" y="98655"/>
                    <a:pt x="165611" y="100938"/>
                    <a:pt x="168417" y="104722"/>
                  </a:cubicBezTo>
                  <a:cubicBezTo>
                    <a:pt x="168873" y="105342"/>
                    <a:pt x="169623" y="105700"/>
                    <a:pt x="170374" y="105700"/>
                  </a:cubicBezTo>
                  <a:cubicBezTo>
                    <a:pt x="170667" y="105700"/>
                    <a:pt x="170928" y="105668"/>
                    <a:pt x="171222" y="105570"/>
                  </a:cubicBezTo>
                  <a:lnTo>
                    <a:pt x="171581" y="105439"/>
                  </a:lnTo>
                  <a:cubicBezTo>
                    <a:pt x="181856" y="101688"/>
                    <a:pt x="187173" y="90271"/>
                    <a:pt x="183422" y="79996"/>
                  </a:cubicBezTo>
                  <a:lnTo>
                    <a:pt x="159087" y="13060"/>
                  </a:lnTo>
                  <a:cubicBezTo>
                    <a:pt x="156148" y="5008"/>
                    <a:pt x="148500" y="0"/>
                    <a:pt x="14038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4" name="Google Shape;2844;p36"/>
            <p:cNvSpPr/>
            <p:nvPr/>
          </p:nvSpPr>
          <p:spPr>
            <a:xfrm>
              <a:off x="1641575" y="832225"/>
              <a:ext cx="4079950" cy="1999200"/>
            </a:xfrm>
            <a:custGeom>
              <a:avLst/>
              <a:gdLst/>
              <a:ahLst/>
              <a:cxnLst/>
              <a:rect l="l" t="t" r="r" b="b"/>
              <a:pathLst>
                <a:path w="163198" h="79968" extrusionOk="0">
                  <a:moveTo>
                    <a:pt x="151846" y="5594"/>
                  </a:moveTo>
                  <a:lnTo>
                    <a:pt x="157555" y="21186"/>
                  </a:lnTo>
                  <a:lnTo>
                    <a:pt x="11353" y="74389"/>
                  </a:lnTo>
                  <a:lnTo>
                    <a:pt x="5677" y="58764"/>
                  </a:lnTo>
                  <a:lnTo>
                    <a:pt x="151846" y="5594"/>
                  </a:lnTo>
                  <a:close/>
                  <a:moveTo>
                    <a:pt x="153331" y="1"/>
                  </a:moveTo>
                  <a:cubicBezTo>
                    <a:pt x="153055" y="1"/>
                    <a:pt x="152774" y="48"/>
                    <a:pt x="152499" y="146"/>
                  </a:cubicBezTo>
                  <a:lnTo>
                    <a:pt x="1697" y="55013"/>
                  </a:lnTo>
                  <a:cubicBezTo>
                    <a:pt x="1077" y="55241"/>
                    <a:pt x="588" y="55698"/>
                    <a:pt x="294" y="56285"/>
                  </a:cubicBezTo>
                  <a:cubicBezTo>
                    <a:pt x="33" y="56872"/>
                    <a:pt x="1" y="57525"/>
                    <a:pt x="229" y="58144"/>
                  </a:cubicBezTo>
                  <a:lnTo>
                    <a:pt x="7569" y="78336"/>
                  </a:lnTo>
                  <a:cubicBezTo>
                    <a:pt x="7927" y="79347"/>
                    <a:pt x="8873" y="79967"/>
                    <a:pt x="9885" y="79967"/>
                  </a:cubicBezTo>
                  <a:cubicBezTo>
                    <a:pt x="10146" y="79967"/>
                    <a:pt x="10439" y="79902"/>
                    <a:pt x="10700" y="79804"/>
                  </a:cubicBezTo>
                  <a:lnTo>
                    <a:pt x="161502" y="24937"/>
                  </a:lnTo>
                  <a:cubicBezTo>
                    <a:pt x="162122" y="24742"/>
                    <a:pt x="162611" y="24285"/>
                    <a:pt x="162904" y="23698"/>
                  </a:cubicBezTo>
                  <a:cubicBezTo>
                    <a:pt x="163165" y="23111"/>
                    <a:pt x="163198" y="22426"/>
                    <a:pt x="162970" y="21806"/>
                  </a:cubicBezTo>
                  <a:lnTo>
                    <a:pt x="155630" y="1614"/>
                  </a:lnTo>
                  <a:cubicBezTo>
                    <a:pt x="155272" y="617"/>
                    <a:pt x="154333" y="1"/>
                    <a:pt x="15333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5" name="Google Shape;2845;p36"/>
            <p:cNvSpPr/>
            <p:nvPr/>
          </p:nvSpPr>
          <p:spPr>
            <a:xfrm>
              <a:off x="1733725" y="2633225"/>
              <a:ext cx="4132975" cy="2773525"/>
            </a:xfrm>
            <a:custGeom>
              <a:avLst/>
              <a:gdLst/>
              <a:ahLst/>
              <a:cxnLst/>
              <a:rect l="l" t="t" r="r" b="b"/>
              <a:pathLst>
                <a:path w="165319" h="110941" extrusionOk="0">
                  <a:moveTo>
                    <a:pt x="19866" y="1"/>
                  </a:moveTo>
                  <a:cubicBezTo>
                    <a:pt x="8906" y="1"/>
                    <a:pt x="1" y="8906"/>
                    <a:pt x="1" y="19866"/>
                  </a:cubicBezTo>
                  <a:lnTo>
                    <a:pt x="1" y="40156"/>
                  </a:lnTo>
                  <a:cubicBezTo>
                    <a:pt x="1" y="41493"/>
                    <a:pt x="1110" y="42602"/>
                    <a:pt x="2447" y="42602"/>
                  </a:cubicBezTo>
                  <a:cubicBezTo>
                    <a:pt x="3785" y="42602"/>
                    <a:pt x="4894" y="41493"/>
                    <a:pt x="4894" y="40156"/>
                  </a:cubicBezTo>
                  <a:lnTo>
                    <a:pt x="4894" y="19866"/>
                  </a:lnTo>
                  <a:cubicBezTo>
                    <a:pt x="4894" y="11613"/>
                    <a:pt x="11614" y="4894"/>
                    <a:pt x="19866" y="4894"/>
                  </a:cubicBezTo>
                  <a:lnTo>
                    <a:pt x="145453" y="4894"/>
                  </a:lnTo>
                  <a:cubicBezTo>
                    <a:pt x="149465" y="4894"/>
                    <a:pt x="153216" y="6459"/>
                    <a:pt x="156054" y="9297"/>
                  </a:cubicBezTo>
                  <a:cubicBezTo>
                    <a:pt x="158860" y="12103"/>
                    <a:pt x="160425" y="15854"/>
                    <a:pt x="160425" y="19866"/>
                  </a:cubicBezTo>
                  <a:lnTo>
                    <a:pt x="160425" y="91075"/>
                  </a:lnTo>
                  <a:cubicBezTo>
                    <a:pt x="160425" y="99328"/>
                    <a:pt x="153706" y="106015"/>
                    <a:pt x="145453" y="106048"/>
                  </a:cubicBezTo>
                  <a:lnTo>
                    <a:pt x="19866" y="106048"/>
                  </a:lnTo>
                  <a:cubicBezTo>
                    <a:pt x="11614" y="106048"/>
                    <a:pt x="4894" y="99328"/>
                    <a:pt x="4894" y="91075"/>
                  </a:cubicBezTo>
                  <a:lnTo>
                    <a:pt x="4894" y="60934"/>
                  </a:lnTo>
                  <a:cubicBezTo>
                    <a:pt x="4894" y="59564"/>
                    <a:pt x="3785" y="58488"/>
                    <a:pt x="2447" y="58488"/>
                  </a:cubicBezTo>
                  <a:cubicBezTo>
                    <a:pt x="1110" y="58488"/>
                    <a:pt x="1" y="59564"/>
                    <a:pt x="1" y="60934"/>
                  </a:cubicBezTo>
                  <a:lnTo>
                    <a:pt x="1" y="91075"/>
                  </a:lnTo>
                  <a:cubicBezTo>
                    <a:pt x="1" y="102035"/>
                    <a:pt x="8906" y="110941"/>
                    <a:pt x="19866" y="110941"/>
                  </a:cubicBezTo>
                  <a:lnTo>
                    <a:pt x="145453" y="110941"/>
                  </a:lnTo>
                  <a:cubicBezTo>
                    <a:pt x="156413" y="110908"/>
                    <a:pt x="165318" y="102003"/>
                    <a:pt x="165318" y="91075"/>
                  </a:cubicBezTo>
                  <a:lnTo>
                    <a:pt x="165318" y="19866"/>
                  </a:lnTo>
                  <a:cubicBezTo>
                    <a:pt x="165318" y="14549"/>
                    <a:pt x="163263" y="9558"/>
                    <a:pt x="159512" y="5807"/>
                  </a:cubicBezTo>
                  <a:cubicBezTo>
                    <a:pt x="155761" y="2056"/>
                    <a:pt x="150770" y="1"/>
                    <a:pt x="14545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6" name="Google Shape;2846;p36"/>
            <p:cNvSpPr/>
            <p:nvPr/>
          </p:nvSpPr>
          <p:spPr>
            <a:xfrm>
              <a:off x="1733725" y="3785525"/>
              <a:ext cx="122350" cy="222650"/>
            </a:xfrm>
            <a:custGeom>
              <a:avLst/>
              <a:gdLst/>
              <a:ahLst/>
              <a:cxnLst/>
              <a:rect l="l" t="t" r="r" b="b"/>
              <a:pathLst>
                <a:path w="4894" h="8906" extrusionOk="0">
                  <a:moveTo>
                    <a:pt x="2447" y="0"/>
                  </a:moveTo>
                  <a:cubicBezTo>
                    <a:pt x="1110" y="0"/>
                    <a:pt x="1" y="1109"/>
                    <a:pt x="1" y="2447"/>
                  </a:cubicBezTo>
                  <a:lnTo>
                    <a:pt x="1" y="6459"/>
                  </a:lnTo>
                  <a:cubicBezTo>
                    <a:pt x="1" y="7797"/>
                    <a:pt x="1110" y="8906"/>
                    <a:pt x="2447" y="8906"/>
                  </a:cubicBezTo>
                  <a:cubicBezTo>
                    <a:pt x="3785" y="8906"/>
                    <a:pt x="4894" y="7797"/>
                    <a:pt x="4894" y="6459"/>
                  </a:cubicBezTo>
                  <a:lnTo>
                    <a:pt x="4894" y="2447"/>
                  </a:lnTo>
                  <a:cubicBezTo>
                    <a:pt x="4894" y="1109"/>
                    <a:pt x="3785" y="0"/>
                    <a:pt x="244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7" name="Google Shape;2847;p36"/>
            <p:cNvSpPr/>
            <p:nvPr/>
          </p:nvSpPr>
          <p:spPr>
            <a:xfrm>
              <a:off x="4798375" y="3581650"/>
              <a:ext cx="851400" cy="627950"/>
            </a:xfrm>
            <a:custGeom>
              <a:avLst/>
              <a:gdLst/>
              <a:ahLst/>
              <a:cxnLst/>
              <a:rect l="l" t="t" r="r" b="b"/>
              <a:pathLst>
                <a:path w="34056" h="25118" extrusionOk="0">
                  <a:moveTo>
                    <a:pt x="24237" y="4893"/>
                  </a:moveTo>
                  <a:cubicBezTo>
                    <a:pt x="26944" y="4893"/>
                    <a:pt x="29162" y="7079"/>
                    <a:pt x="29162" y="9786"/>
                  </a:cubicBezTo>
                  <a:lnTo>
                    <a:pt x="29162" y="15332"/>
                  </a:lnTo>
                  <a:cubicBezTo>
                    <a:pt x="29162" y="18007"/>
                    <a:pt x="26944" y="20225"/>
                    <a:pt x="24237" y="20225"/>
                  </a:cubicBezTo>
                  <a:lnTo>
                    <a:pt x="9786" y="20225"/>
                  </a:lnTo>
                  <a:cubicBezTo>
                    <a:pt x="7111" y="20225"/>
                    <a:pt x="4893" y="18007"/>
                    <a:pt x="4893" y="15332"/>
                  </a:cubicBezTo>
                  <a:lnTo>
                    <a:pt x="4893" y="9786"/>
                  </a:lnTo>
                  <a:cubicBezTo>
                    <a:pt x="4893" y="7079"/>
                    <a:pt x="7111" y="4893"/>
                    <a:pt x="9786" y="4893"/>
                  </a:cubicBezTo>
                  <a:close/>
                  <a:moveTo>
                    <a:pt x="9786" y="0"/>
                  </a:moveTo>
                  <a:cubicBezTo>
                    <a:pt x="4404" y="0"/>
                    <a:pt x="0" y="4404"/>
                    <a:pt x="0" y="9786"/>
                  </a:cubicBezTo>
                  <a:lnTo>
                    <a:pt x="0" y="15332"/>
                  </a:lnTo>
                  <a:cubicBezTo>
                    <a:pt x="0" y="20714"/>
                    <a:pt x="4404" y="25118"/>
                    <a:pt x="9786" y="25118"/>
                  </a:cubicBezTo>
                  <a:lnTo>
                    <a:pt x="24237" y="25118"/>
                  </a:lnTo>
                  <a:cubicBezTo>
                    <a:pt x="29652" y="25118"/>
                    <a:pt x="34055" y="20714"/>
                    <a:pt x="34055" y="15332"/>
                  </a:cubicBezTo>
                  <a:lnTo>
                    <a:pt x="34055" y="9786"/>
                  </a:lnTo>
                  <a:cubicBezTo>
                    <a:pt x="34055" y="4404"/>
                    <a:pt x="29652" y="0"/>
                    <a:pt x="2423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8" name="Google Shape;2848;p36"/>
            <p:cNvSpPr/>
            <p:nvPr/>
          </p:nvSpPr>
          <p:spPr>
            <a:xfrm>
              <a:off x="2140675" y="3125775"/>
              <a:ext cx="1370875" cy="522775"/>
            </a:xfrm>
            <a:custGeom>
              <a:avLst/>
              <a:gdLst/>
              <a:ahLst/>
              <a:cxnLst/>
              <a:rect l="l" t="t" r="r" b="b"/>
              <a:pathLst>
                <a:path w="54835" h="20911" extrusionOk="0">
                  <a:moveTo>
                    <a:pt x="44396" y="4927"/>
                  </a:moveTo>
                  <a:cubicBezTo>
                    <a:pt x="47462" y="4927"/>
                    <a:pt x="49941" y="7406"/>
                    <a:pt x="49941" y="10472"/>
                  </a:cubicBezTo>
                  <a:cubicBezTo>
                    <a:pt x="49941" y="13506"/>
                    <a:pt x="47462" y="16017"/>
                    <a:pt x="44396" y="16017"/>
                  </a:cubicBezTo>
                  <a:lnTo>
                    <a:pt x="10439" y="16017"/>
                  </a:lnTo>
                  <a:cubicBezTo>
                    <a:pt x="7372" y="16017"/>
                    <a:pt x="4893" y="13506"/>
                    <a:pt x="4893" y="10472"/>
                  </a:cubicBezTo>
                  <a:cubicBezTo>
                    <a:pt x="4893" y="7406"/>
                    <a:pt x="7372" y="4927"/>
                    <a:pt x="10439" y="4927"/>
                  </a:cubicBezTo>
                  <a:close/>
                  <a:moveTo>
                    <a:pt x="10439" y="1"/>
                  </a:moveTo>
                  <a:cubicBezTo>
                    <a:pt x="4697" y="1"/>
                    <a:pt x="0" y="4698"/>
                    <a:pt x="0" y="10439"/>
                  </a:cubicBezTo>
                  <a:cubicBezTo>
                    <a:pt x="0" y="16213"/>
                    <a:pt x="4697" y="20910"/>
                    <a:pt x="10439" y="20910"/>
                  </a:cubicBezTo>
                  <a:lnTo>
                    <a:pt x="44396" y="20910"/>
                  </a:lnTo>
                  <a:cubicBezTo>
                    <a:pt x="50169" y="20910"/>
                    <a:pt x="54834" y="16213"/>
                    <a:pt x="54834" y="10439"/>
                  </a:cubicBezTo>
                  <a:cubicBezTo>
                    <a:pt x="54834" y="4698"/>
                    <a:pt x="50169" y="1"/>
                    <a:pt x="4439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9" name="Google Shape;2849;p36"/>
            <p:cNvSpPr/>
            <p:nvPr/>
          </p:nvSpPr>
          <p:spPr>
            <a:xfrm>
              <a:off x="2081125" y="4734750"/>
              <a:ext cx="801675" cy="122350"/>
            </a:xfrm>
            <a:custGeom>
              <a:avLst/>
              <a:gdLst/>
              <a:ahLst/>
              <a:cxnLst/>
              <a:rect l="l" t="t" r="r" b="b"/>
              <a:pathLst>
                <a:path w="32067" h="4894" extrusionOk="0">
                  <a:moveTo>
                    <a:pt x="2447" y="1"/>
                  </a:moveTo>
                  <a:cubicBezTo>
                    <a:pt x="1077" y="1"/>
                    <a:pt x="1" y="1077"/>
                    <a:pt x="1" y="2447"/>
                  </a:cubicBezTo>
                  <a:cubicBezTo>
                    <a:pt x="1" y="3785"/>
                    <a:pt x="1077" y="4894"/>
                    <a:pt x="2447" y="4894"/>
                  </a:cubicBezTo>
                  <a:lnTo>
                    <a:pt x="29620" y="4894"/>
                  </a:lnTo>
                  <a:cubicBezTo>
                    <a:pt x="30957" y="4894"/>
                    <a:pt x="32066" y="3785"/>
                    <a:pt x="32066" y="2447"/>
                  </a:cubicBezTo>
                  <a:cubicBezTo>
                    <a:pt x="32066" y="1077"/>
                    <a:pt x="30957" y="1"/>
                    <a:pt x="2962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0" name="Google Shape;2850;p36"/>
            <p:cNvSpPr/>
            <p:nvPr/>
          </p:nvSpPr>
          <p:spPr>
            <a:xfrm>
              <a:off x="2960250" y="4734750"/>
              <a:ext cx="801650" cy="122350"/>
            </a:xfrm>
            <a:custGeom>
              <a:avLst/>
              <a:gdLst/>
              <a:ahLst/>
              <a:cxnLst/>
              <a:rect l="l" t="t" r="r" b="b"/>
              <a:pathLst>
                <a:path w="32066" h="4894" extrusionOk="0">
                  <a:moveTo>
                    <a:pt x="2447" y="1"/>
                  </a:moveTo>
                  <a:cubicBezTo>
                    <a:pt x="1077" y="1"/>
                    <a:pt x="0" y="1077"/>
                    <a:pt x="0" y="2447"/>
                  </a:cubicBezTo>
                  <a:cubicBezTo>
                    <a:pt x="0" y="3785"/>
                    <a:pt x="1077" y="4894"/>
                    <a:pt x="2447" y="4894"/>
                  </a:cubicBezTo>
                  <a:lnTo>
                    <a:pt x="29619" y="4894"/>
                  </a:lnTo>
                  <a:cubicBezTo>
                    <a:pt x="30956" y="4894"/>
                    <a:pt x="32065" y="3785"/>
                    <a:pt x="32065" y="2447"/>
                  </a:cubicBezTo>
                  <a:cubicBezTo>
                    <a:pt x="32065" y="1077"/>
                    <a:pt x="30956" y="1"/>
                    <a:pt x="296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1" name="Google Shape;2851;p36"/>
            <p:cNvSpPr/>
            <p:nvPr/>
          </p:nvSpPr>
          <p:spPr>
            <a:xfrm>
              <a:off x="3839350" y="4734750"/>
              <a:ext cx="801650" cy="122350"/>
            </a:xfrm>
            <a:custGeom>
              <a:avLst/>
              <a:gdLst/>
              <a:ahLst/>
              <a:cxnLst/>
              <a:rect l="l" t="t" r="r" b="b"/>
              <a:pathLst>
                <a:path w="32066" h="4894" extrusionOk="0">
                  <a:moveTo>
                    <a:pt x="2447" y="1"/>
                  </a:moveTo>
                  <a:cubicBezTo>
                    <a:pt x="1077" y="1"/>
                    <a:pt x="0" y="1077"/>
                    <a:pt x="0" y="2447"/>
                  </a:cubicBezTo>
                  <a:cubicBezTo>
                    <a:pt x="0" y="3785"/>
                    <a:pt x="1077" y="4894"/>
                    <a:pt x="2447" y="4894"/>
                  </a:cubicBezTo>
                  <a:lnTo>
                    <a:pt x="29619" y="4894"/>
                  </a:lnTo>
                  <a:cubicBezTo>
                    <a:pt x="30957" y="4894"/>
                    <a:pt x="32066" y="3785"/>
                    <a:pt x="32066" y="2447"/>
                  </a:cubicBezTo>
                  <a:cubicBezTo>
                    <a:pt x="32066" y="1077"/>
                    <a:pt x="30957" y="1"/>
                    <a:pt x="296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2" name="Google Shape;2852;p36"/>
            <p:cNvSpPr/>
            <p:nvPr/>
          </p:nvSpPr>
          <p:spPr>
            <a:xfrm>
              <a:off x="4718450" y="4734750"/>
              <a:ext cx="801650" cy="122350"/>
            </a:xfrm>
            <a:custGeom>
              <a:avLst/>
              <a:gdLst/>
              <a:ahLst/>
              <a:cxnLst/>
              <a:rect l="l" t="t" r="r" b="b"/>
              <a:pathLst>
                <a:path w="32066" h="4894" extrusionOk="0">
                  <a:moveTo>
                    <a:pt x="2447" y="1"/>
                  </a:moveTo>
                  <a:cubicBezTo>
                    <a:pt x="1077" y="1"/>
                    <a:pt x="1" y="1077"/>
                    <a:pt x="1" y="2447"/>
                  </a:cubicBezTo>
                  <a:cubicBezTo>
                    <a:pt x="1" y="3785"/>
                    <a:pt x="1077" y="4894"/>
                    <a:pt x="2447" y="4894"/>
                  </a:cubicBezTo>
                  <a:lnTo>
                    <a:pt x="29619" y="4894"/>
                  </a:lnTo>
                  <a:cubicBezTo>
                    <a:pt x="30957" y="4894"/>
                    <a:pt x="32066" y="3785"/>
                    <a:pt x="32066" y="2447"/>
                  </a:cubicBezTo>
                  <a:cubicBezTo>
                    <a:pt x="32066" y="1077"/>
                    <a:pt x="30957" y="1"/>
                    <a:pt x="2961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53" name="Google Shape;2853;p36"/>
          <p:cNvGrpSpPr/>
          <p:nvPr/>
        </p:nvGrpSpPr>
        <p:grpSpPr>
          <a:xfrm>
            <a:off x="6996874" y="1198106"/>
            <a:ext cx="548700" cy="494843"/>
            <a:chOff x="963100" y="289450"/>
            <a:chExt cx="5674250" cy="5117300"/>
          </a:xfrm>
        </p:grpSpPr>
        <p:sp>
          <p:nvSpPr>
            <p:cNvPr id="2854" name="Google Shape;2854;p36"/>
            <p:cNvSpPr/>
            <p:nvPr/>
          </p:nvSpPr>
          <p:spPr>
            <a:xfrm>
              <a:off x="963100" y="1926200"/>
              <a:ext cx="5674250" cy="3419400"/>
            </a:xfrm>
            <a:custGeom>
              <a:avLst/>
              <a:gdLst/>
              <a:ahLst/>
              <a:cxnLst/>
              <a:rect l="l" t="t" r="r" b="b"/>
              <a:pathLst>
                <a:path w="226970" h="136776" extrusionOk="0">
                  <a:moveTo>
                    <a:pt x="69709" y="0"/>
                  </a:moveTo>
                  <a:lnTo>
                    <a:pt x="23519" y="61097"/>
                  </a:lnTo>
                  <a:cubicBezTo>
                    <a:pt x="0" y="92184"/>
                    <a:pt x="22182" y="136775"/>
                    <a:pt x="61162" y="136775"/>
                  </a:cubicBezTo>
                  <a:lnTo>
                    <a:pt x="165807" y="136775"/>
                  </a:lnTo>
                  <a:cubicBezTo>
                    <a:pt x="204788" y="136775"/>
                    <a:pt x="226969" y="92184"/>
                    <a:pt x="203450" y="61097"/>
                  </a:cubicBezTo>
                  <a:lnTo>
                    <a:pt x="15726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5" name="Google Shape;2855;p36"/>
            <p:cNvSpPr/>
            <p:nvPr/>
          </p:nvSpPr>
          <p:spPr>
            <a:xfrm>
              <a:off x="2478275" y="1430375"/>
              <a:ext cx="2643875" cy="495850"/>
            </a:xfrm>
            <a:custGeom>
              <a:avLst/>
              <a:gdLst/>
              <a:ahLst/>
              <a:cxnLst/>
              <a:rect l="l" t="t" r="r" b="b"/>
              <a:pathLst>
                <a:path w="105755" h="19834" extrusionOk="0">
                  <a:moveTo>
                    <a:pt x="9917" y="0"/>
                  </a:moveTo>
                  <a:cubicBezTo>
                    <a:pt x="4437" y="0"/>
                    <a:pt x="1" y="4437"/>
                    <a:pt x="1" y="9917"/>
                  </a:cubicBezTo>
                  <a:cubicBezTo>
                    <a:pt x="1" y="15397"/>
                    <a:pt x="4437" y="19833"/>
                    <a:pt x="9917" y="19833"/>
                  </a:cubicBezTo>
                  <a:lnTo>
                    <a:pt x="95838" y="19833"/>
                  </a:lnTo>
                  <a:cubicBezTo>
                    <a:pt x="101318" y="19833"/>
                    <a:pt x="105754" y="15397"/>
                    <a:pt x="105754" y="9917"/>
                  </a:cubicBezTo>
                  <a:cubicBezTo>
                    <a:pt x="105754" y="4437"/>
                    <a:pt x="101318" y="0"/>
                    <a:pt x="9583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6" name="Google Shape;2856;p36"/>
            <p:cNvSpPr/>
            <p:nvPr/>
          </p:nvSpPr>
          <p:spPr>
            <a:xfrm>
              <a:off x="2329850" y="350650"/>
              <a:ext cx="2940725" cy="1079750"/>
            </a:xfrm>
            <a:custGeom>
              <a:avLst/>
              <a:gdLst/>
              <a:ahLst/>
              <a:cxnLst/>
              <a:rect l="l" t="t" r="r" b="b"/>
              <a:pathLst>
                <a:path w="117629" h="43190" extrusionOk="0">
                  <a:moveTo>
                    <a:pt x="28511" y="1"/>
                  </a:moveTo>
                  <a:cubicBezTo>
                    <a:pt x="10635" y="1"/>
                    <a:pt x="1" y="19931"/>
                    <a:pt x="9950" y="34773"/>
                  </a:cubicBezTo>
                  <a:lnTo>
                    <a:pt x="15593" y="43189"/>
                  </a:lnTo>
                  <a:lnTo>
                    <a:pt x="102036" y="43189"/>
                  </a:lnTo>
                  <a:lnTo>
                    <a:pt x="107679" y="34773"/>
                  </a:lnTo>
                  <a:cubicBezTo>
                    <a:pt x="117628" y="19931"/>
                    <a:pt x="106994" y="1"/>
                    <a:pt x="8911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7" name="Google Shape;2857;p36"/>
            <p:cNvSpPr/>
            <p:nvPr/>
          </p:nvSpPr>
          <p:spPr>
            <a:xfrm>
              <a:off x="3182875" y="2493775"/>
              <a:ext cx="1218375" cy="2346200"/>
            </a:xfrm>
            <a:custGeom>
              <a:avLst/>
              <a:gdLst/>
              <a:ahLst/>
              <a:cxnLst/>
              <a:rect l="l" t="t" r="r" b="b"/>
              <a:pathLst>
                <a:path w="48735" h="93848" extrusionOk="0">
                  <a:moveTo>
                    <a:pt x="24759" y="1"/>
                  </a:moveTo>
                  <a:cubicBezTo>
                    <a:pt x="22508" y="1"/>
                    <a:pt x="20681" y="1827"/>
                    <a:pt x="20681" y="4078"/>
                  </a:cubicBezTo>
                  <a:lnTo>
                    <a:pt x="20681" y="4926"/>
                  </a:lnTo>
                  <a:cubicBezTo>
                    <a:pt x="15169" y="5187"/>
                    <a:pt x="10634" y="7079"/>
                    <a:pt x="7014" y="10602"/>
                  </a:cubicBezTo>
                  <a:cubicBezTo>
                    <a:pt x="3523" y="13897"/>
                    <a:pt x="1533" y="18496"/>
                    <a:pt x="1599" y="23324"/>
                  </a:cubicBezTo>
                  <a:cubicBezTo>
                    <a:pt x="1599" y="26260"/>
                    <a:pt x="2284" y="29163"/>
                    <a:pt x="3654" y="31740"/>
                  </a:cubicBezTo>
                  <a:cubicBezTo>
                    <a:pt x="5154" y="34545"/>
                    <a:pt x="7275" y="36991"/>
                    <a:pt x="9819" y="38883"/>
                  </a:cubicBezTo>
                  <a:cubicBezTo>
                    <a:pt x="12592" y="41004"/>
                    <a:pt x="17843" y="43874"/>
                    <a:pt x="25672" y="47462"/>
                  </a:cubicBezTo>
                  <a:cubicBezTo>
                    <a:pt x="29489" y="49224"/>
                    <a:pt x="32066" y="50985"/>
                    <a:pt x="33436" y="52682"/>
                  </a:cubicBezTo>
                  <a:cubicBezTo>
                    <a:pt x="36437" y="56629"/>
                    <a:pt x="35947" y="62239"/>
                    <a:pt x="32327" y="65632"/>
                  </a:cubicBezTo>
                  <a:cubicBezTo>
                    <a:pt x="30369" y="67524"/>
                    <a:pt x="27792" y="68600"/>
                    <a:pt x="25085" y="68600"/>
                  </a:cubicBezTo>
                  <a:cubicBezTo>
                    <a:pt x="25048" y="68600"/>
                    <a:pt x="25012" y="68601"/>
                    <a:pt x="24975" y="68601"/>
                  </a:cubicBezTo>
                  <a:cubicBezTo>
                    <a:pt x="20607" y="68601"/>
                    <a:pt x="16174" y="66676"/>
                    <a:pt x="11580" y="62859"/>
                  </a:cubicBezTo>
                  <a:cubicBezTo>
                    <a:pt x="10463" y="61910"/>
                    <a:pt x="9087" y="61442"/>
                    <a:pt x="7715" y="61442"/>
                  </a:cubicBezTo>
                  <a:cubicBezTo>
                    <a:pt x="6164" y="61442"/>
                    <a:pt x="4618" y="62041"/>
                    <a:pt x="3458" y="63218"/>
                  </a:cubicBezTo>
                  <a:lnTo>
                    <a:pt x="2414" y="64294"/>
                  </a:lnTo>
                  <a:cubicBezTo>
                    <a:pt x="0" y="66773"/>
                    <a:pt x="196" y="70753"/>
                    <a:pt x="2806" y="73004"/>
                  </a:cubicBezTo>
                  <a:cubicBezTo>
                    <a:pt x="4959" y="74798"/>
                    <a:pt x="7275" y="76396"/>
                    <a:pt x="9721" y="77766"/>
                  </a:cubicBezTo>
                  <a:cubicBezTo>
                    <a:pt x="12755" y="79430"/>
                    <a:pt x="16408" y="80506"/>
                    <a:pt x="20681" y="80996"/>
                  </a:cubicBezTo>
                  <a:lnTo>
                    <a:pt x="20681" y="89216"/>
                  </a:lnTo>
                  <a:cubicBezTo>
                    <a:pt x="20681" y="91760"/>
                    <a:pt x="22769" y="93848"/>
                    <a:pt x="25313" y="93848"/>
                  </a:cubicBezTo>
                  <a:cubicBezTo>
                    <a:pt x="27858" y="93848"/>
                    <a:pt x="29945" y="91760"/>
                    <a:pt x="29945" y="89216"/>
                  </a:cubicBezTo>
                  <a:lnTo>
                    <a:pt x="29945" y="80702"/>
                  </a:lnTo>
                  <a:cubicBezTo>
                    <a:pt x="34480" y="79756"/>
                    <a:pt x="37970" y="78353"/>
                    <a:pt x="40416" y="76527"/>
                  </a:cubicBezTo>
                  <a:cubicBezTo>
                    <a:pt x="42961" y="74537"/>
                    <a:pt x="44983" y="71993"/>
                    <a:pt x="46353" y="69057"/>
                  </a:cubicBezTo>
                  <a:cubicBezTo>
                    <a:pt x="47919" y="65860"/>
                    <a:pt x="48702" y="62337"/>
                    <a:pt x="48669" y="58782"/>
                  </a:cubicBezTo>
                  <a:cubicBezTo>
                    <a:pt x="48734" y="55324"/>
                    <a:pt x="47984" y="51866"/>
                    <a:pt x="46516" y="48735"/>
                  </a:cubicBezTo>
                  <a:cubicBezTo>
                    <a:pt x="45048" y="45734"/>
                    <a:pt x="42928" y="43124"/>
                    <a:pt x="40318" y="41069"/>
                  </a:cubicBezTo>
                  <a:cubicBezTo>
                    <a:pt x="37611" y="38949"/>
                    <a:pt x="32653" y="36372"/>
                    <a:pt x="25346" y="33338"/>
                  </a:cubicBezTo>
                  <a:cubicBezTo>
                    <a:pt x="21268" y="31674"/>
                    <a:pt x="18528" y="30109"/>
                    <a:pt x="17191" y="28641"/>
                  </a:cubicBezTo>
                  <a:cubicBezTo>
                    <a:pt x="15821" y="27206"/>
                    <a:pt x="15136" y="25738"/>
                    <a:pt x="15136" y="24270"/>
                  </a:cubicBezTo>
                  <a:cubicBezTo>
                    <a:pt x="15136" y="22508"/>
                    <a:pt x="15919" y="20975"/>
                    <a:pt x="17485" y="19670"/>
                  </a:cubicBezTo>
                  <a:cubicBezTo>
                    <a:pt x="19018" y="18333"/>
                    <a:pt x="21040" y="17681"/>
                    <a:pt x="23552" y="17681"/>
                  </a:cubicBezTo>
                  <a:cubicBezTo>
                    <a:pt x="26520" y="17681"/>
                    <a:pt x="29554" y="18790"/>
                    <a:pt x="32588" y="21008"/>
                  </a:cubicBezTo>
                  <a:cubicBezTo>
                    <a:pt x="33651" y="21805"/>
                    <a:pt x="34901" y="22195"/>
                    <a:pt x="36148" y="22195"/>
                  </a:cubicBezTo>
                  <a:cubicBezTo>
                    <a:pt x="37656" y="22195"/>
                    <a:pt x="39158" y="21625"/>
                    <a:pt x="40318" y="20518"/>
                  </a:cubicBezTo>
                  <a:lnTo>
                    <a:pt x="41330" y="19507"/>
                  </a:lnTo>
                  <a:cubicBezTo>
                    <a:pt x="43907" y="16995"/>
                    <a:pt x="43678" y="12788"/>
                    <a:pt x="40840" y="10569"/>
                  </a:cubicBezTo>
                  <a:cubicBezTo>
                    <a:pt x="39960" y="9852"/>
                    <a:pt x="39014" y="9199"/>
                    <a:pt x="38035" y="8612"/>
                  </a:cubicBezTo>
                  <a:cubicBezTo>
                    <a:pt x="35491" y="7210"/>
                    <a:pt x="32751" y="6198"/>
                    <a:pt x="29945" y="5579"/>
                  </a:cubicBezTo>
                  <a:lnTo>
                    <a:pt x="29945" y="4078"/>
                  </a:lnTo>
                  <a:cubicBezTo>
                    <a:pt x="29945" y="1827"/>
                    <a:pt x="28119" y="1"/>
                    <a:pt x="258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8" name="Google Shape;2858;p36"/>
            <p:cNvSpPr/>
            <p:nvPr/>
          </p:nvSpPr>
          <p:spPr>
            <a:xfrm>
              <a:off x="963100" y="2796325"/>
              <a:ext cx="2271175" cy="2549275"/>
            </a:xfrm>
            <a:custGeom>
              <a:avLst/>
              <a:gdLst/>
              <a:ahLst/>
              <a:cxnLst/>
              <a:rect l="l" t="t" r="r" b="b"/>
              <a:pathLst>
                <a:path w="90847" h="101971" extrusionOk="0">
                  <a:moveTo>
                    <a:pt x="43384" y="1"/>
                  </a:moveTo>
                  <a:lnTo>
                    <a:pt x="23519" y="26292"/>
                  </a:lnTo>
                  <a:cubicBezTo>
                    <a:pt x="0" y="57379"/>
                    <a:pt x="22182" y="101970"/>
                    <a:pt x="61162" y="101970"/>
                  </a:cubicBezTo>
                  <a:lnTo>
                    <a:pt x="90846" y="101970"/>
                  </a:lnTo>
                  <a:cubicBezTo>
                    <a:pt x="65566" y="73232"/>
                    <a:pt x="49060" y="37840"/>
                    <a:pt x="433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9" name="Google Shape;2859;p36"/>
            <p:cNvSpPr/>
            <p:nvPr/>
          </p:nvSpPr>
          <p:spPr>
            <a:xfrm>
              <a:off x="1221600" y="1865025"/>
              <a:ext cx="5157225" cy="3541725"/>
            </a:xfrm>
            <a:custGeom>
              <a:avLst/>
              <a:gdLst/>
              <a:ahLst/>
              <a:cxnLst/>
              <a:rect l="l" t="t" r="r" b="b"/>
              <a:pathLst>
                <a:path w="206289" h="141669" extrusionOk="0">
                  <a:moveTo>
                    <a:pt x="59369" y="1"/>
                  </a:moveTo>
                  <a:cubicBezTo>
                    <a:pt x="58586" y="1"/>
                    <a:pt x="57868" y="359"/>
                    <a:pt x="57412" y="979"/>
                  </a:cubicBezTo>
                  <a:lnTo>
                    <a:pt x="45244" y="17061"/>
                  </a:lnTo>
                  <a:cubicBezTo>
                    <a:pt x="44429" y="18137"/>
                    <a:pt x="44625" y="19670"/>
                    <a:pt x="45734" y="20486"/>
                  </a:cubicBezTo>
                  <a:cubicBezTo>
                    <a:pt x="46171" y="20817"/>
                    <a:pt x="46683" y="20976"/>
                    <a:pt x="47192" y="20976"/>
                  </a:cubicBezTo>
                  <a:cubicBezTo>
                    <a:pt x="47937" y="20976"/>
                    <a:pt x="48674" y="20636"/>
                    <a:pt x="49159" y="19997"/>
                  </a:cubicBezTo>
                  <a:lnTo>
                    <a:pt x="60576" y="4894"/>
                  </a:lnTo>
                  <a:lnTo>
                    <a:pt x="145713" y="4894"/>
                  </a:lnTo>
                  <a:lnTo>
                    <a:pt x="191186" y="65012"/>
                  </a:lnTo>
                  <a:cubicBezTo>
                    <a:pt x="201624" y="78875"/>
                    <a:pt x="203255" y="96392"/>
                    <a:pt x="195524" y="111952"/>
                  </a:cubicBezTo>
                  <a:cubicBezTo>
                    <a:pt x="187793" y="127479"/>
                    <a:pt x="172821" y="136776"/>
                    <a:pt x="155467" y="136776"/>
                  </a:cubicBezTo>
                  <a:lnTo>
                    <a:pt x="50822" y="136776"/>
                  </a:lnTo>
                  <a:cubicBezTo>
                    <a:pt x="33469" y="136776"/>
                    <a:pt x="18496" y="127479"/>
                    <a:pt x="10765" y="111952"/>
                  </a:cubicBezTo>
                  <a:cubicBezTo>
                    <a:pt x="3034" y="96392"/>
                    <a:pt x="4665" y="78875"/>
                    <a:pt x="15104" y="65012"/>
                  </a:cubicBezTo>
                  <a:lnTo>
                    <a:pt x="33436" y="40775"/>
                  </a:lnTo>
                  <a:cubicBezTo>
                    <a:pt x="34854" y="38885"/>
                    <a:pt x="33207" y="36823"/>
                    <a:pt x="31435" y="36823"/>
                  </a:cubicBezTo>
                  <a:cubicBezTo>
                    <a:pt x="30761" y="36823"/>
                    <a:pt x="30070" y="37121"/>
                    <a:pt x="29522" y="37840"/>
                  </a:cubicBezTo>
                  <a:lnTo>
                    <a:pt x="11222" y="62076"/>
                  </a:lnTo>
                  <a:cubicBezTo>
                    <a:pt x="5415" y="69677"/>
                    <a:pt x="1925" y="78778"/>
                    <a:pt x="1207" y="88303"/>
                  </a:cubicBezTo>
                  <a:cubicBezTo>
                    <a:pt x="1" y="106439"/>
                    <a:pt x="8645" y="123858"/>
                    <a:pt x="23846" y="133807"/>
                  </a:cubicBezTo>
                  <a:cubicBezTo>
                    <a:pt x="31855" y="138931"/>
                    <a:pt x="41155" y="141669"/>
                    <a:pt x="50654" y="141669"/>
                  </a:cubicBezTo>
                  <a:cubicBezTo>
                    <a:pt x="50710" y="141669"/>
                    <a:pt x="50766" y="141669"/>
                    <a:pt x="50822" y="141669"/>
                  </a:cubicBezTo>
                  <a:lnTo>
                    <a:pt x="155467" y="141669"/>
                  </a:lnTo>
                  <a:cubicBezTo>
                    <a:pt x="155523" y="141669"/>
                    <a:pt x="155579" y="141669"/>
                    <a:pt x="155636" y="141669"/>
                  </a:cubicBezTo>
                  <a:cubicBezTo>
                    <a:pt x="165135" y="141669"/>
                    <a:pt x="174434" y="138931"/>
                    <a:pt x="182443" y="133807"/>
                  </a:cubicBezTo>
                  <a:cubicBezTo>
                    <a:pt x="197644" y="123858"/>
                    <a:pt x="206289" y="106439"/>
                    <a:pt x="205082" y="88303"/>
                  </a:cubicBezTo>
                  <a:cubicBezTo>
                    <a:pt x="204364" y="78778"/>
                    <a:pt x="200874" y="69677"/>
                    <a:pt x="195067" y="62076"/>
                  </a:cubicBezTo>
                  <a:lnTo>
                    <a:pt x="148878" y="979"/>
                  </a:lnTo>
                  <a:cubicBezTo>
                    <a:pt x="148421" y="359"/>
                    <a:pt x="147703" y="1"/>
                    <a:pt x="14692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0" name="Google Shape;2860;p36"/>
            <p:cNvSpPr/>
            <p:nvPr/>
          </p:nvSpPr>
          <p:spPr>
            <a:xfrm>
              <a:off x="2088475" y="2476175"/>
              <a:ext cx="238625" cy="223125"/>
            </a:xfrm>
            <a:custGeom>
              <a:avLst/>
              <a:gdLst/>
              <a:ahLst/>
              <a:cxnLst/>
              <a:rect l="l" t="t" r="r" b="b"/>
              <a:pathLst>
                <a:path w="9545" h="8925" extrusionOk="0">
                  <a:moveTo>
                    <a:pt x="6108" y="1"/>
                  </a:moveTo>
                  <a:cubicBezTo>
                    <a:pt x="5439" y="1"/>
                    <a:pt x="4753" y="293"/>
                    <a:pt x="4208" y="998"/>
                  </a:cubicBezTo>
                  <a:lnTo>
                    <a:pt x="1207" y="5010"/>
                  </a:lnTo>
                  <a:cubicBezTo>
                    <a:pt x="0" y="6609"/>
                    <a:pt x="1142" y="8925"/>
                    <a:pt x="3165" y="8925"/>
                  </a:cubicBezTo>
                  <a:cubicBezTo>
                    <a:pt x="3915" y="8925"/>
                    <a:pt x="4632" y="8566"/>
                    <a:pt x="5122" y="7946"/>
                  </a:cubicBezTo>
                  <a:lnTo>
                    <a:pt x="8123" y="3934"/>
                  </a:lnTo>
                  <a:cubicBezTo>
                    <a:pt x="9545" y="2062"/>
                    <a:pt x="7885" y="1"/>
                    <a:pt x="610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1" name="Google Shape;2861;p36"/>
            <p:cNvSpPr/>
            <p:nvPr/>
          </p:nvSpPr>
          <p:spPr>
            <a:xfrm>
              <a:off x="2417125" y="1369200"/>
              <a:ext cx="2766175" cy="618175"/>
            </a:xfrm>
            <a:custGeom>
              <a:avLst/>
              <a:gdLst/>
              <a:ahLst/>
              <a:cxnLst/>
              <a:rect l="l" t="t" r="r" b="b"/>
              <a:pathLst>
                <a:path w="110647" h="24727" extrusionOk="0">
                  <a:moveTo>
                    <a:pt x="98284" y="4894"/>
                  </a:moveTo>
                  <a:cubicBezTo>
                    <a:pt x="102394" y="4894"/>
                    <a:pt x="105754" y="8254"/>
                    <a:pt x="105754" y="12364"/>
                  </a:cubicBezTo>
                  <a:cubicBezTo>
                    <a:pt x="105754" y="16474"/>
                    <a:pt x="102394" y="19834"/>
                    <a:pt x="98284" y="19834"/>
                  </a:cubicBezTo>
                  <a:lnTo>
                    <a:pt x="12363" y="19834"/>
                  </a:lnTo>
                  <a:cubicBezTo>
                    <a:pt x="8253" y="19834"/>
                    <a:pt x="4893" y="16474"/>
                    <a:pt x="4893" y="12364"/>
                  </a:cubicBezTo>
                  <a:cubicBezTo>
                    <a:pt x="4893" y="8254"/>
                    <a:pt x="8253" y="4894"/>
                    <a:pt x="12363" y="4894"/>
                  </a:cubicBezTo>
                  <a:close/>
                  <a:moveTo>
                    <a:pt x="12363" y="1"/>
                  </a:moveTo>
                  <a:cubicBezTo>
                    <a:pt x="5546" y="1"/>
                    <a:pt x="0" y="5546"/>
                    <a:pt x="0" y="12364"/>
                  </a:cubicBezTo>
                  <a:cubicBezTo>
                    <a:pt x="0" y="19181"/>
                    <a:pt x="5546" y="24727"/>
                    <a:pt x="12363" y="24727"/>
                  </a:cubicBezTo>
                  <a:lnTo>
                    <a:pt x="98284" y="24727"/>
                  </a:lnTo>
                  <a:cubicBezTo>
                    <a:pt x="105101" y="24727"/>
                    <a:pt x="110647" y="19181"/>
                    <a:pt x="110647" y="12364"/>
                  </a:cubicBezTo>
                  <a:cubicBezTo>
                    <a:pt x="110647" y="5546"/>
                    <a:pt x="105101" y="1"/>
                    <a:pt x="9828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2" name="Google Shape;2862;p36"/>
            <p:cNvSpPr/>
            <p:nvPr/>
          </p:nvSpPr>
          <p:spPr>
            <a:xfrm>
              <a:off x="2386125" y="289450"/>
              <a:ext cx="2828175" cy="1202100"/>
            </a:xfrm>
            <a:custGeom>
              <a:avLst/>
              <a:gdLst/>
              <a:ahLst/>
              <a:cxnLst/>
              <a:rect l="l" t="t" r="r" b="b"/>
              <a:pathLst>
                <a:path w="113127" h="48084" extrusionOk="0">
                  <a:moveTo>
                    <a:pt x="86956" y="4862"/>
                  </a:moveTo>
                  <a:cubicBezTo>
                    <a:pt x="94294" y="4862"/>
                    <a:pt x="101038" y="8901"/>
                    <a:pt x="104417" y="15399"/>
                  </a:cubicBezTo>
                  <a:cubicBezTo>
                    <a:pt x="107940" y="21890"/>
                    <a:pt x="107548" y="29784"/>
                    <a:pt x="103406" y="35851"/>
                  </a:cubicBezTo>
                  <a:lnTo>
                    <a:pt x="98480" y="43191"/>
                  </a:lnTo>
                  <a:lnTo>
                    <a:pt x="14647" y="43191"/>
                  </a:lnTo>
                  <a:lnTo>
                    <a:pt x="9721" y="35851"/>
                  </a:lnTo>
                  <a:cubicBezTo>
                    <a:pt x="5579" y="29784"/>
                    <a:pt x="5187" y="21890"/>
                    <a:pt x="8710" y="15399"/>
                  </a:cubicBezTo>
                  <a:cubicBezTo>
                    <a:pt x="12089" y="8901"/>
                    <a:pt x="18833" y="4862"/>
                    <a:pt x="26171" y="4862"/>
                  </a:cubicBezTo>
                  <a:cubicBezTo>
                    <a:pt x="26201" y="4862"/>
                    <a:pt x="26230" y="4862"/>
                    <a:pt x="26260" y="4862"/>
                  </a:cubicBezTo>
                  <a:lnTo>
                    <a:pt x="86867" y="4862"/>
                  </a:lnTo>
                  <a:cubicBezTo>
                    <a:pt x="86897" y="4862"/>
                    <a:pt x="86926" y="4862"/>
                    <a:pt x="86956" y="4862"/>
                  </a:cubicBezTo>
                  <a:close/>
                  <a:moveTo>
                    <a:pt x="25998" y="1"/>
                  </a:moveTo>
                  <a:cubicBezTo>
                    <a:pt x="16933" y="1"/>
                    <a:pt x="8604" y="5038"/>
                    <a:pt x="4372" y="13115"/>
                  </a:cubicBezTo>
                  <a:cubicBezTo>
                    <a:pt x="1" y="21172"/>
                    <a:pt x="490" y="30991"/>
                    <a:pt x="5677" y="38591"/>
                  </a:cubicBezTo>
                  <a:lnTo>
                    <a:pt x="11320" y="47007"/>
                  </a:lnTo>
                  <a:cubicBezTo>
                    <a:pt x="11776" y="47692"/>
                    <a:pt x="12527" y="48084"/>
                    <a:pt x="13342" y="48084"/>
                  </a:cubicBezTo>
                  <a:lnTo>
                    <a:pt x="99785" y="48084"/>
                  </a:lnTo>
                  <a:cubicBezTo>
                    <a:pt x="100600" y="48084"/>
                    <a:pt x="101351" y="47692"/>
                    <a:pt x="101807" y="47007"/>
                  </a:cubicBezTo>
                  <a:lnTo>
                    <a:pt x="107451" y="38591"/>
                  </a:lnTo>
                  <a:cubicBezTo>
                    <a:pt x="112637" y="30991"/>
                    <a:pt x="113126" y="21172"/>
                    <a:pt x="108755" y="13115"/>
                  </a:cubicBezTo>
                  <a:cubicBezTo>
                    <a:pt x="104523" y="5038"/>
                    <a:pt x="96194" y="1"/>
                    <a:pt x="87129" y="1"/>
                  </a:cubicBezTo>
                  <a:cubicBezTo>
                    <a:pt x="87042" y="1"/>
                    <a:pt x="86955" y="1"/>
                    <a:pt x="86867" y="2"/>
                  </a:cubicBezTo>
                  <a:lnTo>
                    <a:pt x="26260" y="2"/>
                  </a:lnTo>
                  <a:cubicBezTo>
                    <a:pt x="26173" y="1"/>
                    <a:pt x="26085" y="1"/>
                    <a:pt x="2599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3" name="Google Shape;2863;p36"/>
            <p:cNvSpPr/>
            <p:nvPr/>
          </p:nvSpPr>
          <p:spPr>
            <a:xfrm>
              <a:off x="3137200" y="2432625"/>
              <a:ext cx="1325200" cy="2468525"/>
            </a:xfrm>
            <a:custGeom>
              <a:avLst/>
              <a:gdLst/>
              <a:ahLst/>
              <a:cxnLst/>
              <a:rect l="l" t="t" r="r" b="b"/>
              <a:pathLst>
                <a:path w="53008" h="98741" extrusionOk="0">
                  <a:moveTo>
                    <a:pt x="27695" y="4893"/>
                  </a:moveTo>
                  <a:cubicBezTo>
                    <a:pt x="28608" y="4893"/>
                    <a:pt x="29326" y="5611"/>
                    <a:pt x="29326" y="6524"/>
                  </a:cubicBezTo>
                  <a:lnTo>
                    <a:pt x="29326" y="8025"/>
                  </a:lnTo>
                  <a:cubicBezTo>
                    <a:pt x="29326" y="9134"/>
                    <a:pt x="30109" y="10145"/>
                    <a:pt x="31185" y="10406"/>
                  </a:cubicBezTo>
                  <a:cubicBezTo>
                    <a:pt x="33795" y="10960"/>
                    <a:pt x="36307" y="11906"/>
                    <a:pt x="38623" y="13178"/>
                  </a:cubicBezTo>
                  <a:cubicBezTo>
                    <a:pt x="39503" y="13700"/>
                    <a:pt x="40351" y="14288"/>
                    <a:pt x="41167" y="14940"/>
                  </a:cubicBezTo>
                  <a:cubicBezTo>
                    <a:pt x="42831" y="16245"/>
                    <a:pt x="42994" y="18724"/>
                    <a:pt x="41460" y="20224"/>
                  </a:cubicBezTo>
                  <a:lnTo>
                    <a:pt x="40449" y="21203"/>
                  </a:lnTo>
                  <a:cubicBezTo>
                    <a:pt x="39753" y="21863"/>
                    <a:pt x="38862" y="22201"/>
                    <a:pt x="37968" y="22201"/>
                  </a:cubicBezTo>
                  <a:cubicBezTo>
                    <a:pt x="37228" y="22201"/>
                    <a:pt x="36485" y="21969"/>
                    <a:pt x="35850" y="21497"/>
                  </a:cubicBezTo>
                  <a:cubicBezTo>
                    <a:pt x="32392" y="18952"/>
                    <a:pt x="28869" y="17680"/>
                    <a:pt x="25379" y="17680"/>
                  </a:cubicBezTo>
                  <a:cubicBezTo>
                    <a:pt x="22280" y="17680"/>
                    <a:pt x="19703" y="18528"/>
                    <a:pt x="17713" y="20257"/>
                  </a:cubicBezTo>
                  <a:cubicBezTo>
                    <a:pt x="15626" y="22018"/>
                    <a:pt x="14516" y="24269"/>
                    <a:pt x="14516" y="26716"/>
                  </a:cubicBezTo>
                  <a:cubicBezTo>
                    <a:pt x="14516" y="28803"/>
                    <a:pt x="15430" y="30858"/>
                    <a:pt x="17224" y="32750"/>
                  </a:cubicBezTo>
                  <a:cubicBezTo>
                    <a:pt x="18855" y="34512"/>
                    <a:pt x="21791" y="36241"/>
                    <a:pt x="26260" y="38067"/>
                  </a:cubicBezTo>
                  <a:cubicBezTo>
                    <a:pt x="33273" y="40971"/>
                    <a:pt x="38133" y="43450"/>
                    <a:pt x="40612" y="45440"/>
                  </a:cubicBezTo>
                  <a:cubicBezTo>
                    <a:pt x="42961" y="47266"/>
                    <a:pt x="44820" y="49582"/>
                    <a:pt x="46125" y="52257"/>
                  </a:cubicBezTo>
                  <a:cubicBezTo>
                    <a:pt x="47430" y="55062"/>
                    <a:pt x="48082" y="58129"/>
                    <a:pt x="48050" y="61228"/>
                  </a:cubicBezTo>
                  <a:cubicBezTo>
                    <a:pt x="48082" y="64392"/>
                    <a:pt x="47365" y="67556"/>
                    <a:pt x="45995" y="70426"/>
                  </a:cubicBezTo>
                  <a:cubicBezTo>
                    <a:pt x="44788" y="73003"/>
                    <a:pt x="42994" y="75254"/>
                    <a:pt x="40743" y="77016"/>
                  </a:cubicBezTo>
                  <a:cubicBezTo>
                    <a:pt x="38623" y="78614"/>
                    <a:pt x="35426" y="79886"/>
                    <a:pt x="31250" y="80767"/>
                  </a:cubicBezTo>
                  <a:cubicBezTo>
                    <a:pt x="30141" y="80995"/>
                    <a:pt x="29326" y="82006"/>
                    <a:pt x="29326" y="83148"/>
                  </a:cubicBezTo>
                  <a:lnTo>
                    <a:pt x="29326" y="91662"/>
                  </a:lnTo>
                  <a:cubicBezTo>
                    <a:pt x="29326" y="92869"/>
                    <a:pt x="28347" y="93847"/>
                    <a:pt x="27140" y="93847"/>
                  </a:cubicBezTo>
                  <a:cubicBezTo>
                    <a:pt x="25933" y="93847"/>
                    <a:pt x="24955" y="92869"/>
                    <a:pt x="24955" y="91662"/>
                  </a:cubicBezTo>
                  <a:lnTo>
                    <a:pt x="24955" y="83442"/>
                  </a:lnTo>
                  <a:cubicBezTo>
                    <a:pt x="24955" y="82202"/>
                    <a:pt x="24041" y="81158"/>
                    <a:pt x="22802" y="81028"/>
                  </a:cubicBezTo>
                  <a:cubicBezTo>
                    <a:pt x="18855" y="80571"/>
                    <a:pt x="15462" y="79560"/>
                    <a:pt x="12755" y="78059"/>
                  </a:cubicBezTo>
                  <a:cubicBezTo>
                    <a:pt x="10439" y="76787"/>
                    <a:pt x="8253" y="75254"/>
                    <a:pt x="6231" y="73558"/>
                  </a:cubicBezTo>
                  <a:cubicBezTo>
                    <a:pt x="5481" y="72938"/>
                    <a:pt x="5024" y="72057"/>
                    <a:pt x="4991" y="71111"/>
                  </a:cubicBezTo>
                  <a:cubicBezTo>
                    <a:pt x="4926" y="70100"/>
                    <a:pt x="5318" y="69154"/>
                    <a:pt x="6003" y="68469"/>
                  </a:cubicBezTo>
                  <a:lnTo>
                    <a:pt x="7047" y="67393"/>
                  </a:lnTo>
                  <a:cubicBezTo>
                    <a:pt x="7699" y="66708"/>
                    <a:pt x="8612" y="66349"/>
                    <a:pt x="9526" y="66349"/>
                  </a:cubicBezTo>
                  <a:cubicBezTo>
                    <a:pt x="10374" y="66349"/>
                    <a:pt x="11189" y="66642"/>
                    <a:pt x="11842" y="67164"/>
                  </a:cubicBezTo>
                  <a:cubicBezTo>
                    <a:pt x="16859" y="71373"/>
                    <a:pt x="21877" y="73493"/>
                    <a:pt x="26799" y="73493"/>
                  </a:cubicBezTo>
                  <a:cubicBezTo>
                    <a:pt x="26837" y="73493"/>
                    <a:pt x="26874" y="73493"/>
                    <a:pt x="26912" y="73493"/>
                  </a:cubicBezTo>
                  <a:cubicBezTo>
                    <a:pt x="30272" y="73493"/>
                    <a:pt x="33469" y="72155"/>
                    <a:pt x="35850" y="69839"/>
                  </a:cubicBezTo>
                  <a:cubicBezTo>
                    <a:pt x="40384" y="65566"/>
                    <a:pt x="40939" y="58553"/>
                    <a:pt x="37187" y="53594"/>
                  </a:cubicBezTo>
                  <a:cubicBezTo>
                    <a:pt x="35556" y="51572"/>
                    <a:pt x="32751" y="49647"/>
                    <a:pt x="28510" y="47690"/>
                  </a:cubicBezTo>
                  <a:cubicBezTo>
                    <a:pt x="20910" y="44167"/>
                    <a:pt x="15723" y="41395"/>
                    <a:pt x="13146" y="39405"/>
                  </a:cubicBezTo>
                  <a:cubicBezTo>
                    <a:pt x="10863" y="37709"/>
                    <a:pt x="9004" y="35556"/>
                    <a:pt x="7666" y="33077"/>
                  </a:cubicBezTo>
                  <a:cubicBezTo>
                    <a:pt x="6492" y="30826"/>
                    <a:pt x="5872" y="28314"/>
                    <a:pt x="5872" y="25770"/>
                  </a:cubicBezTo>
                  <a:cubicBezTo>
                    <a:pt x="5872" y="21464"/>
                    <a:pt x="7405" y="17876"/>
                    <a:pt x="10569" y="14809"/>
                  </a:cubicBezTo>
                  <a:cubicBezTo>
                    <a:pt x="13734" y="11678"/>
                    <a:pt x="17713" y="10047"/>
                    <a:pt x="22639" y="9819"/>
                  </a:cubicBezTo>
                  <a:cubicBezTo>
                    <a:pt x="23944" y="9753"/>
                    <a:pt x="24955" y="8677"/>
                    <a:pt x="24955" y="7372"/>
                  </a:cubicBezTo>
                  <a:lnTo>
                    <a:pt x="24955" y="6524"/>
                  </a:lnTo>
                  <a:cubicBezTo>
                    <a:pt x="24955" y="5611"/>
                    <a:pt x="25672" y="4893"/>
                    <a:pt x="26586" y="4893"/>
                  </a:cubicBezTo>
                  <a:close/>
                  <a:moveTo>
                    <a:pt x="26586" y="0"/>
                  </a:moveTo>
                  <a:cubicBezTo>
                    <a:pt x="23520" y="0"/>
                    <a:pt x="20877" y="2153"/>
                    <a:pt x="20225" y="5121"/>
                  </a:cubicBezTo>
                  <a:cubicBezTo>
                    <a:pt x="15299" y="5676"/>
                    <a:pt x="10700" y="7829"/>
                    <a:pt x="7144" y="11319"/>
                  </a:cubicBezTo>
                  <a:cubicBezTo>
                    <a:pt x="3165" y="15070"/>
                    <a:pt x="914" y="20290"/>
                    <a:pt x="979" y="25770"/>
                  </a:cubicBezTo>
                  <a:cubicBezTo>
                    <a:pt x="979" y="29097"/>
                    <a:pt x="1762" y="32359"/>
                    <a:pt x="3295" y="35327"/>
                  </a:cubicBezTo>
                  <a:cubicBezTo>
                    <a:pt x="4959" y="38459"/>
                    <a:pt x="7307" y="41166"/>
                    <a:pt x="10145" y="43287"/>
                  </a:cubicBezTo>
                  <a:cubicBezTo>
                    <a:pt x="13081" y="45505"/>
                    <a:pt x="18431" y="48408"/>
                    <a:pt x="26455" y="52127"/>
                  </a:cubicBezTo>
                  <a:cubicBezTo>
                    <a:pt x="30761" y="54116"/>
                    <a:pt x="32588" y="55682"/>
                    <a:pt x="33306" y="56628"/>
                  </a:cubicBezTo>
                  <a:cubicBezTo>
                    <a:pt x="35556" y="59597"/>
                    <a:pt x="35165" y="63772"/>
                    <a:pt x="32457" y="66316"/>
                  </a:cubicBezTo>
                  <a:cubicBezTo>
                    <a:pt x="30957" y="67784"/>
                    <a:pt x="28967" y="68600"/>
                    <a:pt x="26879" y="68600"/>
                  </a:cubicBezTo>
                  <a:cubicBezTo>
                    <a:pt x="26812" y="68601"/>
                    <a:pt x="26745" y="68601"/>
                    <a:pt x="26678" y="68601"/>
                  </a:cubicBezTo>
                  <a:cubicBezTo>
                    <a:pt x="22985" y="68601"/>
                    <a:pt x="19042" y="66841"/>
                    <a:pt x="14973" y="63413"/>
                  </a:cubicBezTo>
                  <a:cubicBezTo>
                    <a:pt x="13404" y="62103"/>
                    <a:pt x="11479" y="61454"/>
                    <a:pt x="9557" y="61454"/>
                  </a:cubicBezTo>
                  <a:cubicBezTo>
                    <a:pt x="7364" y="61454"/>
                    <a:pt x="5175" y="62299"/>
                    <a:pt x="3524" y="63968"/>
                  </a:cubicBezTo>
                  <a:lnTo>
                    <a:pt x="2480" y="65044"/>
                  </a:lnTo>
                  <a:cubicBezTo>
                    <a:pt x="849" y="66708"/>
                    <a:pt x="1" y="68991"/>
                    <a:pt x="98" y="71340"/>
                  </a:cubicBezTo>
                  <a:cubicBezTo>
                    <a:pt x="229" y="73656"/>
                    <a:pt x="1305" y="75809"/>
                    <a:pt x="3067" y="77309"/>
                  </a:cubicBezTo>
                  <a:cubicBezTo>
                    <a:pt x="5350" y="79201"/>
                    <a:pt x="7797" y="80897"/>
                    <a:pt x="10374" y="82333"/>
                  </a:cubicBezTo>
                  <a:cubicBezTo>
                    <a:pt x="13407" y="83964"/>
                    <a:pt x="16669" y="85040"/>
                    <a:pt x="20062" y="85562"/>
                  </a:cubicBezTo>
                  <a:lnTo>
                    <a:pt x="20062" y="91662"/>
                  </a:lnTo>
                  <a:cubicBezTo>
                    <a:pt x="20062" y="95576"/>
                    <a:pt x="23226" y="98708"/>
                    <a:pt x="27140" y="98740"/>
                  </a:cubicBezTo>
                  <a:cubicBezTo>
                    <a:pt x="31055" y="98708"/>
                    <a:pt x="34219" y="95576"/>
                    <a:pt x="34219" y="91662"/>
                  </a:cubicBezTo>
                  <a:lnTo>
                    <a:pt x="34219" y="85105"/>
                  </a:lnTo>
                  <a:cubicBezTo>
                    <a:pt x="38231" y="84094"/>
                    <a:pt x="41330" y="82724"/>
                    <a:pt x="43711" y="80930"/>
                  </a:cubicBezTo>
                  <a:cubicBezTo>
                    <a:pt x="46549" y="78712"/>
                    <a:pt x="48833" y="75841"/>
                    <a:pt x="50398" y="72579"/>
                  </a:cubicBezTo>
                  <a:cubicBezTo>
                    <a:pt x="52095" y="69024"/>
                    <a:pt x="52975" y="65142"/>
                    <a:pt x="52943" y="61228"/>
                  </a:cubicBezTo>
                  <a:cubicBezTo>
                    <a:pt x="53008" y="57378"/>
                    <a:pt x="52160" y="53594"/>
                    <a:pt x="50529" y="50137"/>
                  </a:cubicBezTo>
                  <a:cubicBezTo>
                    <a:pt x="48930" y="46810"/>
                    <a:pt x="46582" y="43874"/>
                    <a:pt x="43646" y="41590"/>
                  </a:cubicBezTo>
                  <a:cubicBezTo>
                    <a:pt x="40775" y="39307"/>
                    <a:pt x="35687" y="36665"/>
                    <a:pt x="28119" y="33533"/>
                  </a:cubicBezTo>
                  <a:cubicBezTo>
                    <a:pt x="23454" y="31641"/>
                    <a:pt x="21595" y="30239"/>
                    <a:pt x="20845" y="29423"/>
                  </a:cubicBezTo>
                  <a:cubicBezTo>
                    <a:pt x="20812" y="29423"/>
                    <a:pt x="20812" y="29391"/>
                    <a:pt x="20779" y="29391"/>
                  </a:cubicBezTo>
                  <a:cubicBezTo>
                    <a:pt x="19866" y="28412"/>
                    <a:pt x="19409" y="27531"/>
                    <a:pt x="19409" y="26716"/>
                  </a:cubicBezTo>
                  <a:cubicBezTo>
                    <a:pt x="19409" y="26063"/>
                    <a:pt x="19573" y="25085"/>
                    <a:pt x="20877" y="23976"/>
                  </a:cubicBezTo>
                  <a:cubicBezTo>
                    <a:pt x="21986" y="23030"/>
                    <a:pt x="23454" y="22573"/>
                    <a:pt x="25379" y="22573"/>
                  </a:cubicBezTo>
                  <a:cubicBezTo>
                    <a:pt x="27825" y="22573"/>
                    <a:pt x="30370" y="23519"/>
                    <a:pt x="32979" y="25444"/>
                  </a:cubicBezTo>
                  <a:cubicBezTo>
                    <a:pt x="34470" y="26551"/>
                    <a:pt x="36228" y="27097"/>
                    <a:pt x="37981" y="27097"/>
                  </a:cubicBezTo>
                  <a:cubicBezTo>
                    <a:pt x="40103" y="27097"/>
                    <a:pt x="42217" y="26297"/>
                    <a:pt x="43842" y="24726"/>
                  </a:cubicBezTo>
                  <a:lnTo>
                    <a:pt x="44886" y="23715"/>
                  </a:lnTo>
                  <a:cubicBezTo>
                    <a:pt x="48506" y="20159"/>
                    <a:pt x="48180" y="14222"/>
                    <a:pt x="44201" y="11091"/>
                  </a:cubicBezTo>
                  <a:cubicBezTo>
                    <a:pt x="43189" y="10308"/>
                    <a:pt x="42145" y="9590"/>
                    <a:pt x="41069" y="8938"/>
                  </a:cubicBezTo>
                  <a:cubicBezTo>
                    <a:pt x="38916" y="7731"/>
                    <a:pt x="36600" y="6785"/>
                    <a:pt x="34186" y="6133"/>
                  </a:cubicBezTo>
                  <a:cubicBezTo>
                    <a:pt x="33991" y="2708"/>
                    <a:pt x="31153" y="33"/>
                    <a:pt x="2769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64" name="Google Shape;2864;p36"/>
          <p:cNvGrpSpPr/>
          <p:nvPr/>
        </p:nvGrpSpPr>
        <p:grpSpPr>
          <a:xfrm>
            <a:off x="4261080" y="3066974"/>
            <a:ext cx="621846" cy="381471"/>
            <a:chOff x="1241175" y="1277875"/>
            <a:chExt cx="5118075" cy="3139675"/>
          </a:xfrm>
        </p:grpSpPr>
        <p:sp>
          <p:nvSpPr>
            <p:cNvPr id="2865" name="Google Shape;2865;p36"/>
            <p:cNvSpPr/>
            <p:nvPr/>
          </p:nvSpPr>
          <p:spPr>
            <a:xfrm>
              <a:off x="1302325" y="1838925"/>
              <a:ext cx="4995775" cy="2517475"/>
            </a:xfrm>
            <a:custGeom>
              <a:avLst/>
              <a:gdLst/>
              <a:ahLst/>
              <a:cxnLst/>
              <a:rect l="l" t="t" r="r" b="b"/>
              <a:pathLst>
                <a:path w="199831" h="100699" extrusionOk="0">
                  <a:moveTo>
                    <a:pt x="34" y="1"/>
                  </a:moveTo>
                  <a:lnTo>
                    <a:pt x="1" y="92380"/>
                  </a:lnTo>
                  <a:cubicBezTo>
                    <a:pt x="1" y="96980"/>
                    <a:pt x="3720" y="100698"/>
                    <a:pt x="8319" y="100698"/>
                  </a:cubicBezTo>
                  <a:lnTo>
                    <a:pt x="191512" y="100698"/>
                  </a:lnTo>
                  <a:cubicBezTo>
                    <a:pt x="196112" y="100698"/>
                    <a:pt x="199830" y="96980"/>
                    <a:pt x="199830" y="92380"/>
                  </a:cubicBezTo>
                  <a:lnTo>
                    <a:pt x="19983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6" name="Google Shape;2866;p36"/>
            <p:cNvSpPr/>
            <p:nvPr/>
          </p:nvSpPr>
          <p:spPr>
            <a:xfrm>
              <a:off x="1302325" y="1339025"/>
              <a:ext cx="4994950" cy="499925"/>
            </a:xfrm>
            <a:custGeom>
              <a:avLst/>
              <a:gdLst/>
              <a:ahLst/>
              <a:cxnLst/>
              <a:rect l="l" t="t" r="r" b="b"/>
              <a:pathLst>
                <a:path w="199798" h="19997" extrusionOk="0">
                  <a:moveTo>
                    <a:pt x="7308" y="1"/>
                  </a:moveTo>
                  <a:cubicBezTo>
                    <a:pt x="3296" y="1"/>
                    <a:pt x="1" y="3263"/>
                    <a:pt x="1" y="7308"/>
                  </a:cubicBezTo>
                  <a:lnTo>
                    <a:pt x="1" y="19997"/>
                  </a:lnTo>
                  <a:lnTo>
                    <a:pt x="199798" y="19997"/>
                  </a:lnTo>
                  <a:lnTo>
                    <a:pt x="199798" y="7308"/>
                  </a:lnTo>
                  <a:cubicBezTo>
                    <a:pt x="199798" y="3263"/>
                    <a:pt x="196536" y="1"/>
                    <a:pt x="19252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7" name="Google Shape;2867;p36"/>
            <p:cNvSpPr/>
            <p:nvPr/>
          </p:nvSpPr>
          <p:spPr>
            <a:xfrm>
              <a:off x="1452375" y="2338025"/>
              <a:ext cx="2807800" cy="349875"/>
            </a:xfrm>
            <a:custGeom>
              <a:avLst/>
              <a:gdLst/>
              <a:ahLst/>
              <a:cxnLst/>
              <a:rect l="l" t="t" r="r" b="b"/>
              <a:pathLst>
                <a:path w="112312" h="13995" extrusionOk="0">
                  <a:moveTo>
                    <a:pt x="7014" y="0"/>
                  </a:moveTo>
                  <a:cubicBezTo>
                    <a:pt x="3132" y="0"/>
                    <a:pt x="1" y="3132"/>
                    <a:pt x="1" y="7013"/>
                  </a:cubicBezTo>
                  <a:cubicBezTo>
                    <a:pt x="1" y="10863"/>
                    <a:pt x="3132" y="13994"/>
                    <a:pt x="7014" y="13994"/>
                  </a:cubicBezTo>
                  <a:lnTo>
                    <a:pt x="105298" y="13994"/>
                  </a:lnTo>
                  <a:cubicBezTo>
                    <a:pt x="109180" y="13994"/>
                    <a:pt x="112311" y="10863"/>
                    <a:pt x="112311" y="7013"/>
                  </a:cubicBezTo>
                  <a:cubicBezTo>
                    <a:pt x="112311" y="3132"/>
                    <a:pt x="109180" y="0"/>
                    <a:pt x="10529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8" name="Google Shape;2868;p36"/>
            <p:cNvSpPr/>
            <p:nvPr/>
          </p:nvSpPr>
          <p:spPr>
            <a:xfrm>
              <a:off x="1452375" y="2997750"/>
              <a:ext cx="2807800" cy="349050"/>
            </a:xfrm>
            <a:custGeom>
              <a:avLst/>
              <a:gdLst/>
              <a:ahLst/>
              <a:cxnLst/>
              <a:rect l="l" t="t" r="r" b="b"/>
              <a:pathLst>
                <a:path w="112312" h="13962" extrusionOk="0">
                  <a:moveTo>
                    <a:pt x="7014" y="1"/>
                  </a:moveTo>
                  <a:cubicBezTo>
                    <a:pt x="3132" y="1"/>
                    <a:pt x="1" y="3132"/>
                    <a:pt x="1" y="6981"/>
                  </a:cubicBezTo>
                  <a:cubicBezTo>
                    <a:pt x="1" y="10863"/>
                    <a:pt x="3132" y="13962"/>
                    <a:pt x="7014" y="13962"/>
                  </a:cubicBezTo>
                  <a:lnTo>
                    <a:pt x="105298" y="13962"/>
                  </a:lnTo>
                  <a:cubicBezTo>
                    <a:pt x="109180" y="13962"/>
                    <a:pt x="112311" y="10863"/>
                    <a:pt x="112311" y="6981"/>
                  </a:cubicBezTo>
                  <a:cubicBezTo>
                    <a:pt x="112311" y="3132"/>
                    <a:pt x="109180" y="1"/>
                    <a:pt x="10529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9" name="Google Shape;2869;p36"/>
            <p:cNvSpPr/>
            <p:nvPr/>
          </p:nvSpPr>
          <p:spPr>
            <a:xfrm>
              <a:off x="4926400" y="2260550"/>
              <a:ext cx="862825" cy="1662000"/>
            </a:xfrm>
            <a:custGeom>
              <a:avLst/>
              <a:gdLst/>
              <a:ahLst/>
              <a:cxnLst/>
              <a:rect l="l" t="t" r="r" b="b"/>
              <a:pathLst>
                <a:path w="34513" h="66480" extrusionOk="0">
                  <a:moveTo>
                    <a:pt x="17517" y="0"/>
                  </a:moveTo>
                  <a:cubicBezTo>
                    <a:pt x="15919" y="0"/>
                    <a:pt x="14647" y="1305"/>
                    <a:pt x="14647" y="2871"/>
                  </a:cubicBezTo>
                  <a:lnTo>
                    <a:pt x="14647" y="3491"/>
                  </a:lnTo>
                  <a:cubicBezTo>
                    <a:pt x="10733" y="3686"/>
                    <a:pt x="7503" y="5024"/>
                    <a:pt x="4959" y="7503"/>
                  </a:cubicBezTo>
                  <a:cubicBezTo>
                    <a:pt x="2480" y="9851"/>
                    <a:pt x="1077" y="13113"/>
                    <a:pt x="1142" y="16506"/>
                  </a:cubicBezTo>
                  <a:cubicBezTo>
                    <a:pt x="1110" y="18594"/>
                    <a:pt x="1632" y="20649"/>
                    <a:pt x="2578" y="22508"/>
                  </a:cubicBezTo>
                  <a:cubicBezTo>
                    <a:pt x="3654" y="24498"/>
                    <a:pt x="5122" y="26194"/>
                    <a:pt x="6949" y="27531"/>
                  </a:cubicBezTo>
                  <a:cubicBezTo>
                    <a:pt x="8906" y="29032"/>
                    <a:pt x="12624" y="31054"/>
                    <a:pt x="18170" y="33631"/>
                  </a:cubicBezTo>
                  <a:cubicBezTo>
                    <a:pt x="20877" y="34871"/>
                    <a:pt x="22704" y="36110"/>
                    <a:pt x="23650" y="37317"/>
                  </a:cubicBezTo>
                  <a:cubicBezTo>
                    <a:pt x="25803" y="40123"/>
                    <a:pt x="25444" y="44070"/>
                    <a:pt x="22867" y="46484"/>
                  </a:cubicBezTo>
                  <a:cubicBezTo>
                    <a:pt x="21497" y="47821"/>
                    <a:pt x="19670" y="48571"/>
                    <a:pt x="17746" y="48604"/>
                  </a:cubicBezTo>
                  <a:cubicBezTo>
                    <a:pt x="17710" y="48604"/>
                    <a:pt x="17674" y="48604"/>
                    <a:pt x="17638" y="48604"/>
                  </a:cubicBezTo>
                  <a:cubicBezTo>
                    <a:pt x="14573" y="48604"/>
                    <a:pt x="11412" y="47235"/>
                    <a:pt x="8188" y="44526"/>
                  </a:cubicBezTo>
                  <a:cubicBezTo>
                    <a:pt x="7395" y="43855"/>
                    <a:pt x="6424" y="43527"/>
                    <a:pt x="5458" y="43527"/>
                  </a:cubicBezTo>
                  <a:cubicBezTo>
                    <a:pt x="4358" y="43527"/>
                    <a:pt x="3264" y="43953"/>
                    <a:pt x="2447" y="44787"/>
                  </a:cubicBezTo>
                  <a:lnTo>
                    <a:pt x="1697" y="45538"/>
                  </a:lnTo>
                  <a:cubicBezTo>
                    <a:pt x="1632" y="45635"/>
                    <a:pt x="1566" y="45701"/>
                    <a:pt x="1501" y="45766"/>
                  </a:cubicBezTo>
                  <a:cubicBezTo>
                    <a:pt x="1" y="47560"/>
                    <a:pt x="229" y="50202"/>
                    <a:pt x="1990" y="51703"/>
                  </a:cubicBezTo>
                  <a:cubicBezTo>
                    <a:pt x="3491" y="52975"/>
                    <a:pt x="5155" y="54117"/>
                    <a:pt x="6883" y="55095"/>
                  </a:cubicBezTo>
                  <a:cubicBezTo>
                    <a:pt x="9297" y="56335"/>
                    <a:pt x="11939" y="57118"/>
                    <a:pt x="14647" y="57379"/>
                  </a:cubicBezTo>
                  <a:lnTo>
                    <a:pt x="14647" y="63185"/>
                  </a:lnTo>
                  <a:cubicBezTo>
                    <a:pt x="14647" y="65012"/>
                    <a:pt x="16115" y="66480"/>
                    <a:pt x="17909" y="66480"/>
                  </a:cubicBezTo>
                  <a:cubicBezTo>
                    <a:pt x="19736" y="66480"/>
                    <a:pt x="21204" y="65012"/>
                    <a:pt x="21204" y="63185"/>
                  </a:cubicBezTo>
                  <a:lnTo>
                    <a:pt x="21204" y="57183"/>
                  </a:lnTo>
                  <a:cubicBezTo>
                    <a:pt x="24433" y="56498"/>
                    <a:pt x="26879" y="55519"/>
                    <a:pt x="28608" y="54214"/>
                  </a:cubicBezTo>
                  <a:cubicBezTo>
                    <a:pt x="30402" y="52812"/>
                    <a:pt x="31870" y="50985"/>
                    <a:pt x="32816" y="48930"/>
                  </a:cubicBezTo>
                  <a:cubicBezTo>
                    <a:pt x="33925" y="46647"/>
                    <a:pt x="34480" y="44168"/>
                    <a:pt x="34447" y="41623"/>
                  </a:cubicBezTo>
                  <a:cubicBezTo>
                    <a:pt x="34512" y="39177"/>
                    <a:pt x="33990" y="36763"/>
                    <a:pt x="32947" y="34545"/>
                  </a:cubicBezTo>
                  <a:cubicBezTo>
                    <a:pt x="31903" y="32392"/>
                    <a:pt x="30402" y="30565"/>
                    <a:pt x="28543" y="29097"/>
                  </a:cubicBezTo>
                  <a:cubicBezTo>
                    <a:pt x="26651" y="27597"/>
                    <a:pt x="23095" y="25770"/>
                    <a:pt x="17942" y="23617"/>
                  </a:cubicBezTo>
                  <a:cubicBezTo>
                    <a:pt x="15038" y="22443"/>
                    <a:pt x="13114" y="21334"/>
                    <a:pt x="12168" y="20290"/>
                  </a:cubicBezTo>
                  <a:cubicBezTo>
                    <a:pt x="11189" y="19246"/>
                    <a:pt x="10700" y="18235"/>
                    <a:pt x="10700" y="17191"/>
                  </a:cubicBezTo>
                  <a:cubicBezTo>
                    <a:pt x="10733" y="15886"/>
                    <a:pt x="11352" y="14712"/>
                    <a:pt x="12364" y="13929"/>
                  </a:cubicBezTo>
                  <a:cubicBezTo>
                    <a:pt x="13473" y="12983"/>
                    <a:pt x="14908" y="12526"/>
                    <a:pt x="16669" y="12526"/>
                  </a:cubicBezTo>
                  <a:cubicBezTo>
                    <a:pt x="18790" y="12526"/>
                    <a:pt x="20910" y="13309"/>
                    <a:pt x="23063" y="14875"/>
                  </a:cubicBezTo>
                  <a:cubicBezTo>
                    <a:pt x="23824" y="15442"/>
                    <a:pt x="24721" y="15722"/>
                    <a:pt x="25614" y="15722"/>
                  </a:cubicBezTo>
                  <a:cubicBezTo>
                    <a:pt x="26674" y="15722"/>
                    <a:pt x="27729" y="15328"/>
                    <a:pt x="28543" y="14549"/>
                  </a:cubicBezTo>
                  <a:lnTo>
                    <a:pt x="29261" y="13831"/>
                  </a:lnTo>
                  <a:cubicBezTo>
                    <a:pt x="29424" y="13701"/>
                    <a:pt x="29522" y="13538"/>
                    <a:pt x="29652" y="13407"/>
                  </a:cubicBezTo>
                  <a:cubicBezTo>
                    <a:pt x="31087" y="11580"/>
                    <a:pt x="30761" y="8905"/>
                    <a:pt x="28934" y="7470"/>
                  </a:cubicBezTo>
                  <a:cubicBezTo>
                    <a:pt x="28282" y="6981"/>
                    <a:pt x="27630" y="6524"/>
                    <a:pt x="26912" y="6100"/>
                  </a:cubicBezTo>
                  <a:cubicBezTo>
                    <a:pt x="25118" y="5122"/>
                    <a:pt x="23193" y="4371"/>
                    <a:pt x="21204" y="3947"/>
                  </a:cubicBezTo>
                  <a:lnTo>
                    <a:pt x="21204" y="2871"/>
                  </a:lnTo>
                  <a:cubicBezTo>
                    <a:pt x="21204" y="1305"/>
                    <a:pt x="19899" y="0"/>
                    <a:pt x="183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0" name="Google Shape;2870;p36"/>
            <p:cNvSpPr/>
            <p:nvPr/>
          </p:nvSpPr>
          <p:spPr>
            <a:xfrm>
              <a:off x="1303150" y="1838925"/>
              <a:ext cx="2772725" cy="2517475"/>
            </a:xfrm>
            <a:custGeom>
              <a:avLst/>
              <a:gdLst/>
              <a:ahLst/>
              <a:cxnLst/>
              <a:rect l="l" t="t" r="r" b="b"/>
              <a:pathLst>
                <a:path w="110909" h="100699" extrusionOk="0">
                  <a:moveTo>
                    <a:pt x="1" y="1"/>
                  </a:moveTo>
                  <a:lnTo>
                    <a:pt x="1" y="92380"/>
                  </a:lnTo>
                  <a:lnTo>
                    <a:pt x="1" y="92413"/>
                  </a:lnTo>
                  <a:cubicBezTo>
                    <a:pt x="1" y="96980"/>
                    <a:pt x="3687" y="100698"/>
                    <a:pt x="8286" y="100698"/>
                  </a:cubicBezTo>
                  <a:lnTo>
                    <a:pt x="110908" y="100698"/>
                  </a:lnTo>
                  <a:cubicBezTo>
                    <a:pt x="61554" y="87911"/>
                    <a:pt x="23030" y="49355"/>
                    <a:pt x="1034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1" name="Google Shape;2871;p36"/>
            <p:cNvSpPr/>
            <p:nvPr/>
          </p:nvSpPr>
          <p:spPr>
            <a:xfrm>
              <a:off x="1302325" y="1339850"/>
              <a:ext cx="259375" cy="499100"/>
            </a:xfrm>
            <a:custGeom>
              <a:avLst/>
              <a:gdLst/>
              <a:ahLst/>
              <a:cxnLst/>
              <a:rect l="l" t="t" r="r" b="b"/>
              <a:pathLst>
                <a:path w="10375" h="19964" extrusionOk="0">
                  <a:moveTo>
                    <a:pt x="6786" y="0"/>
                  </a:moveTo>
                  <a:cubicBezTo>
                    <a:pt x="2969" y="261"/>
                    <a:pt x="1" y="3458"/>
                    <a:pt x="1" y="7275"/>
                  </a:cubicBezTo>
                  <a:lnTo>
                    <a:pt x="1" y="19964"/>
                  </a:lnTo>
                  <a:lnTo>
                    <a:pt x="10374" y="19964"/>
                  </a:lnTo>
                  <a:cubicBezTo>
                    <a:pt x="8678" y="13407"/>
                    <a:pt x="7503" y="6720"/>
                    <a:pt x="678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2" name="Google Shape;2872;p36"/>
            <p:cNvSpPr/>
            <p:nvPr/>
          </p:nvSpPr>
          <p:spPr>
            <a:xfrm>
              <a:off x="1452375" y="2338025"/>
              <a:ext cx="451000" cy="349875"/>
            </a:xfrm>
            <a:custGeom>
              <a:avLst/>
              <a:gdLst/>
              <a:ahLst/>
              <a:cxnLst/>
              <a:rect l="l" t="t" r="r" b="b"/>
              <a:pathLst>
                <a:path w="18040" h="13995" extrusionOk="0">
                  <a:moveTo>
                    <a:pt x="7014" y="0"/>
                  </a:moveTo>
                  <a:cubicBezTo>
                    <a:pt x="3132" y="0"/>
                    <a:pt x="1" y="3132"/>
                    <a:pt x="1" y="7013"/>
                  </a:cubicBezTo>
                  <a:cubicBezTo>
                    <a:pt x="1" y="10863"/>
                    <a:pt x="3132" y="13994"/>
                    <a:pt x="7014" y="13994"/>
                  </a:cubicBezTo>
                  <a:lnTo>
                    <a:pt x="18040" y="13994"/>
                  </a:lnTo>
                  <a:cubicBezTo>
                    <a:pt x="15463" y="9460"/>
                    <a:pt x="13179" y="4795"/>
                    <a:pt x="1112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3" name="Google Shape;2873;p36"/>
            <p:cNvSpPr/>
            <p:nvPr/>
          </p:nvSpPr>
          <p:spPr>
            <a:xfrm>
              <a:off x="1452375" y="2997750"/>
              <a:ext cx="932975" cy="349875"/>
            </a:xfrm>
            <a:custGeom>
              <a:avLst/>
              <a:gdLst/>
              <a:ahLst/>
              <a:cxnLst/>
              <a:rect l="l" t="t" r="r" b="b"/>
              <a:pathLst>
                <a:path w="37319" h="13995" extrusionOk="0">
                  <a:moveTo>
                    <a:pt x="7014" y="1"/>
                  </a:moveTo>
                  <a:cubicBezTo>
                    <a:pt x="3132" y="1"/>
                    <a:pt x="34" y="3132"/>
                    <a:pt x="1" y="6981"/>
                  </a:cubicBezTo>
                  <a:cubicBezTo>
                    <a:pt x="1" y="10830"/>
                    <a:pt x="3132" y="13962"/>
                    <a:pt x="7014" y="13995"/>
                  </a:cubicBezTo>
                  <a:lnTo>
                    <a:pt x="37318" y="13995"/>
                  </a:lnTo>
                  <a:cubicBezTo>
                    <a:pt x="33241" y="9558"/>
                    <a:pt x="29424" y="4894"/>
                    <a:pt x="2593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4" name="Google Shape;2874;p36"/>
            <p:cNvSpPr/>
            <p:nvPr/>
          </p:nvSpPr>
          <p:spPr>
            <a:xfrm>
              <a:off x="1241175" y="1777775"/>
              <a:ext cx="5118075" cy="2639775"/>
            </a:xfrm>
            <a:custGeom>
              <a:avLst/>
              <a:gdLst/>
              <a:ahLst/>
              <a:cxnLst/>
              <a:rect l="l" t="t" r="r" b="b"/>
              <a:pathLst>
                <a:path w="204723" h="105591" extrusionOk="0">
                  <a:moveTo>
                    <a:pt x="2480" y="0"/>
                  </a:moveTo>
                  <a:cubicBezTo>
                    <a:pt x="1110" y="0"/>
                    <a:pt x="33" y="1077"/>
                    <a:pt x="33" y="2447"/>
                  </a:cubicBezTo>
                  <a:lnTo>
                    <a:pt x="33" y="15625"/>
                  </a:lnTo>
                  <a:cubicBezTo>
                    <a:pt x="33" y="16963"/>
                    <a:pt x="1110" y="18072"/>
                    <a:pt x="2480" y="18072"/>
                  </a:cubicBezTo>
                  <a:cubicBezTo>
                    <a:pt x="3817" y="18072"/>
                    <a:pt x="4926" y="16963"/>
                    <a:pt x="4926" y="15625"/>
                  </a:cubicBezTo>
                  <a:lnTo>
                    <a:pt x="4926" y="4893"/>
                  </a:lnTo>
                  <a:lnTo>
                    <a:pt x="199797" y="4893"/>
                  </a:lnTo>
                  <a:lnTo>
                    <a:pt x="199797" y="94826"/>
                  </a:lnTo>
                  <a:cubicBezTo>
                    <a:pt x="199830" y="98056"/>
                    <a:pt x="197188" y="100698"/>
                    <a:pt x="193958" y="100698"/>
                  </a:cubicBezTo>
                  <a:lnTo>
                    <a:pt x="10765" y="100698"/>
                  </a:lnTo>
                  <a:cubicBezTo>
                    <a:pt x="9199" y="100698"/>
                    <a:pt x="7731" y="100078"/>
                    <a:pt x="6622" y="98969"/>
                  </a:cubicBezTo>
                  <a:cubicBezTo>
                    <a:pt x="5513" y="97860"/>
                    <a:pt x="4926" y="96392"/>
                    <a:pt x="4893" y="94826"/>
                  </a:cubicBezTo>
                  <a:lnTo>
                    <a:pt x="4893" y="36404"/>
                  </a:lnTo>
                  <a:cubicBezTo>
                    <a:pt x="4893" y="35067"/>
                    <a:pt x="3817" y="33958"/>
                    <a:pt x="2447" y="33958"/>
                  </a:cubicBezTo>
                  <a:cubicBezTo>
                    <a:pt x="1110" y="33958"/>
                    <a:pt x="0" y="35067"/>
                    <a:pt x="0" y="36404"/>
                  </a:cubicBezTo>
                  <a:lnTo>
                    <a:pt x="0" y="94859"/>
                  </a:lnTo>
                  <a:cubicBezTo>
                    <a:pt x="33" y="97729"/>
                    <a:pt x="1142" y="100404"/>
                    <a:pt x="3165" y="102427"/>
                  </a:cubicBezTo>
                  <a:cubicBezTo>
                    <a:pt x="5187" y="104482"/>
                    <a:pt x="7894" y="105591"/>
                    <a:pt x="10765" y="105591"/>
                  </a:cubicBezTo>
                  <a:lnTo>
                    <a:pt x="193958" y="105591"/>
                  </a:lnTo>
                  <a:cubicBezTo>
                    <a:pt x="199895" y="105591"/>
                    <a:pt x="204723" y="100763"/>
                    <a:pt x="204723" y="94826"/>
                  </a:cubicBezTo>
                  <a:lnTo>
                    <a:pt x="204723" y="2447"/>
                  </a:lnTo>
                  <a:cubicBezTo>
                    <a:pt x="204723" y="1077"/>
                    <a:pt x="203614" y="0"/>
                    <a:pt x="20227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5" name="Google Shape;2875;p36"/>
            <p:cNvSpPr/>
            <p:nvPr/>
          </p:nvSpPr>
          <p:spPr>
            <a:xfrm>
              <a:off x="1242000" y="2316825"/>
              <a:ext cx="122350" cy="222650"/>
            </a:xfrm>
            <a:custGeom>
              <a:avLst/>
              <a:gdLst/>
              <a:ahLst/>
              <a:cxnLst/>
              <a:rect l="l" t="t" r="r" b="b"/>
              <a:pathLst>
                <a:path w="4894" h="8906" extrusionOk="0">
                  <a:moveTo>
                    <a:pt x="2447" y="0"/>
                  </a:moveTo>
                  <a:cubicBezTo>
                    <a:pt x="1077" y="0"/>
                    <a:pt x="0" y="1109"/>
                    <a:pt x="0" y="2447"/>
                  </a:cubicBezTo>
                  <a:lnTo>
                    <a:pt x="0" y="6459"/>
                  </a:lnTo>
                  <a:cubicBezTo>
                    <a:pt x="0" y="7796"/>
                    <a:pt x="1077" y="8905"/>
                    <a:pt x="2447" y="8905"/>
                  </a:cubicBezTo>
                  <a:cubicBezTo>
                    <a:pt x="3784" y="8905"/>
                    <a:pt x="4893" y="7796"/>
                    <a:pt x="4893" y="6459"/>
                  </a:cubicBezTo>
                  <a:lnTo>
                    <a:pt x="4893" y="2447"/>
                  </a:lnTo>
                  <a:cubicBezTo>
                    <a:pt x="4893" y="1109"/>
                    <a:pt x="3784" y="0"/>
                    <a:pt x="244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6" name="Google Shape;2876;p36"/>
            <p:cNvSpPr/>
            <p:nvPr/>
          </p:nvSpPr>
          <p:spPr>
            <a:xfrm>
              <a:off x="1242000" y="1277875"/>
              <a:ext cx="5117250" cy="622250"/>
            </a:xfrm>
            <a:custGeom>
              <a:avLst/>
              <a:gdLst/>
              <a:ahLst/>
              <a:cxnLst/>
              <a:rect l="l" t="t" r="r" b="b"/>
              <a:pathLst>
                <a:path w="204690" h="24890" extrusionOk="0">
                  <a:moveTo>
                    <a:pt x="194936" y="4893"/>
                  </a:moveTo>
                  <a:cubicBezTo>
                    <a:pt x="197611" y="4893"/>
                    <a:pt x="199797" y="7079"/>
                    <a:pt x="199797" y="9754"/>
                  </a:cubicBezTo>
                  <a:lnTo>
                    <a:pt x="199797" y="19996"/>
                  </a:lnTo>
                  <a:lnTo>
                    <a:pt x="4893" y="19996"/>
                  </a:lnTo>
                  <a:lnTo>
                    <a:pt x="4860" y="9754"/>
                  </a:lnTo>
                  <a:cubicBezTo>
                    <a:pt x="4860" y="7079"/>
                    <a:pt x="7046" y="4893"/>
                    <a:pt x="9721" y="4893"/>
                  </a:cubicBezTo>
                  <a:close/>
                  <a:moveTo>
                    <a:pt x="9721" y="0"/>
                  </a:moveTo>
                  <a:cubicBezTo>
                    <a:pt x="4338" y="0"/>
                    <a:pt x="0" y="4371"/>
                    <a:pt x="0" y="9754"/>
                  </a:cubicBezTo>
                  <a:lnTo>
                    <a:pt x="0" y="22443"/>
                  </a:lnTo>
                  <a:cubicBezTo>
                    <a:pt x="0" y="23780"/>
                    <a:pt x="1077" y="24889"/>
                    <a:pt x="2447" y="24889"/>
                  </a:cubicBezTo>
                  <a:lnTo>
                    <a:pt x="202243" y="24889"/>
                  </a:lnTo>
                  <a:cubicBezTo>
                    <a:pt x="203581" y="24889"/>
                    <a:pt x="204690" y="23780"/>
                    <a:pt x="204690" y="22443"/>
                  </a:cubicBezTo>
                  <a:lnTo>
                    <a:pt x="204690" y="9754"/>
                  </a:lnTo>
                  <a:cubicBezTo>
                    <a:pt x="204690" y="4371"/>
                    <a:pt x="200319" y="0"/>
                    <a:pt x="1949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7" name="Google Shape;2877;p36"/>
            <p:cNvSpPr/>
            <p:nvPr/>
          </p:nvSpPr>
          <p:spPr>
            <a:xfrm>
              <a:off x="1391225" y="2276850"/>
              <a:ext cx="2930100" cy="472200"/>
            </a:xfrm>
            <a:custGeom>
              <a:avLst/>
              <a:gdLst/>
              <a:ahLst/>
              <a:cxnLst/>
              <a:rect l="l" t="t" r="r" b="b"/>
              <a:pathLst>
                <a:path w="117204" h="18888" extrusionOk="0">
                  <a:moveTo>
                    <a:pt x="107744" y="4894"/>
                  </a:moveTo>
                  <a:cubicBezTo>
                    <a:pt x="110256" y="4894"/>
                    <a:pt x="112311" y="6949"/>
                    <a:pt x="112311" y="9460"/>
                  </a:cubicBezTo>
                  <a:cubicBezTo>
                    <a:pt x="112311" y="11940"/>
                    <a:pt x="110256" y="13995"/>
                    <a:pt x="107744" y="13995"/>
                  </a:cubicBezTo>
                  <a:lnTo>
                    <a:pt x="9460" y="13995"/>
                  </a:lnTo>
                  <a:cubicBezTo>
                    <a:pt x="6949" y="13995"/>
                    <a:pt x="4893" y="11940"/>
                    <a:pt x="4893" y="9460"/>
                  </a:cubicBezTo>
                  <a:cubicBezTo>
                    <a:pt x="4893" y="6949"/>
                    <a:pt x="6949" y="4894"/>
                    <a:pt x="9460" y="4894"/>
                  </a:cubicBezTo>
                  <a:close/>
                  <a:moveTo>
                    <a:pt x="9460" y="1"/>
                  </a:moveTo>
                  <a:cubicBezTo>
                    <a:pt x="4241" y="1"/>
                    <a:pt x="0" y="4241"/>
                    <a:pt x="0" y="9460"/>
                  </a:cubicBezTo>
                  <a:cubicBezTo>
                    <a:pt x="0" y="14647"/>
                    <a:pt x="4241" y="18888"/>
                    <a:pt x="9460" y="18888"/>
                  </a:cubicBezTo>
                  <a:lnTo>
                    <a:pt x="107744" y="18888"/>
                  </a:lnTo>
                  <a:cubicBezTo>
                    <a:pt x="112963" y="18888"/>
                    <a:pt x="117204" y="14647"/>
                    <a:pt x="117204" y="9460"/>
                  </a:cubicBezTo>
                  <a:cubicBezTo>
                    <a:pt x="117204" y="4241"/>
                    <a:pt x="112963" y="1"/>
                    <a:pt x="10774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8" name="Google Shape;2878;p36"/>
            <p:cNvSpPr/>
            <p:nvPr/>
          </p:nvSpPr>
          <p:spPr>
            <a:xfrm>
              <a:off x="1391225" y="2936600"/>
              <a:ext cx="2930100" cy="472200"/>
            </a:xfrm>
            <a:custGeom>
              <a:avLst/>
              <a:gdLst/>
              <a:ahLst/>
              <a:cxnLst/>
              <a:rect l="l" t="t" r="r" b="b"/>
              <a:pathLst>
                <a:path w="117204" h="18888" extrusionOk="0">
                  <a:moveTo>
                    <a:pt x="107744" y="4893"/>
                  </a:moveTo>
                  <a:cubicBezTo>
                    <a:pt x="110256" y="4893"/>
                    <a:pt x="112311" y="6916"/>
                    <a:pt x="112311" y="9427"/>
                  </a:cubicBezTo>
                  <a:cubicBezTo>
                    <a:pt x="112311" y="11939"/>
                    <a:pt x="110256" y="13961"/>
                    <a:pt x="107744" y="13961"/>
                  </a:cubicBezTo>
                  <a:lnTo>
                    <a:pt x="9460" y="13961"/>
                  </a:lnTo>
                  <a:cubicBezTo>
                    <a:pt x="6949" y="13961"/>
                    <a:pt x="4893" y="11939"/>
                    <a:pt x="4893" y="9427"/>
                  </a:cubicBezTo>
                  <a:cubicBezTo>
                    <a:pt x="4893" y="6916"/>
                    <a:pt x="6949" y="4893"/>
                    <a:pt x="9460" y="4893"/>
                  </a:cubicBezTo>
                  <a:close/>
                  <a:moveTo>
                    <a:pt x="9460" y="0"/>
                  </a:moveTo>
                  <a:cubicBezTo>
                    <a:pt x="4241" y="0"/>
                    <a:pt x="0" y="4241"/>
                    <a:pt x="0" y="9427"/>
                  </a:cubicBezTo>
                  <a:cubicBezTo>
                    <a:pt x="0" y="14646"/>
                    <a:pt x="4241" y="18887"/>
                    <a:pt x="9460" y="18887"/>
                  </a:cubicBezTo>
                  <a:lnTo>
                    <a:pt x="107744" y="18887"/>
                  </a:lnTo>
                  <a:cubicBezTo>
                    <a:pt x="112963" y="18887"/>
                    <a:pt x="117204" y="14646"/>
                    <a:pt x="117204" y="9427"/>
                  </a:cubicBezTo>
                  <a:cubicBezTo>
                    <a:pt x="117204" y="4241"/>
                    <a:pt x="112963" y="0"/>
                    <a:pt x="10774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9" name="Google Shape;2879;p36"/>
            <p:cNvSpPr/>
            <p:nvPr/>
          </p:nvSpPr>
          <p:spPr>
            <a:xfrm>
              <a:off x="4874200" y="2199375"/>
              <a:ext cx="976175" cy="1784350"/>
            </a:xfrm>
            <a:custGeom>
              <a:avLst/>
              <a:gdLst/>
              <a:ahLst/>
              <a:cxnLst/>
              <a:rect l="l" t="t" r="r" b="b"/>
              <a:pathLst>
                <a:path w="39047" h="71374" extrusionOk="0">
                  <a:moveTo>
                    <a:pt x="20421" y="4894"/>
                  </a:moveTo>
                  <a:cubicBezTo>
                    <a:pt x="20649" y="4894"/>
                    <a:pt x="20845" y="5089"/>
                    <a:pt x="20845" y="5318"/>
                  </a:cubicBezTo>
                  <a:lnTo>
                    <a:pt x="20845" y="6394"/>
                  </a:lnTo>
                  <a:cubicBezTo>
                    <a:pt x="20845" y="7536"/>
                    <a:pt x="21628" y="8547"/>
                    <a:pt x="22770" y="8776"/>
                  </a:cubicBezTo>
                  <a:cubicBezTo>
                    <a:pt x="24531" y="9167"/>
                    <a:pt x="26227" y="9819"/>
                    <a:pt x="27793" y="10667"/>
                  </a:cubicBezTo>
                  <a:cubicBezTo>
                    <a:pt x="28380" y="11026"/>
                    <a:pt x="28967" y="11418"/>
                    <a:pt x="29522" y="11842"/>
                  </a:cubicBezTo>
                  <a:cubicBezTo>
                    <a:pt x="29881" y="12135"/>
                    <a:pt x="30109" y="12559"/>
                    <a:pt x="30174" y="13049"/>
                  </a:cubicBezTo>
                  <a:cubicBezTo>
                    <a:pt x="30240" y="13505"/>
                    <a:pt x="30109" y="13962"/>
                    <a:pt x="29815" y="14354"/>
                  </a:cubicBezTo>
                  <a:cubicBezTo>
                    <a:pt x="29750" y="14419"/>
                    <a:pt x="29718" y="14451"/>
                    <a:pt x="29652" y="14517"/>
                  </a:cubicBezTo>
                  <a:lnTo>
                    <a:pt x="28935" y="15234"/>
                  </a:lnTo>
                  <a:cubicBezTo>
                    <a:pt x="28598" y="15554"/>
                    <a:pt x="28154" y="15719"/>
                    <a:pt x="27704" y="15719"/>
                  </a:cubicBezTo>
                  <a:cubicBezTo>
                    <a:pt x="27327" y="15719"/>
                    <a:pt x="26946" y="15603"/>
                    <a:pt x="26619" y="15365"/>
                  </a:cubicBezTo>
                  <a:cubicBezTo>
                    <a:pt x="24042" y="13473"/>
                    <a:pt x="21400" y="12527"/>
                    <a:pt x="18757" y="12527"/>
                  </a:cubicBezTo>
                  <a:cubicBezTo>
                    <a:pt x="16409" y="12527"/>
                    <a:pt x="14452" y="13179"/>
                    <a:pt x="12918" y="14484"/>
                  </a:cubicBezTo>
                  <a:cubicBezTo>
                    <a:pt x="11320" y="15691"/>
                    <a:pt x="10374" y="17550"/>
                    <a:pt x="10341" y="19573"/>
                  </a:cubicBezTo>
                  <a:cubicBezTo>
                    <a:pt x="10341" y="19605"/>
                    <a:pt x="10341" y="19605"/>
                    <a:pt x="10341" y="19638"/>
                  </a:cubicBezTo>
                  <a:cubicBezTo>
                    <a:pt x="10341" y="21302"/>
                    <a:pt x="11059" y="22933"/>
                    <a:pt x="12462" y="24400"/>
                  </a:cubicBezTo>
                  <a:cubicBezTo>
                    <a:pt x="13701" y="25738"/>
                    <a:pt x="15822" y="26977"/>
                    <a:pt x="19116" y="28347"/>
                  </a:cubicBezTo>
                  <a:cubicBezTo>
                    <a:pt x="24042" y="30370"/>
                    <a:pt x="27402" y="32099"/>
                    <a:pt x="29130" y="33469"/>
                  </a:cubicBezTo>
                  <a:cubicBezTo>
                    <a:pt x="30664" y="34676"/>
                    <a:pt x="31968" y="36274"/>
                    <a:pt x="32817" y="38003"/>
                  </a:cubicBezTo>
                  <a:cubicBezTo>
                    <a:pt x="33697" y="39895"/>
                    <a:pt x="34121" y="41983"/>
                    <a:pt x="34089" y="44038"/>
                  </a:cubicBezTo>
                  <a:cubicBezTo>
                    <a:pt x="34089" y="44070"/>
                    <a:pt x="34089" y="44070"/>
                    <a:pt x="34089" y="44103"/>
                  </a:cubicBezTo>
                  <a:cubicBezTo>
                    <a:pt x="34121" y="46223"/>
                    <a:pt x="33632" y="48376"/>
                    <a:pt x="32686" y="50333"/>
                  </a:cubicBezTo>
                  <a:cubicBezTo>
                    <a:pt x="31903" y="52029"/>
                    <a:pt x="30696" y="53563"/>
                    <a:pt x="29228" y="54704"/>
                  </a:cubicBezTo>
                  <a:cubicBezTo>
                    <a:pt x="27793" y="55781"/>
                    <a:pt x="25640" y="56629"/>
                    <a:pt x="22770" y="57216"/>
                  </a:cubicBezTo>
                  <a:cubicBezTo>
                    <a:pt x="21661" y="57444"/>
                    <a:pt x="20845" y="58456"/>
                    <a:pt x="20845" y="59630"/>
                  </a:cubicBezTo>
                  <a:lnTo>
                    <a:pt x="20845" y="65632"/>
                  </a:lnTo>
                  <a:cubicBezTo>
                    <a:pt x="20845" y="66089"/>
                    <a:pt x="20454" y="66480"/>
                    <a:pt x="19997" y="66480"/>
                  </a:cubicBezTo>
                  <a:cubicBezTo>
                    <a:pt x="19540" y="66480"/>
                    <a:pt x="19181" y="66089"/>
                    <a:pt x="19181" y="65632"/>
                  </a:cubicBezTo>
                  <a:lnTo>
                    <a:pt x="19181" y="59826"/>
                  </a:lnTo>
                  <a:cubicBezTo>
                    <a:pt x="19181" y="58553"/>
                    <a:pt x="18203" y="57510"/>
                    <a:pt x="16963" y="57379"/>
                  </a:cubicBezTo>
                  <a:cubicBezTo>
                    <a:pt x="14549" y="57183"/>
                    <a:pt x="12266" y="56498"/>
                    <a:pt x="10146" y="55389"/>
                  </a:cubicBezTo>
                  <a:cubicBezTo>
                    <a:pt x="8547" y="54476"/>
                    <a:pt x="7047" y="53432"/>
                    <a:pt x="5644" y="52290"/>
                  </a:cubicBezTo>
                  <a:cubicBezTo>
                    <a:pt x="5285" y="51964"/>
                    <a:pt x="5090" y="51540"/>
                    <a:pt x="5024" y="51083"/>
                  </a:cubicBezTo>
                  <a:cubicBezTo>
                    <a:pt x="4992" y="50627"/>
                    <a:pt x="5155" y="50170"/>
                    <a:pt x="5448" y="49811"/>
                  </a:cubicBezTo>
                  <a:cubicBezTo>
                    <a:pt x="5481" y="49779"/>
                    <a:pt x="5514" y="49746"/>
                    <a:pt x="5546" y="49713"/>
                  </a:cubicBezTo>
                  <a:lnTo>
                    <a:pt x="6264" y="48963"/>
                  </a:lnTo>
                  <a:cubicBezTo>
                    <a:pt x="6611" y="48599"/>
                    <a:pt x="7078" y="48419"/>
                    <a:pt x="7548" y="48419"/>
                  </a:cubicBezTo>
                  <a:cubicBezTo>
                    <a:pt x="7960" y="48419"/>
                    <a:pt x="8375" y="48558"/>
                    <a:pt x="8710" y="48833"/>
                  </a:cubicBezTo>
                  <a:cubicBezTo>
                    <a:pt x="12396" y="51932"/>
                    <a:pt x="16115" y="53497"/>
                    <a:pt x="19769" y="53497"/>
                  </a:cubicBezTo>
                  <a:lnTo>
                    <a:pt x="19866" y="53497"/>
                  </a:lnTo>
                  <a:cubicBezTo>
                    <a:pt x="22411" y="53465"/>
                    <a:pt x="24825" y="52486"/>
                    <a:pt x="26651" y="50692"/>
                  </a:cubicBezTo>
                  <a:cubicBezTo>
                    <a:pt x="30142" y="47430"/>
                    <a:pt x="30598" y="42113"/>
                    <a:pt x="27695" y="38296"/>
                  </a:cubicBezTo>
                  <a:cubicBezTo>
                    <a:pt x="27695" y="38264"/>
                    <a:pt x="27695" y="38264"/>
                    <a:pt x="27663" y="38231"/>
                  </a:cubicBezTo>
                  <a:cubicBezTo>
                    <a:pt x="26456" y="36731"/>
                    <a:pt x="24368" y="35295"/>
                    <a:pt x="21269" y="33860"/>
                  </a:cubicBezTo>
                  <a:cubicBezTo>
                    <a:pt x="15952" y="31381"/>
                    <a:pt x="12331" y="29424"/>
                    <a:pt x="10537" y="28054"/>
                  </a:cubicBezTo>
                  <a:cubicBezTo>
                    <a:pt x="10505" y="28054"/>
                    <a:pt x="10505" y="28021"/>
                    <a:pt x="10472" y="28021"/>
                  </a:cubicBezTo>
                  <a:cubicBezTo>
                    <a:pt x="8971" y="26912"/>
                    <a:pt x="7699" y="25444"/>
                    <a:pt x="6818" y="23813"/>
                  </a:cubicBezTo>
                  <a:cubicBezTo>
                    <a:pt x="6068" y="22313"/>
                    <a:pt x="5644" y="20649"/>
                    <a:pt x="5677" y="18953"/>
                  </a:cubicBezTo>
                  <a:cubicBezTo>
                    <a:pt x="5644" y="16213"/>
                    <a:pt x="6753" y="13603"/>
                    <a:pt x="8710" y="11744"/>
                  </a:cubicBezTo>
                  <a:cubicBezTo>
                    <a:pt x="8743" y="11744"/>
                    <a:pt x="8743" y="11711"/>
                    <a:pt x="8743" y="11711"/>
                  </a:cubicBezTo>
                  <a:cubicBezTo>
                    <a:pt x="10896" y="9624"/>
                    <a:pt x="13538" y="8547"/>
                    <a:pt x="16833" y="8384"/>
                  </a:cubicBezTo>
                  <a:cubicBezTo>
                    <a:pt x="18138" y="8319"/>
                    <a:pt x="19181" y="7242"/>
                    <a:pt x="19181" y="5938"/>
                  </a:cubicBezTo>
                  <a:lnTo>
                    <a:pt x="19181" y="5318"/>
                  </a:lnTo>
                  <a:cubicBezTo>
                    <a:pt x="19181" y="5089"/>
                    <a:pt x="19377" y="4894"/>
                    <a:pt x="19605" y="4894"/>
                  </a:cubicBezTo>
                  <a:close/>
                  <a:moveTo>
                    <a:pt x="19605" y="1"/>
                  </a:moveTo>
                  <a:cubicBezTo>
                    <a:pt x="17257" y="1"/>
                    <a:pt x="15234" y="1567"/>
                    <a:pt x="14549" y="3687"/>
                  </a:cubicBezTo>
                  <a:cubicBezTo>
                    <a:pt x="10961" y="4241"/>
                    <a:pt x="7862" y="5742"/>
                    <a:pt x="5351" y="8188"/>
                  </a:cubicBezTo>
                  <a:cubicBezTo>
                    <a:pt x="2382" y="10994"/>
                    <a:pt x="719" y="14941"/>
                    <a:pt x="784" y="18953"/>
                  </a:cubicBezTo>
                  <a:cubicBezTo>
                    <a:pt x="751" y="21432"/>
                    <a:pt x="1371" y="23879"/>
                    <a:pt x="2513" y="26097"/>
                  </a:cubicBezTo>
                  <a:cubicBezTo>
                    <a:pt x="3720" y="28380"/>
                    <a:pt x="5481" y="30402"/>
                    <a:pt x="7569" y="31936"/>
                  </a:cubicBezTo>
                  <a:cubicBezTo>
                    <a:pt x="9689" y="33567"/>
                    <a:pt x="13506" y="35654"/>
                    <a:pt x="19214" y="38296"/>
                  </a:cubicBezTo>
                  <a:cubicBezTo>
                    <a:pt x="22280" y="39699"/>
                    <a:pt x="23422" y="40743"/>
                    <a:pt x="23813" y="41265"/>
                  </a:cubicBezTo>
                  <a:cubicBezTo>
                    <a:pt x="25183" y="43059"/>
                    <a:pt x="24955" y="45603"/>
                    <a:pt x="23292" y="47169"/>
                  </a:cubicBezTo>
                  <a:cubicBezTo>
                    <a:pt x="23292" y="47169"/>
                    <a:pt x="23259" y="47169"/>
                    <a:pt x="23259" y="47202"/>
                  </a:cubicBezTo>
                  <a:cubicBezTo>
                    <a:pt x="22346" y="48082"/>
                    <a:pt x="21106" y="48604"/>
                    <a:pt x="19834" y="48604"/>
                  </a:cubicBezTo>
                  <a:lnTo>
                    <a:pt x="19769" y="48604"/>
                  </a:lnTo>
                  <a:cubicBezTo>
                    <a:pt x="17289" y="48604"/>
                    <a:pt x="14615" y="47430"/>
                    <a:pt x="11842" y="45114"/>
                  </a:cubicBezTo>
                  <a:cubicBezTo>
                    <a:pt x="10602" y="44058"/>
                    <a:pt x="9068" y="43533"/>
                    <a:pt x="7536" y="43533"/>
                  </a:cubicBezTo>
                  <a:cubicBezTo>
                    <a:pt x="5803" y="43533"/>
                    <a:pt x="4072" y="44205"/>
                    <a:pt x="2774" y="45538"/>
                  </a:cubicBezTo>
                  <a:lnTo>
                    <a:pt x="2023" y="46288"/>
                  </a:lnTo>
                  <a:cubicBezTo>
                    <a:pt x="1926" y="46386"/>
                    <a:pt x="1828" y="46517"/>
                    <a:pt x="1730" y="46647"/>
                  </a:cubicBezTo>
                  <a:cubicBezTo>
                    <a:pt x="555" y="47985"/>
                    <a:pt x="1" y="49713"/>
                    <a:pt x="164" y="51475"/>
                  </a:cubicBezTo>
                  <a:cubicBezTo>
                    <a:pt x="295" y="53269"/>
                    <a:pt x="1143" y="54867"/>
                    <a:pt x="2513" y="56009"/>
                  </a:cubicBezTo>
                  <a:cubicBezTo>
                    <a:pt x="4144" y="57412"/>
                    <a:pt x="5905" y="58619"/>
                    <a:pt x="7764" y="59663"/>
                  </a:cubicBezTo>
                  <a:cubicBezTo>
                    <a:pt x="7797" y="59663"/>
                    <a:pt x="7797" y="59695"/>
                    <a:pt x="7830" y="59695"/>
                  </a:cubicBezTo>
                  <a:cubicBezTo>
                    <a:pt x="9885" y="60772"/>
                    <a:pt x="12038" y="61522"/>
                    <a:pt x="14288" y="61946"/>
                  </a:cubicBezTo>
                  <a:lnTo>
                    <a:pt x="14288" y="65632"/>
                  </a:lnTo>
                  <a:cubicBezTo>
                    <a:pt x="14288" y="68796"/>
                    <a:pt x="16865" y="71373"/>
                    <a:pt x="19997" y="71373"/>
                  </a:cubicBezTo>
                  <a:cubicBezTo>
                    <a:pt x="23161" y="71373"/>
                    <a:pt x="25738" y="68796"/>
                    <a:pt x="25738" y="65632"/>
                  </a:cubicBezTo>
                  <a:lnTo>
                    <a:pt x="25738" y="61554"/>
                  </a:lnTo>
                  <a:cubicBezTo>
                    <a:pt x="28413" y="60837"/>
                    <a:pt x="30533" y="59858"/>
                    <a:pt x="32197" y="58586"/>
                  </a:cubicBezTo>
                  <a:cubicBezTo>
                    <a:pt x="34317" y="56955"/>
                    <a:pt x="36013" y="54802"/>
                    <a:pt x="37122" y="52421"/>
                  </a:cubicBezTo>
                  <a:cubicBezTo>
                    <a:pt x="38362" y="49844"/>
                    <a:pt x="39014" y="46973"/>
                    <a:pt x="39014" y="44103"/>
                  </a:cubicBezTo>
                  <a:cubicBezTo>
                    <a:pt x="39047" y="41298"/>
                    <a:pt x="38427" y="38460"/>
                    <a:pt x="37220" y="35915"/>
                  </a:cubicBezTo>
                  <a:cubicBezTo>
                    <a:pt x="36046" y="33469"/>
                    <a:pt x="34284" y="31283"/>
                    <a:pt x="32164" y="29620"/>
                  </a:cubicBezTo>
                  <a:cubicBezTo>
                    <a:pt x="30044" y="27956"/>
                    <a:pt x="26390" y="26064"/>
                    <a:pt x="20976" y="23813"/>
                  </a:cubicBezTo>
                  <a:cubicBezTo>
                    <a:pt x="17616" y="22443"/>
                    <a:pt x="16474" y="21530"/>
                    <a:pt x="16083" y="21073"/>
                  </a:cubicBezTo>
                  <a:cubicBezTo>
                    <a:pt x="16050" y="21073"/>
                    <a:pt x="16050" y="21041"/>
                    <a:pt x="16017" y="21041"/>
                  </a:cubicBezTo>
                  <a:cubicBezTo>
                    <a:pt x="15691" y="20682"/>
                    <a:pt x="15267" y="20127"/>
                    <a:pt x="15234" y="19638"/>
                  </a:cubicBezTo>
                  <a:cubicBezTo>
                    <a:pt x="15267" y="19116"/>
                    <a:pt x="15495" y="18627"/>
                    <a:pt x="15919" y="18333"/>
                  </a:cubicBezTo>
                  <a:cubicBezTo>
                    <a:pt x="15952" y="18301"/>
                    <a:pt x="16017" y="18268"/>
                    <a:pt x="16050" y="18235"/>
                  </a:cubicBezTo>
                  <a:cubicBezTo>
                    <a:pt x="16702" y="17681"/>
                    <a:pt x="17583" y="17420"/>
                    <a:pt x="18757" y="17420"/>
                  </a:cubicBezTo>
                  <a:cubicBezTo>
                    <a:pt x="20323" y="17420"/>
                    <a:pt x="21987" y="18040"/>
                    <a:pt x="23683" y="19279"/>
                  </a:cubicBezTo>
                  <a:cubicBezTo>
                    <a:pt x="24884" y="20184"/>
                    <a:pt x="26294" y="20630"/>
                    <a:pt x="27696" y="20630"/>
                  </a:cubicBezTo>
                  <a:cubicBezTo>
                    <a:pt x="29377" y="20630"/>
                    <a:pt x="31046" y="19988"/>
                    <a:pt x="32327" y="18725"/>
                  </a:cubicBezTo>
                  <a:lnTo>
                    <a:pt x="33077" y="18040"/>
                  </a:lnTo>
                  <a:cubicBezTo>
                    <a:pt x="33273" y="17811"/>
                    <a:pt x="33469" y="17583"/>
                    <a:pt x="33665" y="17355"/>
                  </a:cubicBezTo>
                  <a:cubicBezTo>
                    <a:pt x="34774" y="15952"/>
                    <a:pt x="35263" y="14223"/>
                    <a:pt x="35035" y="12429"/>
                  </a:cubicBezTo>
                  <a:cubicBezTo>
                    <a:pt x="34806" y="10667"/>
                    <a:pt x="33926" y="9102"/>
                    <a:pt x="32523" y="8025"/>
                  </a:cubicBezTo>
                  <a:cubicBezTo>
                    <a:pt x="31805" y="7438"/>
                    <a:pt x="31055" y="6916"/>
                    <a:pt x="30240" y="6460"/>
                  </a:cubicBezTo>
                  <a:cubicBezTo>
                    <a:pt x="30240" y="6427"/>
                    <a:pt x="30207" y="6427"/>
                    <a:pt x="30207" y="6427"/>
                  </a:cubicBezTo>
                  <a:cubicBezTo>
                    <a:pt x="28739" y="5611"/>
                    <a:pt x="27239" y="4959"/>
                    <a:pt x="25673" y="4502"/>
                  </a:cubicBezTo>
                  <a:cubicBezTo>
                    <a:pt x="25249" y="1958"/>
                    <a:pt x="23063" y="1"/>
                    <a:pt x="2042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80" name="Google Shape;2880;p36"/>
          <p:cNvGrpSpPr/>
          <p:nvPr/>
        </p:nvGrpSpPr>
        <p:grpSpPr>
          <a:xfrm>
            <a:off x="1690305" y="3015075"/>
            <a:ext cx="364843" cy="433363"/>
            <a:chOff x="1646475" y="289500"/>
            <a:chExt cx="4307475" cy="5116450"/>
          </a:xfrm>
        </p:grpSpPr>
        <p:sp>
          <p:nvSpPr>
            <p:cNvPr id="2881" name="Google Shape;2881;p36"/>
            <p:cNvSpPr/>
            <p:nvPr/>
          </p:nvSpPr>
          <p:spPr>
            <a:xfrm>
              <a:off x="1707625" y="350650"/>
              <a:ext cx="4185175" cy="4994525"/>
            </a:xfrm>
            <a:custGeom>
              <a:avLst/>
              <a:gdLst/>
              <a:ahLst/>
              <a:cxnLst/>
              <a:rect l="l" t="t" r="r" b="b"/>
              <a:pathLst>
                <a:path w="167407" h="199781" extrusionOk="0">
                  <a:moveTo>
                    <a:pt x="83704" y="1"/>
                  </a:moveTo>
                  <a:cubicBezTo>
                    <a:pt x="74342" y="1"/>
                    <a:pt x="39602" y="1012"/>
                    <a:pt x="6688" y="25640"/>
                  </a:cubicBezTo>
                  <a:cubicBezTo>
                    <a:pt x="2480" y="28771"/>
                    <a:pt x="1" y="33729"/>
                    <a:pt x="1" y="38981"/>
                  </a:cubicBezTo>
                  <a:lnTo>
                    <a:pt x="1" y="143658"/>
                  </a:lnTo>
                  <a:cubicBezTo>
                    <a:pt x="1" y="146855"/>
                    <a:pt x="1632" y="149791"/>
                    <a:pt x="4339" y="151487"/>
                  </a:cubicBezTo>
                  <a:lnTo>
                    <a:pt x="78778" y="198362"/>
                  </a:lnTo>
                  <a:cubicBezTo>
                    <a:pt x="80278" y="199308"/>
                    <a:pt x="81991" y="199781"/>
                    <a:pt x="83704" y="199781"/>
                  </a:cubicBezTo>
                  <a:cubicBezTo>
                    <a:pt x="85416" y="199781"/>
                    <a:pt x="87129" y="199308"/>
                    <a:pt x="88629" y="198362"/>
                  </a:cubicBezTo>
                  <a:lnTo>
                    <a:pt x="163068" y="151487"/>
                  </a:lnTo>
                  <a:cubicBezTo>
                    <a:pt x="165775" y="149791"/>
                    <a:pt x="167406" y="146855"/>
                    <a:pt x="167406" y="143658"/>
                  </a:cubicBezTo>
                  <a:lnTo>
                    <a:pt x="167406" y="39014"/>
                  </a:lnTo>
                  <a:cubicBezTo>
                    <a:pt x="167374" y="33697"/>
                    <a:pt x="164862" y="28706"/>
                    <a:pt x="160589" y="25575"/>
                  </a:cubicBezTo>
                  <a:cubicBezTo>
                    <a:pt x="147639" y="15984"/>
                    <a:pt x="120727" y="1"/>
                    <a:pt x="8370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2" name="Google Shape;2882;p36"/>
            <p:cNvSpPr/>
            <p:nvPr/>
          </p:nvSpPr>
          <p:spPr>
            <a:xfrm>
              <a:off x="2206725" y="917425"/>
              <a:ext cx="3186175" cy="3860375"/>
            </a:xfrm>
            <a:custGeom>
              <a:avLst/>
              <a:gdLst/>
              <a:ahLst/>
              <a:cxnLst/>
              <a:rect l="l" t="t" r="r" b="b"/>
              <a:pathLst>
                <a:path w="127447" h="154415" extrusionOk="0">
                  <a:moveTo>
                    <a:pt x="63740" y="0"/>
                  </a:moveTo>
                  <a:cubicBezTo>
                    <a:pt x="44755" y="196"/>
                    <a:pt x="26129" y="5187"/>
                    <a:pt x="9591" y="14516"/>
                  </a:cubicBezTo>
                  <a:cubicBezTo>
                    <a:pt x="3654" y="17941"/>
                    <a:pt x="0" y="24270"/>
                    <a:pt x="33" y="31120"/>
                  </a:cubicBezTo>
                  <a:lnTo>
                    <a:pt x="33" y="107189"/>
                  </a:lnTo>
                  <a:cubicBezTo>
                    <a:pt x="33" y="113778"/>
                    <a:pt x="3425" y="119911"/>
                    <a:pt x="9003" y="123434"/>
                  </a:cubicBezTo>
                  <a:lnTo>
                    <a:pt x="53530" y="151454"/>
                  </a:lnTo>
                  <a:cubicBezTo>
                    <a:pt x="56645" y="153428"/>
                    <a:pt x="60192" y="154415"/>
                    <a:pt x="63740" y="154415"/>
                  </a:cubicBezTo>
                  <a:cubicBezTo>
                    <a:pt x="67287" y="154415"/>
                    <a:pt x="70834" y="153428"/>
                    <a:pt x="73950" y="151454"/>
                  </a:cubicBezTo>
                  <a:lnTo>
                    <a:pt x="118476" y="123434"/>
                  </a:lnTo>
                  <a:cubicBezTo>
                    <a:pt x="124054" y="119911"/>
                    <a:pt x="127446" y="113778"/>
                    <a:pt x="127446" y="107189"/>
                  </a:cubicBezTo>
                  <a:lnTo>
                    <a:pt x="127446" y="31218"/>
                  </a:lnTo>
                  <a:cubicBezTo>
                    <a:pt x="127446" y="24302"/>
                    <a:pt x="123727" y="17909"/>
                    <a:pt x="117693" y="14516"/>
                  </a:cubicBezTo>
                  <a:cubicBezTo>
                    <a:pt x="105134" y="7372"/>
                    <a:pt x="86639" y="0"/>
                    <a:pt x="6374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3" name="Google Shape;2883;p36"/>
            <p:cNvSpPr/>
            <p:nvPr/>
          </p:nvSpPr>
          <p:spPr>
            <a:xfrm>
              <a:off x="2719675" y="2107625"/>
              <a:ext cx="2160275" cy="1480575"/>
            </a:xfrm>
            <a:custGeom>
              <a:avLst/>
              <a:gdLst/>
              <a:ahLst/>
              <a:cxnLst/>
              <a:rect l="l" t="t" r="r" b="b"/>
              <a:pathLst>
                <a:path w="86411" h="59223" extrusionOk="0">
                  <a:moveTo>
                    <a:pt x="78013" y="0"/>
                  </a:moveTo>
                  <a:cubicBezTo>
                    <a:pt x="75978" y="0"/>
                    <a:pt x="73938" y="795"/>
                    <a:pt x="72416" y="2333"/>
                  </a:cubicBezTo>
                  <a:lnTo>
                    <a:pt x="38655" y="36095"/>
                  </a:lnTo>
                  <a:cubicBezTo>
                    <a:pt x="37562" y="37171"/>
                    <a:pt x="36135" y="37710"/>
                    <a:pt x="34708" y="37710"/>
                  </a:cubicBezTo>
                  <a:cubicBezTo>
                    <a:pt x="33281" y="37710"/>
                    <a:pt x="31854" y="37171"/>
                    <a:pt x="30761" y="36095"/>
                  </a:cubicBezTo>
                  <a:lnTo>
                    <a:pt x="14744" y="20079"/>
                  </a:lnTo>
                  <a:cubicBezTo>
                    <a:pt x="12968" y="18138"/>
                    <a:pt x="11065" y="17463"/>
                    <a:pt x="9306" y="17463"/>
                  </a:cubicBezTo>
                  <a:cubicBezTo>
                    <a:pt x="6511" y="17463"/>
                    <a:pt x="4080" y="19168"/>
                    <a:pt x="3099" y="20209"/>
                  </a:cubicBezTo>
                  <a:cubicBezTo>
                    <a:pt x="0" y="23406"/>
                    <a:pt x="163" y="28560"/>
                    <a:pt x="3327" y="31724"/>
                  </a:cubicBezTo>
                  <a:lnTo>
                    <a:pt x="23160" y="51557"/>
                  </a:lnTo>
                  <a:lnTo>
                    <a:pt x="28575" y="56972"/>
                  </a:lnTo>
                  <a:cubicBezTo>
                    <a:pt x="30076" y="58472"/>
                    <a:pt x="32025" y="59222"/>
                    <a:pt x="33974" y="59222"/>
                  </a:cubicBezTo>
                  <a:cubicBezTo>
                    <a:pt x="35923" y="59222"/>
                    <a:pt x="37872" y="58472"/>
                    <a:pt x="39372" y="56972"/>
                  </a:cubicBezTo>
                  <a:lnTo>
                    <a:pt x="45505" y="50839"/>
                  </a:lnTo>
                  <a:lnTo>
                    <a:pt x="83344" y="13000"/>
                  </a:lnTo>
                  <a:cubicBezTo>
                    <a:pt x="86410" y="9934"/>
                    <a:pt x="86312" y="4943"/>
                    <a:pt x="83148" y="2007"/>
                  </a:cubicBezTo>
                  <a:cubicBezTo>
                    <a:pt x="81704" y="656"/>
                    <a:pt x="79861" y="0"/>
                    <a:pt x="7801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4" name="Google Shape;2884;p36"/>
            <p:cNvSpPr/>
            <p:nvPr/>
          </p:nvSpPr>
          <p:spPr>
            <a:xfrm>
              <a:off x="1707625" y="1035675"/>
              <a:ext cx="2493000" cy="4309500"/>
            </a:xfrm>
            <a:custGeom>
              <a:avLst/>
              <a:gdLst/>
              <a:ahLst/>
              <a:cxnLst/>
              <a:rect l="l" t="t" r="r" b="b"/>
              <a:pathLst>
                <a:path w="99720" h="172380" extrusionOk="0">
                  <a:moveTo>
                    <a:pt x="4666" y="0"/>
                  </a:moveTo>
                  <a:cubicBezTo>
                    <a:pt x="1697" y="3132"/>
                    <a:pt x="1" y="7274"/>
                    <a:pt x="1" y="11580"/>
                  </a:cubicBezTo>
                  <a:lnTo>
                    <a:pt x="1" y="116257"/>
                  </a:lnTo>
                  <a:cubicBezTo>
                    <a:pt x="1" y="119454"/>
                    <a:pt x="1632" y="122390"/>
                    <a:pt x="4339" y="124086"/>
                  </a:cubicBezTo>
                  <a:lnTo>
                    <a:pt x="78778" y="170961"/>
                  </a:lnTo>
                  <a:cubicBezTo>
                    <a:pt x="80278" y="171907"/>
                    <a:pt x="81991" y="172380"/>
                    <a:pt x="83704" y="172380"/>
                  </a:cubicBezTo>
                  <a:cubicBezTo>
                    <a:pt x="85416" y="172380"/>
                    <a:pt x="87129" y="171907"/>
                    <a:pt x="88629" y="170961"/>
                  </a:cubicBezTo>
                  <a:lnTo>
                    <a:pt x="99720" y="163980"/>
                  </a:lnTo>
                  <a:cubicBezTo>
                    <a:pt x="44299" y="129827"/>
                    <a:pt x="6819" y="69350"/>
                    <a:pt x="466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5" name="Google Shape;2885;p36"/>
            <p:cNvSpPr/>
            <p:nvPr/>
          </p:nvSpPr>
          <p:spPr>
            <a:xfrm>
              <a:off x="2207525" y="2806925"/>
              <a:ext cx="1464675" cy="1953150"/>
            </a:xfrm>
            <a:custGeom>
              <a:avLst/>
              <a:gdLst/>
              <a:ahLst/>
              <a:cxnLst/>
              <a:rect l="l" t="t" r="r" b="b"/>
              <a:pathLst>
                <a:path w="58587" h="78126" extrusionOk="0">
                  <a:moveTo>
                    <a:pt x="1" y="1"/>
                  </a:moveTo>
                  <a:lnTo>
                    <a:pt x="1" y="31609"/>
                  </a:lnTo>
                  <a:cubicBezTo>
                    <a:pt x="1" y="38198"/>
                    <a:pt x="3393" y="44331"/>
                    <a:pt x="8971" y="47854"/>
                  </a:cubicBezTo>
                  <a:lnTo>
                    <a:pt x="53498" y="75874"/>
                  </a:lnTo>
                  <a:cubicBezTo>
                    <a:pt x="55063" y="76886"/>
                    <a:pt x="56792" y="77636"/>
                    <a:pt x="58586" y="78125"/>
                  </a:cubicBezTo>
                  <a:cubicBezTo>
                    <a:pt x="32914" y="57314"/>
                    <a:pt x="12788" y="30468"/>
                    <a:pt x="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6" name="Google Shape;2886;p36"/>
            <p:cNvSpPr/>
            <p:nvPr/>
          </p:nvSpPr>
          <p:spPr>
            <a:xfrm>
              <a:off x="1646475" y="1707625"/>
              <a:ext cx="122350" cy="222675"/>
            </a:xfrm>
            <a:custGeom>
              <a:avLst/>
              <a:gdLst/>
              <a:ahLst/>
              <a:cxnLst/>
              <a:rect l="l" t="t" r="r" b="b"/>
              <a:pathLst>
                <a:path w="4894" h="8907" extrusionOk="0">
                  <a:moveTo>
                    <a:pt x="2447" y="1"/>
                  </a:moveTo>
                  <a:cubicBezTo>
                    <a:pt x="1110" y="1"/>
                    <a:pt x="1" y="1110"/>
                    <a:pt x="1" y="2447"/>
                  </a:cubicBezTo>
                  <a:lnTo>
                    <a:pt x="1" y="6460"/>
                  </a:lnTo>
                  <a:cubicBezTo>
                    <a:pt x="1" y="7797"/>
                    <a:pt x="1110" y="8906"/>
                    <a:pt x="2447" y="8906"/>
                  </a:cubicBezTo>
                  <a:cubicBezTo>
                    <a:pt x="3817" y="8906"/>
                    <a:pt x="4893" y="7797"/>
                    <a:pt x="4893" y="6460"/>
                  </a:cubicBezTo>
                  <a:lnTo>
                    <a:pt x="4893" y="2447"/>
                  </a:lnTo>
                  <a:cubicBezTo>
                    <a:pt x="4893" y="1110"/>
                    <a:pt x="3817" y="1"/>
                    <a:pt x="244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7" name="Google Shape;2887;p36"/>
            <p:cNvSpPr/>
            <p:nvPr/>
          </p:nvSpPr>
          <p:spPr>
            <a:xfrm>
              <a:off x="1646475" y="289500"/>
              <a:ext cx="4307475" cy="5116450"/>
            </a:xfrm>
            <a:custGeom>
              <a:avLst/>
              <a:gdLst/>
              <a:ahLst/>
              <a:cxnLst/>
              <a:rect l="l" t="t" r="r" b="b"/>
              <a:pathLst>
                <a:path w="172299" h="204658" extrusionOk="0">
                  <a:moveTo>
                    <a:pt x="86150" y="0"/>
                  </a:moveTo>
                  <a:cubicBezTo>
                    <a:pt x="75972" y="33"/>
                    <a:pt x="65827" y="1272"/>
                    <a:pt x="55911" y="3653"/>
                  </a:cubicBezTo>
                  <a:cubicBezTo>
                    <a:pt x="38459" y="7731"/>
                    <a:pt x="22052" y="15397"/>
                    <a:pt x="7666" y="26096"/>
                  </a:cubicBezTo>
                  <a:cubicBezTo>
                    <a:pt x="2871" y="29749"/>
                    <a:pt x="33" y="35393"/>
                    <a:pt x="1" y="41427"/>
                  </a:cubicBezTo>
                  <a:lnTo>
                    <a:pt x="1" y="50789"/>
                  </a:lnTo>
                  <a:cubicBezTo>
                    <a:pt x="1" y="52127"/>
                    <a:pt x="1110" y="53236"/>
                    <a:pt x="2447" y="53236"/>
                  </a:cubicBezTo>
                  <a:cubicBezTo>
                    <a:pt x="3817" y="53236"/>
                    <a:pt x="4893" y="52127"/>
                    <a:pt x="4893" y="50789"/>
                  </a:cubicBezTo>
                  <a:lnTo>
                    <a:pt x="4893" y="41427"/>
                  </a:lnTo>
                  <a:cubicBezTo>
                    <a:pt x="4926" y="36958"/>
                    <a:pt x="7014" y="32718"/>
                    <a:pt x="10602" y="30043"/>
                  </a:cubicBezTo>
                  <a:cubicBezTo>
                    <a:pt x="40938" y="7340"/>
                    <a:pt x="73558" y="4893"/>
                    <a:pt x="86150" y="4893"/>
                  </a:cubicBezTo>
                  <a:cubicBezTo>
                    <a:pt x="122227" y="4893"/>
                    <a:pt x="148910" y="20616"/>
                    <a:pt x="161599" y="29978"/>
                  </a:cubicBezTo>
                  <a:cubicBezTo>
                    <a:pt x="165220" y="32685"/>
                    <a:pt x="167373" y="36926"/>
                    <a:pt x="167406" y="41460"/>
                  </a:cubicBezTo>
                  <a:lnTo>
                    <a:pt x="167406" y="146104"/>
                  </a:lnTo>
                  <a:cubicBezTo>
                    <a:pt x="167406" y="148453"/>
                    <a:pt x="166199" y="150639"/>
                    <a:pt x="164209" y="151878"/>
                  </a:cubicBezTo>
                  <a:lnTo>
                    <a:pt x="89770" y="198720"/>
                  </a:lnTo>
                  <a:cubicBezTo>
                    <a:pt x="88661" y="199422"/>
                    <a:pt x="87405" y="199772"/>
                    <a:pt x="86150" y="199772"/>
                  </a:cubicBezTo>
                  <a:cubicBezTo>
                    <a:pt x="84894" y="199772"/>
                    <a:pt x="83638" y="199422"/>
                    <a:pt x="82529" y="198720"/>
                  </a:cubicBezTo>
                  <a:lnTo>
                    <a:pt x="8090" y="151878"/>
                  </a:lnTo>
                  <a:cubicBezTo>
                    <a:pt x="6100" y="150639"/>
                    <a:pt x="4893" y="148453"/>
                    <a:pt x="4893" y="146104"/>
                  </a:cubicBezTo>
                  <a:lnTo>
                    <a:pt x="4893" y="71568"/>
                  </a:lnTo>
                  <a:cubicBezTo>
                    <a:pt x="4893" y="70198"/>
                    <a:pt x="3817" y="69122"/>
                    <a:pt x="2447" y="69122"/>
                  </a:cubicBezTo>
                  <a:cubicBezTo>
                    <a:pt x="1110" y="69122"/>
                    <a:pt x="1" y="70198"/>
                    <a:pt x="1" y="71568"/>
                  </a:cubicBezTo>
                  <a:lnTo>
                    <a:pt x="1" y="146104"/>
                  </a:lnTo>
                  <a:cubicBezTo>
                    <a:pt x="1" y="150117"/>
                    <a:pt x="2056" y="153868"/>
                    <a:pt x="5481" y="155988"/>
                  </a:cubicBezTo>
                  <a:lnTo>
                    <a:pt x="79919" y="202863"/>
                  </a:lnTo>
                  <a:cubicBezTo>
                    <a:pt x="81779" y="204037"/>
                    <a:pt x="83931" y="204657"/>
                    <a:pt x="86150" y="204657"/>
                  </a:cubicBezTo>
                  <a:cubicBezTo>
                    <a:pt x="88368" y="204657"/>
                    <a:pt x="90521" y="204037"/>
                    <a:pt x="92380" y="202863"/>
                  </a:cubicBezTo>
                  <a:lnTo>
                    <a:pt x="166818" y="155988"/>
                  </a:lnTo>
                  <a:cubicBezTo>
                    <a:pt x="170244" y="153868"/>
                    <a:pt x="172299" y="150117"/>
                    <a:pt x="172299" y="146104"/>
                  </a:cubicBezTo>
                  <a:lnTo>
                    <a:pt x="172299" y="41460"/>
                  </a:lnTo>
                  <a:cubicBezTo>
                    <a:pt x="172266" y="35393"/>
                    <a:pt x="169395" y="29652"/>
                    <a:pt x="164502" y="26031"/>
                  </a:cubicBezTo>
                  <a:cubicBezTo>
                    <a:pt x="151324" y="16310"/>
                    <a:pt x="123630" y="0"/>
                    <a:pt x="8615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8" name="Google Shape;2888;p36"/>
            <p:cNvSpPr/>
            <p:nvPr/>
          </p:nvSpPr>
          <p:spPr>
            <a:xfrm>
              <a:off x="2145550" y="856250"/>
              <a:ext cx="3309325" cy="3982100"/>
            </a:xfrm>
            <a:custGeom>
              <a:avLst/>
              <a:gdLst/>
              <a:ahLst/>
              <a:cxnLst/>
              <a:rect l="l" t="t" r="r" b="b"/>
              <a:pathLst>
                <a:path w="132373" h="159284" extrusionOk="0">
                  <a:moveTo>
                    <a:pt x="66187" y="4894"/>
                  </a:moveTo>
                  <a:cubicBezTo>
                    <a:pt x="89151" y="4894"/>
                    <a:pt x="107549" y="12625"/>
                    <a:pt x="118933" y="19083"/>
                  </a:cubicBezTo>
                  <a:cubicBezTo>
                    <a:pt x="124185" y="22052"/>
                    <a:pt x="127447" y="27630"/>
                    <a:pt x="127447" y="33665"/>
                  </a:cubicBezTo>
                  <a:lnTo>
                    <a:pt x="127447" y="109636"/>
                  </a:lnTo>
                  <a:cubicBezTo>
                    <a:pt x="127479" y="115410"/>
                    <a:pt x="124511" y="120760"/>
                    <a:pt x="119618" y="123793"/>
                  </a:cubicBezTo>
                  <a:lnTo>
                    <a:pt x="75092" y="151846"/>
                  </a:lnTo>
                  <a:cubicBezTo>
                    <a:pt x="72368" y="153543"/>
                    <a:pt x="69277" y="154391"/>
                    <a:pt x="66187" y="154391"/>
                  </a:cubicBezTo>
                  <a:cubicBezTo>
                    <a:pt x="63096" y="154391"/>
                    <a:pt x="60005" y="153543"/>
                    <a:pt x="57281" y="151846"/>
                  </a:cubicBezTo>
                  <a:lnTo>
                    <a:pt x="12755" y="123793"/>
                  </a:lnTo>
                  <a:cubicBezTo>
                    <a:pt x="7862" y="120760"/>
                    <a:pt x="4894" y="115410"/>
                    <a:pt x="4926" y="109636"/>
                  </a:cubicBezTo>
                  <a:lnTo>
                    <a:pt x="4926" y="33567"/>
                  </a:lnTo>
                  <a:cubicBezTo>
                    <a:pt x="4894" y="27597"/>
                    <a:pt x="8091" y="22085"/>
                    <a:pt x="13245" y="19083"/>
                  </a:cubicBezTo>
                  <a:cubicBezTo>
                    <a:pt x="35687" y="6296"/>
                    <a:pt x="57738" y="4894"/>
                    <a:pt x="66187" y="4894"/>
                  </a:cubicBezTo>
                  <a:close/>
                  <a:moveTo>
                    <a:pt x="66187" y="1"/>
                  </a:moveTo>
                  <a:cubicBezTo>
                    <a:pt x="57347" y="1"/>
                    <a:pt x="34284" y="1469"/>
                    <a:pt x="10831" y="14843"/>
                  </a:cubicBezTo>
                  <a:cubicBezTo>
                    <a:pt x="4144" y="18692"/>
                    <a:pt x="33" y="25836"/>
                    <a:pt x="33" y="33567"/>
                  </a:cubicBezTo>
                  <a:lnTo>
                    <a:pt x="33" y="109636"/>
                  </a:lnTo>
                  <a:cubicBezTo>
                    <a:pt x="1" y="117074"/>
                    <a:pt x="3817" y="123989"/>
                    <a:pt x="10146" y="127936"/>
                  </a:cubicBezTo>
                  <a:lnTo>
                    <a:pt x="54672" y="155989"/>
                  </a:lnTo>
                  <a:cubicBezTo>
                    <a:pt x="58129" y="158142"/>
                    <a:pt x="62109" y="159284"/>
                    <a:pt x="66187" y="159284"/>
                  </a:cubicBezTo>
                  <a:cubicBezTo>
                    <a:pt x="70264" y="159284"/>
                    <a:pt x="74244" y="158142"/>
                    <a:pt x="77701" y="155989"/>
                  </a:cubicBezTo>
                  <a:lnTo>
                    <a:pt x="122227" y="127936"/>
                  </a:lnTo>
                  <a:cubicBezTo>
                    <a:pt x="128556" y="123989"/>
                    <a:pt x="132372" y="117074"/>
                    <a:pt x="132340" y="109636"/>
                  </a:cubicBezTo>
                  <a:lnTo>
                    <a:pt x="132340" y="33665"/>
                  </a:lnTo>
                  <a:cubicBezTo>
                    <a:pt x="132340" y="25868"/>
                    <a:pt x="128132" y="18692"/>
                    <a:pt x="121347" y="14843"/>
                  </a:cubicBezTo>
                  <a:cubicBezTo>
                    <a:pt x="109441" y="8058"/>
                    <a:pt x="90195" y="1"/>
                    <a:pt x="6618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9" name="Google Shape;2889;p36"/>
            <p:cNvSpPr/>
            <p:nvPr/>
          </p:nvSpPr>
          <p:spPr>
            <a:xfrm>
              <a:off x="2653625" y="2047100"/>
              <a:ext cx="2294000" cy="1602250"/>
            </a:xfrm>
            <a:custGeom>
              <a:avLst/>
              <a:gdLst/>
              <a:ahLst/>
              <a:cxnLst/>
              <a:rect l="l" t="t" r="r" b="b"/>
              <a:pathLst>
                <a:path w="91760" h="64090" extrusionOk="0">
                  <a:moveTo>
                    <a:pt x="80656" y="4881"/>
                  </a:moveTo>
                  <a:cubicBezTo>
                    <a:pt x="81918" y="4881"/>
                    <a:pt x="83166" y="5324"/>
                    <a:pt x="84127" y="6222"/>
                  </a:cubicBezTo>
                  <a:cubicBezTo>
                    <a:pt x="86280" y="8212"/>
                    <a:pt x="86345" y="11605"/>
                    <a:pt x="84257" y="13692"/>
                  </a:cubicBezTo>
                  <a:lnTo>
                    <a:pt x="40253" y="57664"/>
                  </a:lnTo>
                  <a:cubicBezTo>
                    <a:pt x="39258" y="58675"/>
                    <a:pt x="37937" y="59181"/>
                    <a:pt x="36612" y="59181"/>
                  </a:cubicBezTo>
                  <a:cubicBezTo>
                    <a:pt x="35287" y="59181"/>
                    <a:pt x="33957" y="58675"/>
                    <a:pt x="32946" y="57664"/>
                  </a:cubicBezTo>
                  <a:lnTo>
                    <a:pt x="7698" y="32416"/>
                  </a:lnTo>
                  <a:cubicBezTo>
                    <a:pt x="5448" y="30230"/>
                    <a:pt x="5350" y="26642"/>
                    <a:pt x="7503" y="24326"/>
                  </a:cubicBezTo>
                  <a:cubicBezTo>
                    <a:pt x="8253" y="23543"/>
                    <a:pt x="10080" y="22336"/>
                    <a:pt x="11972" y="22336"/>
                  </a:cubicBezTo>
                  <a:lnTo>
                    <a:pt x="12004" y="22336"/>
                  </a:lnTo>
                  <a:cubicBezTo>
                    <a:pt x="13309" y="22336"/>
                    <a:pt x="14483" y="22956"/>
                    <a:pt x="15592" y="24163"/>
                  </a:cubicBezTo>
                  <a:cubicBezTo>
                    <a:pt x="15592" y="24163"/>
                    <a:pt x="15625" y="24196"/>
                    <a:pt x="15658" y="24228"/>
                  </a:cubicBezTo>
                  <a:lnTo>
                    <a:pt x="31674" y="40245"/>
                  </a:lnTo>
                  <a:cubicBezTo>
                    <a:pt x="33240" y="41811"/>
                    <a:pt x="35295" y="42593"/>
                    <a:pt x="37350" y="42593"/>
                  </a:cubicBezTo>
                  <a:cubicBezTo>
                    <a:pt x="39405" y="42593"/>
                    <a:pt x="41460" y="41811"/>
                    <a:pt x="43026" y="40245"/>
                  </a:cubicBezTo>
                  <a:lnTo>
                    <a:pt x="76787" y="6483"/>
                  </a:lnTo>
                  <a:cubicBezTo>
                    <a:pt x="77849" y="5421"/>
                    <a:pt x="79261" y="4881"/>
                    <a:pt x="80656" y="4881"/>
                  </a:cubicBezTo>
                  <a:close/>
                  <a:moveTo>
                    <a:pt x="80634" y="0"/>
                  </a:moveTo>
                  <a:cubicBezTo>
                    <a:pt x="77979" y="0"/>
                    <a:pt x="75309" y="1013"/>
                    <a:pt x="73297" y="3026"/>
                  </a:cubicBezTo>
                  <a:lnTo>
                    <a:pt x="39568" y="36787"/>
                  </a:lnTo>
                  <a:cubicBezTo>
                    <a:pt x="38948" y="37391"/>
                    <a:pt x="38141" y="37692"/>
                    <a:pt x="37338" y="37692"/>
                  </a:cubicBezTo>
                  <a:cubicBezTo>
                    <a:pt x="36534" y="37692"/>
                    <a:pt x="35735" y="37391"/>
                    <a:pt x="35132" y="36787"/>
                  </a:cubicBezTo>
                  <a:lnTo>
                    <a:pt x="19148" y="20803"/>
                  </a:lnTo>
                  <a:cubicBezTo>
                    <a:pt x="17158" y="18618"/>
                    <a:pt x="14712" y="17476"/>
                    <a:pt x="12069" y="17443"/>
                  </a:cubicBezTo>
                  <a:lnTo>
                    <a:pt x="11939" y="17443"/>
                  </a:lnTo>
                  <a:cubicBezTo>
                    <a:pt x="8546" y="17443"/>
                    <a:pt x="5513" y="19303"/>
                    <a:pt x="3980" y="20934"/>
                  </a:cubicBezTo>
                  <a:cubicBezTo>
                    <a:pt x="0" y="25044"/>
                    <a:pt x="131" y="31764"/>
                    <a:pt x="4241" y="35874"/>
                  </a:cubicBezTo>
                  <a:lnTo>
                    <a:pt x="29488" y="61154"/>
                  </a:lnTo>
                  <a:cubicBezTo>
                    <a:pt x="31380" y="63013"/>
                    <a:pt x="33957" y="64090"/>
                    <a:pt x="36600" y="64090"/>
                  </a:cubicBezTo>
                  <a:cubicBezTo>
                    <a:pt x="39274" y="64090"/>
                    <a:pt x="41851" y="63013"/>
                    <a:pt x="43743" y="61154"/>
                  </a:cubicBezTo>
                  <a:lnTo>
                    <a:pt x="87715" y="17150"/>
                  </a:lnTo>
                  <a:cubicBezTo>
                    <a:pt x="91760" y="13105"/>
                    <a:pt x="91629" y="6516"/>
                    <a:pt x="87454" y="2634"/>
                  </a:cubicBezTo>
                  <a:cubicBezTo>
                    <a:pt x="85553" y="875"/>
                    <a:pt x="83100" y="0"/>
                    <a:pt x="80634"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105" name="Conector recto 104">
            <a:extLst>
              <a:ext uri="{FF2B5EF4-FFF2-40B4-BE49-F238E27FC236}">
                <a16:creationId xmlns:a16="http://schemas.microsoft.com/office/drawing/2014/main" id="{C5F8FFC6-B215-4DB8-B504-31780E07AE5F}"/>
              </a:ext>
            </a:extLst>
          </p:cNvPr>
          <p:cNvCxnSpPr/>
          <p:nvPr/>
        </p:nvCxnSpPr>
        <p:spPr>
          <a:xfrm>
            <a:off x="65867" y="1012340"/>
            <a:ext cx="8982590" cy="0"/>
          </a:xfrm>
          <a:prstGeom prst="line">
            <a:avLst/>
          </a:prstGeom>
          <a:ln w="57150">
            <a:prstDash val="dash"/>
          </a:ln>
        </p:spPr>
        <p:style>
          <a:lnRef idx="1">
            <a:schemeClr val="accent1"/>
          </a:lnRef>
          <a:fillRef idx="0">
            <a:schemeClr val="accent1"/>
          </a:fillRef>
          <a:effectRef idx="0">
            <a:schemeClr val="accent1"/>
          </a:effectRef>
          <a:fontRef idx="minor">
            <a:schemeClr val="tx1"/>
          </a:fontRef>
        </p:style>
      </p:cxnSp>
      <p:sp>
        <p:nvSpPr>
          <p:cNvPr id="106" name="Rectángulo 105">
            <a:extLst>
              <a:ext uri="{FF2B5EF4-FFF2-40B4-BE49-F238E27FC236}">
                <a16:creationId xmlns:a16="http://schemas.microsoft.com/office/drawing/2014/main" id="{10459C75-21FE-44F0-A32C-B71493BEC3BE}"/>
              </a:ext>
            </a:extLst>
          </p:cNvPr>
          <p:cNvSpPr/>
          <p:nvPr/>
        </p:nvSpPr>
        <p:spPr>
          <a:xfrm>
            <a:off x="0" y="4876006"/>
            <a:ext cx="9144000" cy="28337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37"/>
        <p:cNvGrpSpPr/>
        <p:nvPr/>
      </p:nvGrpSpPr>
      <p:grpSpPr>
        <a:xfrm>
          <a:off x="0" y="0"/>
          <a:ext cx="0" cy="0"/>
          <a:chOff x="0" y="0"/>
          <a:chExt cx="0" cy="0"/>
        </a:xfrm>
      </p:grpSpPr>
      <p:pic>
        <p:nvPicPr>
          <p:cNvPr id="1026" name="Picture 2">
            <a:extLst>
              <a:ext uri="{FF2B5EF4-FFF2-40B4-BE49-F238E27FC236}">
                <a16:creationId xmlns:a16="http://schemas.microsoft.com/office/drawing/2014/main" id="{C519AE8E-CF91-4009-95BB-BE288F52CC1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5660"/>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1DD3605D-62CD-4232-8B4F-C2FF4EEBCFA5}"/>
              </a:ext>
            </a:extLst>
          </p:cNvPr>
          <p:cNvSpPr/>
          <p:nvPr/>
        </p:nvSpPr>
        <p:spPr>
          <a:xfrm>
            <a:off x="175364" y="212942"/>
            <a:ext cx="8780746" cy="4747365"/>
          </a:xfrm>
          <a:prstGeom prst="rect">
            <a:avLst/>
          </a:prstGeom>
          <a:solidFill>
            <a:schemeClr val="accent1">
              <a:alpha val="3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938" name="Google Shape;2938;p37"/>
          <p:cNvSpPr txBox="1">
            <a:spLocks noGrp="1"/>
          </p:cNvSpPr>
          <p:nvPr>
            <p:ph type="title"/>
          </p:nvPr>
        </p:nvSpPr>
        <p:spPr>
          <a:xfrm>
            <a:off x="1388100" y="1307100"/>
            <a:ext cx="6367800" cy="2529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rgbClr val="FFFFFF"/>
                </a:solidFill>
              </a:rPr>
              <a:t>Awesome words</a:t>
            </a:r>
            <a:endParaRPr dirty="0">
              <a:solidFill>
                <a:srgbClr val="FFFFFF"/>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83"/>
        <p:cNvGrpSpPr/>
        <p:nvPr/>
      </p:nvGrpSpPr>
      <p:grpSpPr>
        <a:xfrm>
          <a:off x="0" y="0"/>
          <a:ext cx="0" cy="0"/>
          <a:chOff x="0" y="0"/>
          <a:chExt cx="0" cy="0"/>
        </a:xfrm>
      </p:grpSpPr>
      <p:sp>
        <p:nvSpPr>
          <p:cNvPr id="70" name="Freeform: Shape 6">
            <a:extLst>
              <a:ext uri="{FF2B5EF4-FFF2-40B4-BE49-F238E27FC236}">
                <a16:creationId xmlns:a16="http://schemas.microsoft.com/office/drawing/2014/main" id="{13CABB37-9CF9-4488-BA59-643301C6B31E}"/>
              </a:ext>
            </a:extLst>
          </p:cNvPr>
          <p:cNvSpPr/>
          <p:nvPr/>
        </p:nvSpPr>
        <p:spPr>
          <a:xfrm>
            <a:off x="1" y="3904"/>
            <a:ext cx="8393373" cy="769529"/>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solidFill>
            <a:srgbClr val="3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nvGrpSpPr>
          <p:cNvPr id="3084" name="Google Shape;3084;p40"/>
          <p:cNvGrpSpPr/>
          <p:nvPr/>
        </p:nvGrpSpPr>
        <p:grpSpPr>
          <a:xfrm>
            <a:off x="3266844" y="1809277"/>
            <a:ext cx="5056777" cy="2693930"/>
            <a:chOff x="233350" y="949250"/>
            <a:chExt cx="7137300" cy="3802300"/>
          </a:xfrm>
          <a:solidFill>
            <a:srgbClr val="92D050"/>
          </a:solidFill>
        </p:grpSpPr>
        <p:sp>
          <p:nvSpPr>
            <p:cNvPr id="3085" name="Google Shape;3085;p40"/>
            <p:cNvSpPr/>
            <p:nvPr/>
          </p:nvSpPr>
          <p:spPr>
            <a:xfrm>
              <a:off x="4428450" y="2808675"/>
              <a:ext cx="1478900" cy="330100"/>
            </a:xfrm>
            <a:custGeom>
              <a:avLst/>
              <a:gdLst/>
              <a:ahLst/>
              <a:cxnLst/>
              <a:rect l="l" t="t" r="r" b="b"/>
              <a:pathLst>
                <a:path w="59156" h="13204" extrusionOk="0">
                  <a:moveTo>
                    <a:pt x="1" y="0"/>
                  </a:moveTo>
                  <a:lnTo>
                    <a:pt x="1" y="0"/>
                  </a:lnTo>
                  <a:close/>
                  <a:moveTo>
                    <a:pt x="59155" y="13203"/>
                  </a:move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6" name="Google Shape;3086;p40"/>
            <p:cNvSpPr/>
            <p:nvPr/>
          </p:nvSpPr>
          <p:spPr>
            <a:xfrm>
              <a:off x="2909400" y="1076125"/>
              <a:ext cx="4118650" cy="3109225"/>
            </a:xfrm>
            <a:custGeom>
              <a:avLst/>
              <a:gdLst/>
              <a:ahLst/>
              <a:cxnLst/>
              <a:rect l="l" t="t" r="r" b="b"/>
              <a:pathLst>
                <a:path w="164746" h="124369" extrusionOk="0">
                  <a:moveTo>
                    <a:pt x="49520" y="11070"/>
                  </a:moveTo>
                  <a:cubicBezTo>
                    <a:pt x="49737" y="11070"/>
                    <a:pt x="49861" y="11136"/>
                    <a:pt x="49875" y="11358"/>
                  </a:cubicBezTo>
                  <a:cubicBezTo>
                    <a:pt x="49875" y="11575"/>
                    <a:pt x="49818" y="11698"/>
                    <a:pt x="49684" y="11698"/>
                  </a:cubicBezTo>
                  <a:cubicBezTo>
                    <a:pt x="49636" y="11698"/>
                    <a:pt x="49580" y="11683"/>
                    <a:pt x="49512" y="11651"/>
                  </a:cubicBezTo>
                  <a:cubicBezTo>
                    <a:pt x="49305" y="11565"/>
                    <a:pt x="49115" y="11444"/>
                    <a:pt x="48925" y="11323"/>
                  </a:cubicBezTo>
                  <a:lnTo>
                    <a:pt x="49339" y="11081"/>
                  </a:lnTo>
                  <a:cubicBezTo>
                    <a:pt x="49405" y="11074"/>
                    <a:pt x="49465" y="11070"/>
                    <a:pt x="49520" y="11070"/>
                  </a:cubicBezTo>
                  <a:close/>
                  <a:moveTo>
                    <a:pt x="46983" y="11081"/>
                  </a:moveTo>
                  <a:cubicBezTo>
                    <a:pt x="47014" y="11081"/>
                    <a:pt x="47051" y="11087"/>
                    <a:pt x="47093" y="11098"/>
                  </a:cubicBezTo>
                  <a:cubicBezTo>
                    <a:pt x="47369" y="11185"/>
                    <a:pt x="47870" y="11168"/>
                    <a:pt x="47767" y="11686"/>
                  </a:cubicBezTo>
                  <a:cubicBezTo>
                    <a:pt x="47732" y="11893"/>
                    <a:pt x="47888" y="12274"/>
                    <a:pt x="47490" y="12343"/>
                  </a:cubicBezTo>
                  <a:cubicBezTo>
                    <a:pt x="47110" y="12222"/>
                    <a:pt x="46834" y="11893"/>
                    <a:pt x="46799" y="11496"/>
                  </a:cubicBezTo>
                  <a:cubicBezTo>
                    <a:pt x="46784" y="11302"/>
                    <a:pt x="46782" y="11081"/>
                    <a:pt x="46983" y="11081"/>
                  </a:cubicBezTo>
                  <a:close/>
                  <a:moveTo>
                    <a:pt x="38158" y="11530"/>
                  </a:moveTo>
                  <a:cubicBezTo>
                    <a:pt x="38279" y="11530"/>
                    <a:pt x="38417" y="11703"/>
                    <a:pt x="38642" y="11876"/>
                  </a:cubicBezTo>
                  <a:cubicBezTo>
                    <a:pt x="38366" y="12118"/>
                    <a:pt x="38089" y="12360"/>
                    <a:pt x="37778" y="12585"/>
                  </a:cubicBezTo>
                  <a:cubicBezTo>
                    <a:pt x="35549" y="13967"/>
                    <a:pt x="35514" y="15903"/>
                    <a:pt x="37692" y="17268"/>
                  </a:cubicBezTo>
                  <a:cubicBezTo>
                    <a:pt x="38003" y="17458"/>
                    <a:pt x="38227" y="17631"/>
                    <a:pt x="38158" y="18080"/>
                  </a:cubicBezTo>
                  <a:cubicBezTo>
                    <a:pt x="38106" y="18529"/>
                    <a:pt x="37951" y="18599"/>
                    <a:pt x="37553" y="18737"/>
                  </a:cubicBezTo>
                  <a:cubicBezTo>
                    <a:pt x="36568" y="19117"/>
                    <a:pt x="36309" y="19981"/>
                    <a:pt x="36378" y="20949"/>
                  </a:cubicBezTo>
                  <a:cubicBezTo>
                    <a:pt x="36427" y="21679"/>
                    <a:pt x="36279" y="22143"/>
                    <a:pt x="35819" y="22143"/>
                  </a:cubicBezTo>
                  <a:cubicBezTo>
                    <a:pt x="35625" y="22143"/>
                    <a:pt x="35377" y="22061"/>
                    <a:pt x="35065" y="21882"/>
                  </a:cubicBezTo>
                  <a:cubicBezTo>
                    <a:pt x="34913" y="21798"/>
                    <a:pt x="34745" y="21754"/>
                    <a:pt x="34578" y="21754"/>
                  </a:cubicBezTo>
                  <a:cubicBezTo>
                    <a:pt x="34403" y="21754"/>
                    <a:pt x="34230" y="21802"/>
                    <a:pt x="34080" y="21899"/>
                  </a:cubicBezTo>
                  <a:cubicBezTo>
                    <a:pt x="33134" y="22372"/>
                    <a:pt x="32094" y="22613"/>
                    <a:pt x="31041" y="22613"/>
                  </a:cubicBezTo>
                  <a:cubicBezTo>
                    <a:pt x="30747" y="22613"/>
                    <a:pt x="30451" y="22594"/>
                    <a:pt x="30157" y="22556"/>
                  </a:cubicBezTo>
                  <a:cubicBezTo>
                    <a:pt x="29915" y="22521"/>
                    <a:pt x="29759" y="22608"/>
                    <a:pt x="29829" y="22262"/>
                  </a:cubicBezTo>
                  <a:lnTo>
                    <a:pt x="29829" y="22262"/>
                  </a:lnTo>
                  <a:lnTo>
                    <a:pt x="29829" y="22279"/>
                  </a:lnTo>
                  <a:cubicBezTo>
                    <a:pt x="29898" y="21986"/>
                    <a:pt x="29984" y="21882"/>
                    <a:pt x="30364" y="21830"/>
                  </a:cubicBezTo>
                  <a:cubicBezTo>
                    <a:pt x="31505" y="21675"/>
                    <a:pt x="32836" y="21467"/>
                    <a:pt x="33354" y="20361"/>
                  </a:cubicBezTo>
                  <a:cubicBezTo>
                    <a:pt x="33821" y="19342"/>
                    <a:pt x="33872" y="18184"/>
                    <a:pt x="34927" y="17458"/>
                  </a:cubicBezTo>
                  <a:cubicBezTo>
                    <a:pt x="35238" y="17216"/>
                    <a:pt x="34978" y="16836"/>
                    <a:pt x="34667" y="16594"/>
                  </a:cubicBezTo>
                  <a:cubicBezTo>
                    <a:pt x="33216" y="15436"/>
                    <a:pt x="33907" y="14572"/>
                    <a:pt x="35099" y="13846"/>
                  </a:cubicBezTo>
                  <a:cubicBezTo>
                    <a:pt x="35860" y="13380"/>
                    <a:pt x="36724" y="13086"/>
                    <a:pt x="37018" y="12066"/>
                  </a:cubicBezTo>
                  <a:cubicBezTo>
                    <a:pt x="37156" y="11582"/>
                    <a:pt x="37709" y="11548"/>
                    <a:pt x="38158" y="11530"/>
                  </a:cubicBezTo>
                  <a:close/>
                  <a:moveTo>
                    <a:pt x="46802" y="32066"/>
                  </a:moveTo>
                  <a:cubicBezTo>
                    <a:pt x="47245" y="32066"/>
                    <a:pt x="47720" y="32469"/>
                    <a:pt x="47888" y="33080"/>
                  </a:cubicBezTo>
                  <a:cubicBezTo>
                    <a:pt x="48059" y="33754"/>
                    <a:pt x="48393" y="34225"/>
                    <a:pt x="48918" y="34225"/>
                  </a:cubicBezTo>
                  <a:cubicBezTo>
                    <a:pt x="49080" y="34225"/>
                    <a:pt x="49261" y="34181"/>
                    <a:pt x="49460" y="34083"/>
                  </a:cubicBezTo>
                  <a:cubicBezTo>
                    <a:pt x="50103" y="33764"/>
                    <a:pt x="50701" y="33627"/>
                    <a:pt x="51269" y="33627"/>
                  </a:cubicBezTo>
                  <a:cubicBezTo>
                    <a:pt x="52489" y="33627"/>
                    <a:pt x="53566" y="34260"/>
                    <a:pt x="54628" y="35085"/>
                  </a:cubicBezTo>
                  <a:cubicBezTo>
                    <a:pt x="54818" y="35223"/>
                    <a:pt x="55008" y="35396"/>
                    <a:pt x="55163" y="35586"/>
                  </a:cubicBezTo>
                  <a:cubicBezTo>
                    <a:pt x="55543" y="36053"/>
                    <a:pt x="56684" y="36070"/>
                    <a:pt x="56321" y="36917"/>
                  </a:cubicBezTo>
                  <a:lnTo>
                    <a:pt x="56321" y="36934"/>
                  </a:lnTo>
                  <a:cubicBezTo>
                    <a:pt x="56149" y="37350"/>
                    <a:pt x="55751" y="37415"/>
                    <a:pt x="55318" y="37415"/>
                  </a:cubicBezTo>
                  <a:cubicBezTo>
                    <a:pt x="55122" y="37415"/>
                    <a:pt x="54919" y="37401"/>
                    <a:pt x="54727" y="37401"/>
                  </a:cubicBezTo>
                  <a:cubicBezTo>
                    <a:pt x="54620" y="37401"/>
                    <a:pt x="54517" y="37405"/>
                    <a:pt x="54420" y="37418"/>
                  </a:cubicBezTo>
                  <a:cubicBezTo>
                    <a:pt x="54278" y="37432"/>
                    <a:pt x="54136" y="37440"/>
                    <a:pt x="53995" y="37440"/>
                  </a:cubicBezTo>
                  <a:cubicBezTo>
                    <a:pt x="53292" y="37440"/>
                    <a:pt x="52602" y="37262"/>
                    <a:pt x="51983" y="36917"/>
                  </a:cubicBezTo>
                  <a:cubicBezTo>
                    <a:pt x="51332" y="36539"/>
                    <a:pt x="50680" y="36418"/>
                    <a:pt x="50028" y="36418"/>
                  </a:cubicBezTo>
                  <a:cubicBezTo>
                    <a:pt x="48867" y="36418"/>
                    <a:pt x="47706" y="36802"/>
                    <a:pt x="46545" y="36802"/>
                  </a:cubicBezTo>
                  <a:cubicBezTo>
                    <a:pt x="46302" y="36802"/>
                    <a:pt x="46058" y="36785"/>
                    <a:pt x="45814" y="36744"/>
                  </a:cubicBezTo>
                  <a:cubicBezTo>
                    <a:pt x="44881" y="36588"/>
                    <a:pt x="44552" y="36105"/>
                    <a:pt x="44673" y="35241"/>
                  </a:cubicBezTo>
                  <a:cubicBezTo>
                    <a:pt x="44846" y="34083"/>
                    <a:pt x="45537" y="33115"/>
                    <a:pt x="46263" y="32320"/>
                  </a:cubicBezTo>
                  <a:cubicBezTo>
                    <a:pt x="46417" y="32145"/>
                    <a:pt x="46607" y="32066"/>
                    <a:pt x="46802" y="32066"/>
                  </a:cubicBezTo>
                  <a:close/>
                  <a:moveTo>
                    <a:pt x="64554" y="31370"/>
                  </a:moveTo>
                  <a:cubicBezTo>
                    <a:pt x="64860" y="31370"/>
                    <a:pt x="65185" y="31437"/>
                    <a:pt x="65532" y="31594"/>
                  </a:cubicBezTo>
                  <a:cubicBezTo>
                    <a:pt x="65878" y="31767"/>
                    <a:pt x="65930" y="32251"/>
                    <a:pt x="65636" y="32493"/>
                  </a:cubicBezTo>
                  <a:cubicBezTo>
                    <a:pt x="64063" y="34065"/>
                    <a:pt x="64184" y="35085"/>
                    <a:pt x="65895" y="36588"/>
                  </a:cubicBezTo>
                  <a:cubicBezTo>
                    <a:pt x="67243" y="37815"/>
                    <a:pt x="67762" y="39544"/>
                    <a:pt x="68211" y="41237"/>
                  </a:cubicBezTo>
                  <a:cubicBezTo>
                    <a:pt x="68364" y="41802"/>
                    <a:pt x="68057" y="41990"/>
                    <a:pt x="67435" y="41990"/>
                  </a:cubicBezTo>
                  <a:cubicBezTo>
                    <a:pt x="67353" y="41990"/>
                    <a:pt x="67266" y="41986"/>
                    <a:pt x="67174" y="41980"/>
                  </a:cubicBezTo>
                  <a:cubicBezTo>
                    <a:pt x="66517" y="41064"/>
                    <a:pt x="64271" y="41825"/>
                    <a:pt x="64547" y="39146"/>
                  </a:cubicBezTo>
                  <a:lnTo>
                    <a:pt x="64547" y="39146"/>
                  </a:lnTo>
                  <a:lnTo>
                    <a:pt x="64547" y="39181"/>
                  </a:lnTo>
                  <a:cubicBezTo>
                    <a:pt x="64685" y="37885"/>
                    <a:pt x="63113" y="36295"/>
                    <a:pt x="62076" y="35050"/>
                  </a:cubicBezTo>
                  <a:cubicBezTo>
                    <a:pt x="61281" y="34100"/>
                    <a:pt x="61385" y="33288"/>
                    <a:pt x="62076" y="32683"/>
                  </a:cubicBezTo>
                  <a:cubicBezTo>
                    <a:pt x="62786" y="32052"/>
                    <a:pt x="63577" y="31370"/>
                    <a:pt x="64554" y="31370"/>
                  </a:cubicBezTo>
                  <a:close/>
                  <a:moveTo>
                    <a:pt x="30705" y="33465"/>
                  </a:moveTo>
                  <a:cubicBezTo>
                    <a:pt x="30874" y="33465"/>
                    <a:pt x="31043" y="33637"/>
                    <a:pt x="31090" y="33720"/>
                  </a:cubicBezTo>
                  <a:cubicBezTo>
                    <a:pt x="31920" y="35120"/>
                    <a:pt x="33579" y="35258"/>
                    <a:pt x="34719" y="36226"/>
                  </a:cubicBezTo>
                  <a:cubicBezTo>
                    <a:pt x="36205" y="37487"/>
                    <a:pt x="36275" y="39354"/>
                    <a:pt x="37191" y="40822"/>
                  </a:cubicBezTo>
                  <a:cubicBezTo>
                    <a:pt x="37484" y="41289"/>
                    <a:pt x="37571" y="41980"/>
                    <a:pt x="37968" y="42274"/>
                  </a:cubicBezTo>
                  <a:cubicBezTo>
                    <a:pt x="38403" y="42594"/>
                    <a:pt x="39075" y="43217"/>
                    <a:pt x="39556" y="43217"/>
                  </a:cubicBezTo>
                  <a:cubicBezTo>
                    <a:pt x="39725" y="43217"/>
                    <a:pt x="39870" y="43141"/>
                    <a:pt x="39973" y="42948"/>
                  </a:cubicBezTo>
                  <a:cubicBezTo>
                    <a:pt x="40336" y="42274"/>
                    <a:pt x="41234" y="41289"/>
                    <a:pt x="40543" y="40183"/>
                  </a:cubicBezTo>
                  <a:cubicBezTo>
                    <a:pt x="40301" y="39803"/>
                    <a:pt x="39610" y="39215"/>
                    <a:pt x="40284" y="38904"/>
                  </a:cubicBezTo>
                  <a:cubicBezTo>
                    <a:pt x="40592" y="38765"/>
                    <a:pt x="41024" y="38302"/>
                    <a:pt x="41439" y="38302"/>
                  </a:cubicBezTo>
                  <a:cubicBezTo>
                    <a:pt x="41746" y="38302"/>
                    <a:pt x="42043" y="38557"/>
                    <a:pt x="42271" y="39388"/>
                  </a:cubicBezTo>
                  <a:cubicBezTo>
                    <a:pt x="42782" y="41200"/>
                    <a:pt x="43748" y="43327"/>
                    <a:pt x="46038" y="43327"/>
                  </a:cubicBezTo>
                  <a:cubicBezTo>
                    <a:pt x="46150" y="43327"/>
                    <a:pt x="46266" y="43321"/>
                    <a:pt x="46384" y="43311"/>
                  </a:cubicBezTo>
                  <a:cubicBezTo>
                    <a:pt x="46463" y="43304"/>
                    <a:pt x="46542" y="43300"/>
                    <a:pt x="46620" y="43300"/>
                  </a:cubicBezTo>
                  <a:cubicBezTo>
                    <a:pt x="47585" y="43300"/>
                    <a:pt x="48526" y="43802"/>
                    <a:pt x="49487" y="43802"/>
                  </a:cubicBezTo>
                  <a:cubicBezTo>
                    <a:pt x="49955" y="43802"/>
                    <a:pt x="50429" y="43683"/>
                    <a:pt x="50912" y="43328"/>
                  </a:cubicBezTo>
                  <a:cubicBezTo>
                    <a:pt x="51106" y="43191"/>
                    <a:pt x="51242" y="43135"/>
                    <a:pt x="51336" y="43135"/>
                  </a:cubicBezTo>
                  <a:cubicBezTo>
                    <a:pt x="51643" y="43135"/>
                    <a:pt x="51508" y="43736"/>
                    <a:pt x="51534" y="44054"/>
                  </a:cubicBezTo>
                  <a:cubicBezTo>
                    <a:pt x="51845" y="45488"/>
                    <a:pt x="50843" y="46629"/>
                    <a:pt x="50618" y="47942"/>
                  </a:cubicBezTo>
                  <a:cubicBezTo>
                    <a:pt x="50585" y="48144"/>
                    <a:pt x="50240" y="48444"/>
                    <a:pt x="50046" y="48444"/>
                  </a:cubicBezTo>
                  <a:cubicBezTo>
                    <a:pt x="50041" y="48444"/>
                    <a:pt x="50036" y="48444"/>
                    <a:pt x="50031" y="48444"/>
                  </a:cubicBezTo>
                  <a:cubicBezTo>
                    <a:pt x="49523" y="48389"/>
                    <a:pt x="49010" y="48372"/>
                    <a:pt x="48494" y="48372"/>
                  </a:cubicBezTo>
                  <a:cubicBezTo>
                    <a:pt x="47534" y="48372"/>
                    <a:pt x="46564" y="48433"/>
                    <a:pt x="45600" y="48433"/>
                  </a:cubicBezTo>
                  <a:cubicBezTo>
                    <a:pt x="43779" y="48433"/>
                    <a:pt x="41984" y="48215"/>
                    <a:pt x="40336" y="46957"/>
                  </a:cubicBezTo>
                  <a:cubicBezTo>
                    <a:pt x="40033" y="46726"/>
                    <a:pt x="39675" y="46623"/>
                    <a:pt x="39308" y="46623"/>
                  </a:cubicBezTo>
                  <a:cubicBezTo>
                    <a:pt x="38250" y="46623"/>
                    <a:pt x="37116" y="47478"/>
                    <a:pt x="37000" y="48582"/>
                  </a:cubicBezTo>
                  <a:cubicBezTo>
                    <a:pt x="36972" y="48947"/>
                    <a:pt x="36796" y="49426"/>
                    <a:pt x="36527" y="49426"/>
                  </a:cubicBezTo>
                  <a:cubicBezTo>
                    <a:pt x="36465" y="49426"/>
                    <a:pt x="36398" y="49400"/>
                    <a:pt x="36326" y="49342"/>
                  </a:cubicBezTo>
                  <a:cubicBezTo>
                    <a:pt x="35376" y="48582"/>
                    <a:pt x="34045" y="48772"/>
                    <a:pt x="33147" y="47752"/>
                  </a:cubicBezTo>
                  <a:cubicBezTo>
                    <a:pt x="32334" y="46819"/>
                    <a:pt x="30900" y="46785"/>
                    <a:pt x="29673" y="46525"/>
                  </a:cubicBezTo>
                  <a:cubicBezTo>
                    <a:pt x="28913" y="46370"/>
                    <a:pt x="27807" y="46422"/>
                    <a:pt x="28567" y="44953"/>
                  </a:cubicBezTo>
                  <a:cubicBezTo>
                    <a:pt x="28982" y="44158"/>
                    <a:pt x="29034" y="43000"/>
                    <a:pt x="28515" y="42257"/>
                  </a:cubicBezTo>
                  <a:cubicBezTo>
                    <a:pt x="28230" y="41853"/>
                    <a:pt x="27848" y="41722"/>
                    <a:pt x="27412" y="41722"/>
                  </a:cubicBezTo>
                  <a:cubicBezTo>
                    <a:pt x="27028" y="41722"/>
                    <a:pt x="26602" y="41823"/>
                    <a:pt x="26165" y="41928"/>
                  </a:cubicBezTo>
                  <a:cubicBezTo>
                    <a:pt x="25497" y="42091"/>
                    <a:pt x="24818" y="42128"/>
                    <a:pt x="24133" y="42128"/>
                  </a:cubicBezTo>
                  <a:cubicBezTo>
                    <a:pt x="23569" y="42128"/>
                    <a:pt x="23001" y="42103"/>
                    <a:pt x="22432" y="42103"/>
                  </a:cubicBezTo>
                  <a:cubicBezTo>
                    <a:pt x="21707" y="42103"/>
                    <a:pt x="20980" y="42143"/>
                    <a:pt x="20255" y="42326"/>
                  </a:cubicBezTo>
                  <a:cubicBezTo>
                    <a:pt x="19287" y="42585"/>
                    <a:pt x="18319" y="42862"/>
                    <a:pt x="17559" y="43380"/>
                  </a:cubicBezTo>
                  <a:cubicBezTo>
                    <a:pt x="17082" y="43705"/>
                    <a:pt x="16613" y="43798"/>
                    <a:pt x="16149" y="43798"/>
                  </a:cubicBezTo>
                  <a:cubicBezTo>
                    <a:pt x="15538" y="43798"/>
                    <a:pt x="14935" y="43638"/>
                    <a:pt x="14326" y="43638"/>
                  </a:cubicBezTo>
                  <a:cubicBezTo>
                    <a:pt x="14292" y="43638"/>
                    <a:pt x="14258" y="43638"/>
                    <a:pt x="14223" y="43639"/>
                  </a:cubicBezTo>
                  <a:cubicBezTo>
                    <a:pt x="14120" y="43622"/>
                    <a:pt x="14016" y="43570"/>
                    <a:pt x="13930" y="43466"/>
                  </a:cubicBezTo>
                  <a:cubicBezTo>
                    <a:pt x="14043" y="43169"/>
                    <a:pt x="14308" y="43115"/>
                    <a:pt x="14562" y="43115"/>
                  </a:cubicBezTo>
                  <a:cubicBezTo>
                    <a:pt x="14617" y="43115"/>
                    <a:pt x="14672" y="43118"/>
                    <a:pt x="14725" y="43121"/>
                  </a:cubicBezTo>
                  <a:cubicBezTo>
                    <a:pt x="14838" y="43129"/>
                    <a:pt x="14949" y="43134"/>
                    <a:pt x="15058" y="43134"/>
                  </a:cubicBezTo>
                  <a:cubicBezTo>
                    <a:pt x="16723" y="43134"/>
                    <a:pt x="17967" y="42165"/>
                    <a:pt x="18388" y="40771"/>
                  </a:cubicBezTo>
                  <a:cubicBezTo>
                    <a:pt x="18976" y="38921"/>
                    <a:pt x="20808" y="38282"/>
                    <a:pt x="21482" y="37090"/>
                  </a:cubicBezTo>
                  <a:cubicBezTo>
                    <a:pt x="22174" y="35865"/>
                    <a:pt x="22770" y="35535"/>
                    <a:pt x="23579" y="35535"/>
                  </a:cubicBezTo>
                  <a:cubicBezTo>
                    <a:pt x="23899" y="35535"/>
                    <a:pt x="24254" y="35587"/>
                    <a:pt x="24661" y="35655"/>
                  </a:cubicBezTo>
                  <a:cubicBezTo>
                    <a:pt x="24682" y="35658"/>
                    <a:pt x="24703" y="35660"/>
                    <a:pt x="24725" y="35660"/>
                  </a:cubicBezTo>
                  <a:cubicBezTo>
                    <a:pt x="25065" y="35660"/>
                    <a:pt x="25513" y="35293"/>
                    <a:pt x="25854" y="35033"/>
                  </a:cubicBezTo>
                  <a:cubicBezTo>
                    <a:pt x="26267" y="34730"/>
                    <a:pt x="26584" y="34570"/>
                    <a:pt x="26849" y="34570"/>
                  </a:cubicBezTo>
                  <a:cubicBezTo>
                    <a:pt x="27249" y="34570"/>
                    <a:pt x="27529" y="34935"/>
                    <a:pt x="27841" y="35724"/>
                  </a:cubicBezTo>
                  <a:cubicBezTo>
                    <a:pt x="28325" y="36969"/>
                    <a:pt x="29742" y="37574"/>
                    <a:pt x="30952" y="38161"/>
                  </a:cubicBezTo>
                  <a:cubicBezTo>
                    <a:pt x="31712" y="38524"/>
                    <a:pt x="32732" y="38852"/>
                    <a:pt x="32680" y="39716"/>
                  </a:cubicBezTo>
                  <a:cubicBezTo>
                    <a:pt x="32594" y="40753"/>
                    <a:pt x="31488" y="40546"/>
                    <a:pt x="30710" y="40615"/>
                  </a:cubicBezTo>
                  <a:cubicBezTo>
                    <a:pt x="30312" y="40650"/>
                    <a:pt x="29794" y="40598"/>
                    <a:pt x="29673" y="41134"/>
                  </a:cubicBezTo>
                  <a:cubicBezTo>
                    <a:pt x="29552" y="41669"/>
                    <a:pt x="30036" y="41825"/>
                    <a:pt x="30382" y="42032"/>
                  </a:cubicBezTo>
                  <a:cubicBezTo>
                    <a:pt x="30898" y="42336"/>
                    <a:pt x="31474" y="42934"/>
                    <a:pt x="32011" y="42934"/>
                  </a:cubicBezTo>
                  <a:cubicBezTo>
                    <a:pt x="32175" y="42934"/>
                    <a:pt x="32336" y="42878"/>
                    <a:pt x="32490" y="42741"/>
                  </a:cubicBezTo>
                  <a:cubicBezTo>
                    <a:pt x="33354" y="41963"/>
                    <a:pt x="33890" y="40788"/>
                    <a:pt x="34512" y="39751"/>
                  </a:cubicBezTo>
                  <a:cubicBezTo>
                    <a:pt x="34586" y="39617"/>
                    <a:pt x="34289" y="39329"/>
                    <a:pt x="34602" y="39329"/>
                  </a:cubicBezTo>
                  <a:cubicBezTo>
                    <a:pt x="34653" y="39329"/>
                    <a:pt x="34719" y="39337"/>
                    <a:pt x="34806" y="39354"/>
                  </a:cubicBezTo>
                  <a:cubicBezTo>
                    <a:pt x="34890" y="39373"/>
                    <a:pt x="34965" y="39381"/>
                    <a:pt x="35031" y="39381"/>
                  </a:cubicBezTo>
                  <a:cubicBezTo>
                    <a:pt x="35567" y="39381"/>
                    <a:pt x="35557" y="38814"/>
                    <a:pt x="35341" y="38507"/>
                  </a:cubicBezTo>
                  <a:cubicBezTo>
                    <a:pt x="34806" y="37781"/>
                    <a:pt x="34546" y="36658"/>
                    <a:pt x="33561" y="36468"/>
                  </a:cubicBezTo>
                  <a:cubicBezTo>
                    <a:pt x="32248" y="36208"/>
                    <a:pt x="31591" y="35206"/>
                    <a:pt x="30727" y="34411"/>
                  </a:cubicBezTo>
                  <a:cubicBezTo>
                    <a:pt x="30468" y="34169"/>
                    <a:pt x="30278" y="33910"/>
                    <a:pt x="30485" y="33599"/>
                  </a:cubicBezTo>
                  <a:cubicBezTo>
                    <a:pt x="30551" y="33501"/>
                    <a:pt x="30628" y="33465"/>
                    <a:pt x="30705" y="33465"/>
                  </a:cubicBezTo>
                  <a:close/>
                  <a:moveTo>
                    <a:pt x="65829" y="50622"/>
                  </a:moveTo>
                  <a:cubicBezTo>
                    <a:pt x="66138" y="50622"/>
                    <a:pt x="66376" y="50877"/>
                    <a:pt x="66569" y="51209"/>
                  </a:cubicBezTo>
                  <a:cubicBezTo>
                    <a:pt x="67601" y="52923"/>
                    <a:pt x="68767" y="54401"/>
                    <a:pt x="70703" y="54401"/>
                  </a:cubicBezTo>
                  <a:cubicBezTo>
                    <a:pt x="71167" y="54401"/>
                    <a:pt x="71676" y="54316"/>
                    <a:pt x="72237" y="54129"/>
                  </a:cubicBezTo>
                  <a:cubicBezTo>
                    <a:pt x="72263" y="54119"/>
                    <a:pt x="72291" y="54114"/>
                    <a:pt x="72320" y="54114"/>
                  </a:cubicBezTo>
                  <a:cubicBezTo>
                    <a:pt x="72487" y="54114"/>
                    <a:pt x="72701" y="54260"/>
                    <a:pt x="72877" y="54319"/>
                  </a:cubicBezTo>
                  <a:cubicBezTo>
                    <a:pt x="72687" y="54406"/>
                    <a:pt x="72514" y="54527"/>
                    <a:pt x="72358" y="54665"/>
                  </a:cubicBezTo>
                  <a:lnTo>
                    <a:pt x="72358" y="54682"/>
                  </a:lnTo>
                  <a:cubicBezTo>
                    <a:pt x="71675" y="55659"/>
                    <a:pt x="71022" y="56681"/>
                    <a:pt x="69648" y="56681"/>
                  </a:cubicBezTo>
                  <a:cubicBezTo>
                    <a:pt x="69564" y="56681"/>
                    <a:pt x="69476" y="56678"/>
                    <a:pt x="69386" y="56669"/>
                  </a:cubicBezTo>
                  <a:cubicBezTo>
                    <a:pt x="69196" y="56600"/>
                    <a:pt x="68850" y="56549"/>
                    <a:pt x="68850" y="56445"/>
                  </a:cubicBezTo>
                  <a:cubicBezTo>
                    <a:pt x="68660" y="54216"/>
                    <a:pt x="66258" y="53559"/>
                    <a:pt x="65532" y="51727"/>
                  </a:cubicBezTo>
                  <a:cubicBezTo>
                    <a:pt x="65394" y="51381"/>
                    <a:pt x="64945" y="50932"/>
                    <a:pt x="65584" y="50673"/>
                  </a:cubicBezTo>
                  <a:cubicBezTo>
                    <a:pt x="65670" y="50638"/>
                    <a:pt x="65752" y="50622"/>
                    <a:pt x="65829" y="50622"/>
                  </a:cubicBezTo>
                  <a:close/>
                  <a:moveTo>
                    <a:pt x="50497" y="52695"/>
                  </a:moveTo>
                  <a:lnTo>
                    <a:pt x="50497" y="52695"/>
                  </a:lnTo>
                  <a:cubicBezTo>
                    <a:pt x="51016" y="52885"/>
                    <a:pt x="51863" y="52937"/>
                    <a:pt x="52001" y="53265"/>
                  </a:cubicBezTo>
                  <a:cubicBezTo>
                    <a:pt x="53055" y="55840"/>
                    <a:pt x="55734" y="57464"/>
                    <a:pt x="56114" y="60420"/>
                  </a:cubicBezTo>
                  <a:cubicBezTo>
                    <a:pt x="56252" y="61439"/>
                    <a:pt x="57323" y="61802"/>
                    <a:pt x="57859" y="62580"/>
                  </a:cubicBezTo>
                  <a:cubicBezTo>
                    <a:pt x="59294" y="64654"/>
                    <a:pt x="60106" y="66952"/>
                    <a:pt x="60763" y="69337"/>
                  </a:cubicBezTo>
                  <a:cubicBezTo>
                    <a:pt x="58533" y="67643"/>
                    <a:pt x="56615" y="65656"/>
                    <a:pt x="55336" y="63133"/>
                  </a:cubicBezTo>
                  <a:cubicBezTo>
                    <a:pt x="55198" y="62874"/>
                    <a:pt x="55008" y="62614"/>
                    <a:pt x="55008" y="62355"/>
                  </a:cubicBezTo>
                  <a:cubicBezTo>
                    <a:pt x="54990" y="58916"/>
                    <a:pt x="52139" y="56739"/>
                    <a:pt x="51189" y="53697"/>
                  </a:cubicBezTo>
                  <a:cubicBezTo>
                    <a:pt x="51085" y="53334"/>
                    <a:pt x="50739" y="53040"/>
                    <a:pt x="50497" y="52695"/>
                  </a:cubicBezTo>
                  <a:close/>
                  <a:moveTo>
                    <a:pt x="87976" y="1"/>
                  </a:moveTo>
                  <a:cubicBezTo>
                    <a:pt x="87018" y="1"/>
                    <a:pt x="85745" y="1010"/>
                    <a:pt x="84455" y="1127"/>
                  </a:cubicBezTo>
                  <a:cubicBezTo>
                    <a:pt x="83776" y="1176"/>
                    <a:pt x="83111" y="1512"/>
                    <a:pt x="82448" y="1512"/>
                  </a:cubicBezTo>
                  <a:cubicBezTo>
                    <a:pt x="82403" y="1512"/>
                    <a:pt x="82358" y="1511"/>
                    <a:pt x="82313" y="1507"/>
                  </a:cubicBezTo>
                  <a:cubicBezTo>
                    <a:pt x="82281" y="1506"/>
                    <a:pt x="82250" y="1506"/>
                    <a:pt x="82218" y="1506"/>
                  </a:cubicBezTo>
                  <a:cubicBezTo>
                    <a:pt x="80376" y="1506"/>
                    <a:pt x="79245" y="3375"/>
                    <a:pt x="77443" y="3375"/>
                  </a:cubicBezTo>
                  <a:cubicBezTo>
                    <a:pt x="77340" y="3375"/>
                    <a:pt x="77235" y="3369"/>
                    <a:pt x="77128" y="3356"/>
                  </a:cubicBezTo>
                  <a:cubicBezTo>
                    <a:pt x="77026" y="3344"/>
                    <a:pt x="76928" y="3335"/>
                    <a:pt x="76837" y="3335"/>
                  </a:cubicBezTo>
                  <a:cubicBezTo>
                    <a:pt x="76434" y="3335"/>
                    <a:pt x="76136" y="3491"/>
                    <a:pt x="75953" y="4082"/>
                  </a:cubicBezTo>
                  <a:cubicBezTo>
                    <a:pt x="75843" y="4459"/>
                    <a:pt x="75132" y="4980"/>
                    <a:pt x="74758" y="4980"/>
                  </a:cubicBezTo>
                  <a:cubicBezTo>
                    <a:pt x="74720" y="4980"/>
                    <a:pt x="74687" y="4974"/>
                    <a:pt x="74657" y="4964"/>
                  </a:cubicBezTo>
                  <a:cubicBezTo>
                    <a:pt x="73910" y="4715"/>
                    <a:pt x="73366" y="4590"/>
                    <a:pt x="73013" y="4590"/>
                  </a:cubicBezTo>
                  <a:cubicBezTo>
                    <a:pt x="72190" y="4590"/>
                    <a:pt x="72409" y="5268"/>
                    <a:pt x="73534" y="6623"/>
                  </a:cubicBezTo>
                  <a:cubicBezTo>
                    <a:pt x="73585" y="6692"/>
                    <a:pt x="73499" y="6882"/>
                    <a:pt x="73482" y="7003"/>
                  </a:cubicBezTo>
                  <a:cubicBezTo>
                    <a:pt x="73413" y="6968"/>
                    <a:pt x="73292" y="6951"/>
                    <a:pt x="73240" y="6882"/>
                  </a:cubicBezTo>
                  <a:cubicBezTo>
                    <a:pt x="72877" y="6381"/>
                    <a:pt x="72324" y="5914"/>
                    <a:pt x="72220" y="5344"/>
                  </a:cubicBezTo>
                  <a:cubicBezTo>
                    <a:pt x="72065" y="4531"/>
                    <a:pt x="71961" y="3840"/>
                    <a:pt x="71010" y="3650"/>
                  </a:cubicBezTo>
                  <a:cubicBezTo>
                    <a:pt x="70839" y="3615"/>
                    <a:pt x="70680" y="3599"/>
                    <a:pt x="70533" y="3599"/>
                  </a:cubicBezTo>
                  <a:cubicBezTo>
                    <a:pt x="69359" y="3599"/>
                    <a:pt x="68898" y="4626"/>
                    <a:pt x="68315" y="5517"/>
                  </a:cubicBezTo>
                  <a:cubicBezTo>
                    <a:pt x="67865" y="6208"/>
                    <a:pt x="68349" y="6536"/>
                    <a:pt x="68729" y="6934"/>
                  </a:cubicBezTo>
                  <a:cubicBezTo>
                    <a:pt x="68798" y="7003"/>
                    <a:pt x="68850" y="7089"/>
                    <a:pt x="68902" y="7176"/>
                  </a:cubicBezTo>
                  <a:cubicBezTo>
                    <a:pt x="68817" y="7188"/>
                    <a:pt x="68731" y="7200"/>
                    <a:pt x="68645" y="7200"/>
                  </a:cubicBezTo>
                  <a:cubicBezTo>
                    <a:pt x="68610" y="7200"/>
                    <a:pt x="68575" y="7198"/>
                    <a:pt x="68539" y="7193"/>
                  </a:cubicBezTo>
                  <a:cubicBezTo>
                    <a:pt x="67376" y="7024"/>
                    <a:pt x="66212" y="6691"/>
                    <a:pt x="65033" y="6691"/>
                  </a:cubicBezTo>
                  <a:cubicBezTo>
                    <a:pt x="65003" y="6691"/>
                    <a:pt x="64974" y="6691"/>
                    <a:pt x="64945" y="6692"/>
                  </a:cubicBezTo>
                  <a:cubicBezTo>
                    <a:pt x="64584" y="6692"/>
                    <a:pt x="63909" y="6196"/>
                    <a:pt x="63437" y="6196"/>
                  </a:cubicBezTo>
                  <a:cubicBezTo>
                    <a:pt x="63072" y="6196"/>
                    <a:pt x="62827" y="6492"/>
                    <a:pt x="62940" y="7538"/>
                  </a:cubicBezTo>
                  <a:cubicBezTo>
                    <a:pt x="62940" y="7608"/>
                    <a:pt x="62525" y="7711"/>
                    <a:pt x="62283" y="7798"/>
                  </a:cubicBezTo>
                  <a:cubicBezTo>
                    <a:pt x="61879" y="7955"/>
                    <a:pt x="61464" y="8005"/>
                    <a:pt x="61043" y="8005"/>
                  </a:cubicBezTo>
                  <a:cubicBezTo>
                    <a:pt x="60325" y="8005"/>
                    <a:pt x="59591" y="7860"/>
                    <a:pt x="58870" y="7860"/>
                  </a:cubicBezTo>
                  <a:cubicBezTo>
                    <a:pt x="58295" y="7860"/>
                    <a:pt x="57729" y="7952"/>
                    <a:pt x="57185" y="8282"/>
                  </a:cubicBezTo>
                  <a:cubicBezTo>
                    <a:pt x="56736" y="8610"/>
                    <a:pt x="56304" y="8938"/>
                    <a:pt x="55837" y="9267"/>
                  </a:cubicBezTo>
                  <a:cubicBezTo>
                    <a:pt x="55671" y="9381"/>
                    <a:pt x="55417" y="9527"/>
                    <a:pt x="55226" y="9527"/>
                  </a:cubicBezTo>
                  <a:cubicBezTo>
                    <a:pt x="55100" y="9527"/>
                    <a:pt x="55001" y="9463"/>
                    <a:pt x="54973" y="9284"/>
                  </a:cubicBezTo>
                  <a:cubicBezTo>
                    <a:pt x="54819" y="8258"/>
                    <a:pt x="54209" y="8003"/>
                    <a:pt x="53545" y="8003"/>
                  </a:cubicBezTo>
                  <a:cubicBezTo>
                    <a:pt x="53313" y="8003"/>
                    <a:pt x="53075" y="8034"/>
                    <a:pt x="52848" y="8074"/>
                  </a:cubicBezTo>
                  <a:cubicBezTo>
                    <a:pt x="51897" y="8264"/>
                    <a:pt x="52416" y="9232"/>
                    <a:pt x="52295" y="9854"/>
                  </a:cubicBezTo>
                  <a:cubicBezTo>
                    <a:pt x="52156" y="10615"/>
                    <a:pt x="51344" y="10096"/>
                    <a:pt x="50998" y="10545"/>
                  </a:cubicBezTo>
                  <a:cubicBezTo>
                    <a:pt x="50949" y="10609"/>
                    <a:pt x="50910" y="10635"/>
                    <a:pt x="50880" y="10635"/>
                  </a:cubicBezTo>
                  <a:cubicBezTo>
                    <a:pt x="50805" y="10635"/>
                    <a:pt x="50789" y="10469"/>
                    <a:pt x="50826" y="10321"/>
                  </a:cubicBezTo>
                  <a:cubicBezTo>
                    <a:pt x="51033" y="8990"/>
                    <a:pt x="50221" y="8541"/>
                    <a:pt x="49115" y="8161"/>
                  </a:cubicBezTo>
                  <a:cubicBezTo>
                    <a:pt x="46903" y="7400"/>
                    <a:pt x="44535" y="7176"/>
                    <a:pt x="42392" y="6070"/>
                  </a:cubicBezTo>
                  <a:cubicBezTo>
                    <a:pt x="41667" y="5697"/>
                    <a:pt x="40852" y="5536"/>
                    <a:pt x="40032" y="5536"/>
                  </a:cubicBezTo>
                  <a:cubicBezTo>
                    <a:pt x="39367" y="5536"/>
                    <a:pt x="38699" y="5642"/>
                    <a:pt x="38072" y="5828"/>
                  </a:cubicBezTo>
                  <a:cubicBezTo>
                    <a:pt x="36033" y="6432"/>
                    <a:pt x="33838" y="6502"/>
                    <a:pt x="31989" y="7642"/>
                  </a:cubicBezTo>
                  <a:cubicBezTo>
                    <a:pt x="31263" y="8074"/>
                    <a:pt x="29206" y="7296"/>
                    <a:pt x="30226" y="9457"/>
                  </a:cubicBezTo>
                  <a:cubicBezTo>
                    <a:pt x="30278" y="9578"/>
                    <a:pt x="29984" y="9854"/>
                    <a:pt x="29863" y="10079"/>
                  </a:cubicBezTo>
                  <a:cubicBezTo>
                    <a:pt x="28653" y="12412"/>
                    <a:pt x="26234" y="13224"/>
                    <a:pt x="24229" y="14555"/>
                  </a:cubicBezTo>
                  <a:cubicBezTo>
                    <a:pt x="22536" y="15661"/>
                    <a:pt x="23486" y="17112"/>
                    <a:pt x="24022" y="18236"/>
                  </a:cubicBezTo>
                  <a:cubicBezTo>
                    <a:pt x="24328" y="18880"/>
                    <a:pt x="24972" y="19241"/>
                    <a:pt x="25627" y="19241"/>
                  </a:cubicBezTo>
                  <a:cubicBezTo>
                    <a:pt x="26008" y="19241"/>
                    <a:pt x="26393" y="19119"/>
                    <a:pt x="26718" y="18858"/>
                  </a:cubicBezTo>
                  <a:cubicBezTo>
                    <a:pt x="27228" y="18470"/>
                    <a:pt x="27609" y="18306"/>
                    <a:pt x="27903" y="18306"/>
                  </a:cubicBezTo>
                  <a:cubicBezTo>
                    <a:pt x="28524" y="18306"/>
                    <a:pt x="28748" y="19042"/>
                    <a:pt x="28947" y="19946"/>
                  </a:cubicBezTo>
                  <a:cubicBezTo>
                    <a:pt x="28982" y="20223"/>
                    <a:pt x="28999" y="20499"/>
                    <a:pt x="28982" y="20776"/>
                  </a:cubicBezTo>
                  <a:cubicBezTo>
                    <a:pt x="28774" y="20551"/>
                    <a:pt x="28446" y="20396"/>
                    <a:pt x="28342" y="20119"/>
                  </a:cubicBezTo>
                  <a:cubicBezTo>
                    <a:pt x="28124" y="19474"/>
                    <a:pt x="27849" y="19234"/>
                    <a:pt x="27528" y="19234"/>
                  </a:cubicBezTo>
                  <a:cubicBezTo>
                    <a:pt x="27212" y="19234"/>
                    <a:pt x="26853" y="19465"/>
                    <a:pt x="26459" y="19774"/>
                  </a:cubicBezTo>
                  <a:cubicBezTo>
                    <a:pt x="25646" y="20379"/>
                    <a:pt x="25958" y="21260"/>
                    <a:pt x="26130" y="21899"/>
                  </a:cubicBezTo>
                  <a:cubicBezTo>
                    <a:pt x="26459" y="23092"/>
                    <a:pt x="25802" y="23420"/>
                    <a:pt x="24938" y="23627"/>
                  </a:cubicBezTo>
                  <a:cubicBezTo>
                    <a:pt x="23901" y="23852"/>
                    <a:pt x="23072" y="24267"/>
                    <a:pt x="22553" y="25269"/>
                  </a:cubicBezTo>
                  <a:cubicBezTo>
                    <a:pt x="22273" y="25790"/>
                    <a:pt x="21682" y="26043"/>
                    <a:pt x="21157" y="26043"/>
                  </a:cubicBezTo>
                  <a:cubicBezTo>
                    <a:pt x="21003" y="26043"/>
                    <a:pt x="20855" y="26021"/>
                    <a:pt x="20721" y="25978"/>
                  </a:cubicBezTo>
                  <a:cubicBezTo>
                    <a:pt x="20116" y="25788"/>
                    <a:pt x="20963" y="25390"/>
                    <a:pt x="20946" y="24993"/>
                  </a:cubicBezTo>
                  <a:cubicBezTo>
                    <a:pt x="20929" y="24543"/>
                    <a:pt x="20738" y="24129"/>
                    <a:pt x="20410" y="23835"/>
                  </a:cubicBezTo>
                  <a:cubicBezTo>
                    <a:pt x="19477" y="22798"/>
                    <a:pt x="18354" y="21709"/>
                    <a:pt x="18215" y="20327"/>
                  </a:cubicBezTo>
                  <a:cubicBezTo>
                    <a:pt x="18098" y="19205"/>
                    <a:pt x="17332" y="17921"/>
                    <a:pt x="16200" y="17921"/>
                  </a:cubicBezTo>
                  <a:cubicBezTo>
                    <a:pt x="16163" y="17921"/>
                    <a:pt x="16127" y="17922"/>
                    <a:pt x="16090" y="17925"/>
                  </a:cubicBezTo>
                  <a:cubicBezTo>
                    <a:pt x="15105" y="17976"/>
                    <a:pt x="14068" y="18391"/>
                    <a:pt x="13930" y="19221"/>
                  </a:cubicBezTo>
                  <a:cubicBezTo>
                    <a:pt x="13670" y="20430"/>
                    <a:pt x="14137" y="21709"/>
                    <a:pt x="15122" y="22470"/>
                  </a:cubicBezTo>
                  <a:cubicBezTo>
                    <a:pt x="15952" y="23109"/>
                    <a:pt x="15952" y="23161"/>
                    <a:pt x="15589" y="23489"/>
                  </a:cubicBezTo>
                  <a:cubicBezTo>
                    <a:pt x="14448" y="24526"/>
                    <a:pt x="14915" y="26116"/>
                    <a:pt x="14292" y="27377"/>
                  </a:cubicBezTo>
                  <a:cubicBezTo>
                    <a:pt x="14143" y="27687"/>
                    <a:pt x="14420" y="27822"/>
                    <a:pt x="14760" y="27822"/>
                  </a:cubicBezTo>
                  <a:cubicBezTo>
                    <a:pt x="14932" y="27822"/>
                    <a:pt x="15121" y="27787"/>
                    <a:pt x="15278" y="27723"/>
                  </a:cubicBezTo>
                  <a:cubicBezTo>
                    <a:pt x="16510" y="27249"/>
                    <a:pt x="17772" y="26919"/>
                    <a:pt x="19089" y="26919"/>
                  </a:cubicBezTo>
                  <a:cubicBezTo>
                    <a:pt x="19212" y="26919"/>
                    <a:pt x="19336" y="26922"/>
                    <a:pt x="19460" y="26928"/>
                  </a:cubicBezTo>
                  <a:lnTo>
                    <a:pt x="19874" y="26928"/>
                  </a:lnTo>
                  <a:cubicBezTo>
                    <a:pt x="19840" y="26997"/>
                    <a:pt x="19823" y="27136"/>
                    <a:pt x="19753" y="27153"/>
                  </a:cubicBezTo>
                  <a:cubicBezTo>
                    <a:pt x="18630" y="27585"/>
                    <a:pt x="17507" y="28138"/>
                    <a:pt x="16349" y="28414"/>
                  </a:cubicBezTo>
                  <a:cubicBezTo>
                    <a:pt x="15692" y="28570"/>
                    <a:pt x="14915" y="28432"/>
                    <a:pt x="14707" y="29209"/>
                  </a:cubicBezTo>
                  <a:cubicBezTo>
                    <a:pt x="14500" y="30004"/>
                    <a:pt x="15260" y="30194"/>
                    <a:pt x="15813" y="30505"/>
                  </a:cubicBezTo>
                  <a:cubicBezTo>
                    <a:pt x="17161" y="31318"/>
                    <a:pt x="17369" y="32493"/>
                    <a:pt x="16867" y="33910"/>
                  </a:cubicBezTo>
                  <a:cubicBezTo>
                    <a:pt x="16664" y="34503"/>
                    <a:pt x="16349" y="34660"/>
                    <a:pt x="15995" y="34660"/>
                  </a:cubicBezTo>
                  <a:cubicBezTo>
                    <a:pt x="15626" y="34660"/>
                    <a:pt x="15216" y="34489"/>
                    <a:pt x="14846" y="34463"/>
                  </a:cubicBezTo>
                  <a:cubicBezTo>
                    <a:pt x="13916" y="34396"/>
                    <a:pt x="12987" y="34203"/>
                    <a:pt x="12042" y="34203"/>
                  </a:cubicBezTo>
                  <a:cubicBezTo>
                    <a:pt x="12003" y="34203"/>
                    <a:pt x="11964" y="34203"/>
                    <a:pt x="11925" y="34204"/>
                  </a:cubicBezTo>
                  <a:cubicBezTo>
                    <a:pt x="10957" y="34221"/>
                    <a:pt x="9834" y="34446"/>
                    <a:pt x="9989" y="35759"/>
                  </a:cubicBezTo>
                  <a:cubicBezTo>
                    <a:pt x="10128" y="37072"/>
                    <a:pt x="9834" y="38196"/>
                    <a:pt x="9592" y="39440"/>
                  </a:cubicBezTo>
                  <a:cubicBezTo>
                    <a:pt x="9385" y="40425"/>
                    <a:pt x="8693" y="42136"/>
                    <a:pt x="10542" y="42464"/>
                  </a:cubicBezTo>
                  <a:cubicBezTo>
                    <a:pt x="12305" y="42758"/>
                    <a:pt x="12668" y="43173"/>
                    <a:pt x="11735" y="44693"/>
                  </a:cubicBezTo>
                  <a:cubicBezTo>
                    <a:pt x="11389" y="45298"/>
                    <a:pt x="10888" y="45817"/>
                    <a:pt x="10300" y="46180"/>
                  </a:cubicBezTo>
                  <a:cubicBezTo>
                    <a:pt x="9108" y="46871"/>
                    <a:pt x="8175" y="47752"/>
                    <a:pt x="8313" y="49342"/>
                  </a:cubicBezTo>
                  <a:cubicBezTo>
                    <a:pt x="8365" y="49964"/>
                    <a:pt x="8140" y="50707"/>
                    <a:pt x="7535" y="50967"/>
                  </a:cubicBezTo>
                  <a:cubicBezTo>
                    <a:pt x="5168" y="52021"/>
                    <a:pt x="3768" y="53991"/>
                    <a:pt x="2662" y="56168"/>
                  </a:cubicBezTo>
                  <a:cubicBezTo>
                    <a:pt x="1781" y="57931"/>
                    <a:pt x="122" y="59469"/>
                    <a:pt x="1279" y="61888"/>
                  </a:cubicBezTo>
                  <a:cubicBezTo>
                    <a:pt x="1936" y="63236"/>
                    <a:pt x="1573" y="64792"/>
                    <a:pt x="830" y="66209"/>
                  </a:cubicBezTo>
                  <a:cubicBezTo>
                    <a:pt x="1" y="67781"/>
                    <a:pt x="744" y="70477"/>
                    <a:pt x="2126" y="71687"/>
                  </a:cubicBezTo>
                  <a:cubicBezTo>
                    <a:pt x="2420" y="71946"/>
                    <a:pt x="2662" y="72240"/>
                    <a:pt x="2818" y="72586"/>
                  </a:cubicBezTo>
                  <a:cubicBezTo>
                    <a:pt x="4027" y="75040"/>
                    <a:pt x="5462" y="77303"/>
                    <a:pt x="7881" y="78755"/>
                  </a:cubicBezTo>
                  <a:cubicBezTo>
                    <a:pt x="8455" y="79100"/>
                    <a:pt x="9053" y="79742"/>
                    <a:pt x="9645" y="79742"/>
                  </a:cubicBezTo>
                  <a:cubicBezTo>
                    <a:pt x="9766" y="79742"/>
                    <a:pt x="9887" y="79715"/>
                    <a:pt x="10007" y="79654"/>
                  </a:cubicBezTo>
                  <a:cubicBezTo>
                    <a:pt x="12824" y="78254"/>
                    <a:pt x="16142" y="79844"/>
                    <a:pt x="18889" y="77874"/>
                  </a:cubicBezTo>
                  <a:cubicBezTo>
                    <a:pt x="19326" y="77562"/>
                    <a:pt x="19938" y="77352"/>
                    <a:pt x="20558" y="77352"/>
                  </a:cubicBezTo>
                  <a:cubicBezTo>
                    <a:pt x="21313" y="77352"/>
                    <a:pt x="22079" y="77663"/>
                    <a:pt x="22553" y="78479"/>
                  </a:cubicBezTo>
                  <a:cubicBezTo>
                    <a:pt x="23034" y="79313"/>
                    <a:pt x="23538" y="79650"/>
                    <a:pt x="24283" y="79650"/>
                  </a:cubicBezTo>
                  <a:cubicBezTo>
                    <a:pt x="24448" y="79650"/>
                    <a:pt x="24626" y="79633"/>
                    <a:pt x="24817" y="79602"/>
                  </a:cubicBezTo>
                  <a:cubicBezTo>
                    <a:pt x="24994" y="79574"/>
                    <a:pt x="25161" y="79561"/>
                    <a:pt x="25317" y="79561"/>
                  </a:cubicBezTo>
                  <a:cubicBezTo>
                    <a:pt x="26715" y="79561"/>
                    <a:pt x="27271" y="80640"/>
                    <a:pt x="26960" y="82194"/>
                  </a:cubicBezTo>
                  <a:cubicBezTo>
                    <a:pt x="26683" y="83611"/>
                    <a:pt x="25750" y="85218"/>
                    <a:pt x="26545" y="86480"/>
                  </a:cubicBezTo>
                  <a:cubicBezTo>
                    <a:pt x="27461" y="87966"/>
                    <a:pt x="28515" y="89400"/>
                    <a:pt x="29206" y="90973"/>
                  </a:cubicBezTo>
                  <a:cubicBezTo>
                    <a:pt x="30416" y="93721"/>
                    <a:pt x="31298" y="96641"/>
                    <a:pt x="29777" y="99631"/>
                  </a:cubicBezTo>
                  <a:cubicBezTo>
                    <a:pt x="28809" y="101515"/>
                    <a:pt x="28619" y="103502"/>
                    <a:pt x="29535" y="105369"/>
                  </a:cubicBezTo>
                  <a:cubicBezTo>
                    <a:pt x="30503" y="107321"/>
                    <a:pt x="31228" y="109274"/>
                    <a:pt x="31488" y="111469"/>
                  </a:cubicBezTo>
                  <a:cubicBezTo>
                    <a:pt x="31712" y="113456"/>
                    <a:pt x="31695" y="115599"/>
                    <a:pt x="33371" y="117172"/>
                  </a:cubicBezTo>
                  <a:cubicBezTo>
                    <a:pt x="34322" y="118088"/>
                    <a:pt x="34581" y="119436"/>
                    <a:pt x="35013" y="120645"/>
                  </a:cubicBezTo>
                  <a:cubicBezTo>
                    <a:pt x="35393" y="121717"/>
                    <a:pt x="34546" y="123065"/>
                    <a:pt x="35843" y="123998"/>
                  </a:cubicBezTo>
                  <a:cubicBezTo>
                    <a:pt x="36206" y="124270"/>
                    <a:pt x="36549" y="124368"/>
                    <a:pt x="36881" y="124368"/>
                  </a:cubicBezTo>
                  <a:cubicBezTo>
                    <a:pt x="37735" y="124368"/>
                    <a:pt x="38515" y="123721"/>
                    <a:pt x="39372" y="123721"/>
                  </a:cubicBezTo>
                  <a:cubicBezTo>
                    <a:pt x="39388" y="123721"/>
                    <a:pt x="39404" y="123721"/>
                    <a:pt x="39420" y="123721"/>
                  </a:cubicBezTo>
                  <a:cubicBezTo>
                    <a:pt x="39526" y="123724"/>
                    <a:pt x="39630" y="123725"/>
                    <a:pt x="39734" y="123725"/>
                  </a:cubicBezTo>
                  <a:cubicBezTo>
                    <a:pt x="44937" y="123725"/>
                    <a:pt x="47636" y="120353"/>
                    <a:pt x="49754" y="116100"/>
                  </a:cubicBezTo>
                  <a:cubicBezTo>
                    <a:pt x="50186" y="115236"/>
                    <a:pt x="49720" y="113957"/>
                    <a:pt x="50826" y="113508"/>
                  </a:cubicBezTo>
                  <a:cubicBezTo>
                    <a:pt x="52761" y="112713"/>
                    <a:pt x="53193" y="111175"/>
                    <a:pt x="52692" y="109499"/>
                  </a:cubicBezTo>
                  <a:cubicBezTo>
                    <a:pt x="51949" y="107028"/>
                    <a:pt x="53297" y="106112"/>
                    <a:pt x="55181" y="105282"/>
                  </a:cubicBezTo>
                  <a:cubicBezTo>
                    <a:pt x="57773" y="104107"/>
                    <a:pt x="59449" y="98370"/>
                    <a:pt x="57963" y="96071"/>
                  </a:cubicBezTo>
                  <a:cubicBezTo>
                    <a:pt x="56770" y="94239"/>
                    <a:pt x="57099" y="92217"/>
                    <a:pt x="57444" y="90316"/>
                  </a:cubicBezTo>
                  <a:cubicBezTo>
                    <a:pt x="57911" y="87621"/>
                    <a:pt x="59933" y="85823"/>
                    <a:pt x="61851" y="84164"/>
                  </a:cubicBezTo>
                  <a:cubicBezTo>
                    <a:pt x="65601" y="80915"/>
                    <a:pt x="68055" y="76992"/>
                    <a:pt x="69109" y="72171"/>
                  </a:cubicBezTo>
                  <a:cubicBezTo>
                    <a:pt x="69271" y="71459"/>
                    <a:pt x="69266" y="70656"/>
                    <a:pt x="68371" y="70656"/>
                  </a:cubicBezTo>
                  <a:cubicBezTo>
                    <a:pt x="68311" y="70656"/>
                    <a:pt x="68246" y="70660"/>
                    <a:pt x="68176" y="70667"/>
                  </a:cubicBezTo>
                  <a:cubicBezTo>
                    <a:pt x="67157" y="70788"/>
                    <a:pt x="66154" y="71151"/>
                    <a:pt x="65152" y="71462"/>
                  </a:cubicBezTo>
                  <a:cubicBezTo>
                    <a:pt x="63960" y="71826"/>
                    <a:pt x="63201" y="72060"/>
                    <a:pt x="62664" y="72060"/>
                  </a:cubicBezTo>
                  <a:cubicBezTo>
                    <a:pt x="61727" y="72060"/>
                    <a:pt x="61469" y="71346"/>
                    <a:pt x="60772" y="69363"/>
                  </a:cubicBezTo>
                  <a:lnTo>
                    <a:pt x="60772" y="69363"/>
                  </a:lnTo>
                  <a:cubicBezTo>
                    <a:pt x="61180" y="69747"/>
                    <a:pt x="61467" y="70422"/>
                    <a:pt x="62074" y="70422"/>
                  </a:cubicBezTo>
                  <a:cubicBezTo>
                    <a:pt x="62180" y="70422"/>
                    <a:pt x="62295" y="70402"/>
                    <a:pt x="62422" y="70356"/>
                  </a:cubicBezTo>
                  <a:cubicBezTo>
                    <a:pt x="63925" y="69769"/>
                    <a:pt x="65359" y="68957"/>
                    <a:pt x="66897" y="68455"/>
                  </a:cubicBezTo>
                  <a:cubicBezTo>
                    <a:pt x="68660" y="67868"/>
                    <a:pt x="69732" y="66209"/>
                    <a:pt x="71391" y="65639"/>
                  </a:cubicBezTo>
                  <a:cubicBezTo>
                    <a:pt x="73706" y="64844"/>
                    <a:pt x="76713" y="61716"/>
                    <a:pt x="76852" y="59383"/>
                  </a:cubicBezTo>
                  <a:cubicBezTo>
                    <a:pt x="76834" y="59072"/>
                    <a:pt x="76713" y="58778"/>
                    <a:pt x="76506" y="58553"/>
                  </a:cubicBezTo>
                  <a:cubicBezTo>
                    <a:pt x="75918" y="57810"/>
                    <a:pt x="75279" y="57153"/>
                    <a:pt x="74294" y="56894"/>
                  </a:cubicBezTo>
                  <a:cubicBezTo>
                    <a:pt x="73724" y="56739"/>
                    <a:pt x="73378" y="56151"/>
                    <a:pt x="73516" y="55581"/>
                  </a:cubicBezTo>
                  <a:cubicBezTo>
                    <a:pt x="73547" y="55481"/>
                    <a:pt x="73596" y="55443"/>
                    <a:pt x="73658" y="55443"/>
                  </a:cubicBezTo>
                  <a:cubicBezTo>
                    <a:pt x="73842" y="55443"/>
                    <a:pt x="74139" y="55775"/>
                    <a:pt x="74398" y="55788"/>
                  </a:cubicBezTo>
                  <a:cubicBezTo>
                    <a:pt x="75366" y="55855"/>
                    <a:pt x="76333" y="56083"/>
                    <a:pt x="77301" y="56083"/>
                  </a:cubicBezTo>
                  <a:cubicBezTo>
                    <a:pt x="77336" y="56083"/>
                    <a:pt x="77370" y="56083"/>
                    <a:pt x="77405" y="56082"/>
                  </a:cubicBezTo>
                  <a:cubicBezTo>
                    <a:pt x="77727" y="56077"/>
                    <a:pt x="78047" y="56073"/>
                    <a:pt x="78365" y="56073"/>
                  </a:cubicBezTo>
                  <a:cubicBezTo>
                    <a:pt x="81373" y="56073"/>
                    <a:pt x="84145" y="56432"/>
                    <a:pt x="85786" y="59746"/>
                  </a:cubicBezTo>
                  <a:cubicBezTo>
                    <a:pt x="86136" y="60461"/>
                    <a:pt x="86996" y="61297"/>
                    <a:pt x="88011" y="61297"/>
                  </a:cubicBezTo>
                  <a:cubicBezTo>
                    <a:pt x="88148" y="61297"/>
                    <a:pt x="88288" y="61282"/>
                    <a:pt x="88430" y="61249"/>
                  </a:cubicBezTo>
                  <a:cubicBezTo>
                    <a:pt x="88585" y="61214"/>
                    <a:pt x="88707" y="61197"/>
                    <a:pt x="88805" y="61197"/>
                  </a:cubicBezTo>
                  <a:cubicBezTo>
                    <a:pt x="89186" y="61197"/>
                    <a:pt x="89184" y="61451"/>
                    <a:pt x="89225" y="61837"/>
                  </a:cubicBezTo>
                  <a:cubicBezTo>
                    <a:pt x="89830" y="66554"/>
                    <a:pt x="91990" y="70685"/>
                    <a:pt x="94133" y="74832"/>
                  </a:cubicBezTo>
                  <a:cubicBezTo>
                    <a:pt x="94475" y="75487"/>
                    <a:pt x="94875" y="75911"/>
                    <a:pt x="95290" y="75911"/>
                  </a:cubicBezTo>
                  <a:cubicBezTo>
                    <a:pt x="95652" y="75911"/>
                    <a:pt x="96025" y="75588"/>
                    <a:pt x="96380" y="74815"/>
                  </a:cubicBezTo>
                  <a:cubicBezTo>
                    <a:pt x="96622" y="74297"/>
                    <a:pt x="97036" y="73847"/>
                    <a:pt x="97382" y="73381"/>
                  </a:cubicBezTo>
                  <a:lnTo>
                    <a:pt x="97538" y="73225"/>
                  </a:lnTo>
                  <a:cubicBezTo>
                    <a:pt x="98212" y="71618"/>
                    <a:pt x="98056" y="69993"/>
                    <a:pt x="97831" y="68317"/>
                  </a:cubicBezTo>
                  <a:cubicBezTo>
                    <a:pt x="97762" y="67833"/>
                    <a:pt x="97589" y="67211"/>
                    <a:pt x="98194" y="67073"/>
                  </a:cubicBezTo>
                  <a:cubicBezTo>
                    <a:pt x="99784" y="66693"/>
                    <a:pt x="100268" y="65258"/>
                    <a:pt x="101149" y="64187"/>
                  </a:cubicBezTo>
                  <a:cubicBezTo>
                    <a:pt x="102117" y="63029"/>
                    <a:pt x="103137" y="61629"/>
                    <a:pt x="104243" y="60903"/>
                  </a:cubicBezTo>
                  <a:cubicBezTo>
                    <a:pt x="104825" y="60515"/>
                    <a:pt x="105739" y="59942"/>
                    <a:pt x="106690" y="59942"/>
                  </a:cubicBezTo>
                  <a:cubicBezTo>
                    <a:pt x="107432" y="59942"/>
                    <a:pt x="108196" y="60292"/>
                    <a:pt x="108840" y="61353"/>
                  </a:cubicBezTo>
                  <a:cubicBezTo>
                    <a:pt x="109600" y="62632"/>
                    <a:pt x="110965" y="63565"/>
                    <a:pt x="111017" y="65258"/>
                  </a:cubicBezTo>
                  <a:cubicBezTo>
                    <a:pt x="111034" y="65777"/>
                    <a:pt x="110793" y="66433"/>
                    <a:pt x="111536" y="66693"/>
                  </a:cubicBezTo>
                  <a:cubicBezTo>
                    <a:pt x="111822" y="66788"/>
                    <a:pt x="112112" y="66862"/>
                    <a:pt x="112391" y="66862"/>
                  </a:cubicBezTo>
                  <a:cubicBezTo>
                    <a:pt x="112769" y="66862"/>
                    <a:pt x="113129" y="66727"/>
                    <a:pt x="113437" y="66330"/>
                  </a:cubicBezTo>
                  <a:cubicBezTo>
                    <a:pt x="113540" y="66205"/>
                    <a:pt x="113700" y="66031"/>
                    <a:pt x="113856" y="66031"/>
                  </a:cubicBezTo>
                  <a:cubicBezTo>
                    <a:pt x="113960" y="66031"/>
                    <a:pt x="114062" y="66109"/>
                    <a:pt x="114145" y="66330"/>
                  </a:cubicBezTo>
                  <a:cubicBezTo>
                    <a:pt x="114543" y="67470"/>
                    <a:pt x="114802" y="68663"/>
                    <a:pt x="115286" y="69769"/>
                  </a:cubicBezTo>
                  <a:cubicBezTo>
                    <a:pt x="116271" y="72033"/>
                    <a:pt x="114940" y="74677"/>
                    <a:pt x="116858" y="76871"/>
                  </a:cubicBezTo>
                  <a:cubicBezTo>
                    <a:pt x="118241" y="78461"/>
                    <a:pt x="118362" y="80915"/>
                    <a:pt x="119900" y="82540"/>
                  </a:cubicBezTo>
                  <a:cubicBezTo>
                    <a:pt x="120401" y="82799"/>
                    <a:pt x="120885" y="83058"/>
                    <a:pt x="121386" y="83300"/>
                  </a:cubicBezTo>
                  <a:cubicBezTo>
                    <a:pt x="121538" y="83368"/>
                    <a:pt x="121699" y="83403"/>
                    <a:pt x="121846" y="83403"/>
                  </a:cubicBezTo>
                  <a:cubicBezTo>
                    <a:pt x="122184" y="83403"/>
                    <a:pt x="122445" y="83219"/>
                    <a:pt x="122337" y="82834"/>
                  </a:cubicBezTo>
                  <a:cubicBezTo>
                    <a:pt x="121818" y="80915"/>
                    <a:pt x="121991" y="78790"/>
                    <a:pt x="119969" y="77355"/>
                  </a:cubicBezTo>
                  <a:cubicBezTo>
                    <a:pt x="118414" y="76249"/>
                    <a:pt x="117239" y="74521"/>
                    <a:pt x="117463" y="72378"/>
                  </a:cubicBezTo>
                  <a:cubicBezTo>
                    <a:pt x="117528" y="71821"/>
                    <a:pt x="116912" y="70437"/>
                    <a:pt x="117695" y="70437"/>
                  </a:cubicBezTo>
                  <a:cubicBezTo>
                    <a:pt x="117955" y="70437"/>
                    <a:pt x="118371" y="70590"/>
                    <a:pt x="119019" y="70979"/>
                  </a:cubicBezTo>
                  <a:cubicBezTo>
                    <a:pt x="120194" y="71704"/>
                    <a:pt x="121386" y="72655"/>
                    <a:pt x="121749" y="73605"/>
                  </a:cubicBezTo>
                  <a:cubicBezTo>
                    <a:pt x="122096" y="74553"/>
                    <a:pt x="122434" y="74868"/>
                    <a:pt x="122776" y="74868"/>
                  </a:cubicBezTo>
                  <a:cubicBezTo>
                    <a:pt x="123251" y="74868"/>
                    <a:pt x="123732" y="74261"/>
                    <a:pt x="124255" y="73899"/>
                  </a:cubicBezTo>
                  <a:cubicBezTo>
                    <a:pt x="124531" y="73709"/>
                    <a:pt x="124721" y="73363"/>
                    <a:pt x="125015" y="73208"/>
                  </a:cubicBezTo>
                  <a:cubicBezTo>
                    <a:pt x="126743" y="72292"/>
                    <a:pt x="127210" y="70961"/>
                    <a:pt x="126743" y="69043"/>
                  </a:cubicBezTo>
                  <a:cubicBezTo>
                    <a:pt x="126294" y="67159"/>
                    <a:pt x="125292" y="65725"/>
                    <a:pt x="123892" y="64533"/>
                  </a:cubicBezTo>
                  <a:cubicBezTo>
                    <a:pt x="122596" y="63409"/>
                    <a:pt x="122285" y="62459"/>
                    <a:pt x="123546" y="61059"/>
                  </a:cubicBezTo>
                  <a:cubicBezTo>
                    <a:pt x="123952" y="60621"/>
                    <a:pt x="124332" y="60388"/>
                    <a:pt x="124705" y="60388"/>
                  </a:cubicBezTo>
                  <a:cubicBezTo>
                    <a:pt x="124936" y="60388"/>
                    <a:pt x="125164" y="60477"/>
                    <a:pt x="125395" y="60661"/>
                  </a:cubicBezTo>
                  <a:cubicBezTo>
                    <a:pt x="126000" y="61145"/>
                    <a:pt x="125810" y="61750"/>
                    <a:pt x="125119" y="62234"/>
                  </a:cubicBezTo>
                  <a:cubicBezTo>
                    <a:pt x="124618" y="62580"/>
                    <a:pt x="124445" y="63219"/>
                    <a:pt x="125050" y="63651"/>
                  </a:cubicBezTo>
                  <a:cubicBezTo>
                    <a:pt x="125442" y="63952"/>
                    <a:pt x="125858" y="64171"/>
                    <a:pt x="126268" y="64171"/>
                  </a:cubicBezTo>
                  <a:cubicBezTo>
                    <a:pt x="126635" y="64171"/>
                    <a:pt x="126996" y="63996"/>
                    <a:pt x="127331" y="63547"/>
                  </a:cubicBezTo>
                  <a:cubicBezTo>
                    <a:pt x="127694" y="63046"/>
                    <a:pt x="128247" y="62407"/>
                    <a:pt x="127469" y="61940"/>
                  </a:cubicBezTo>
                  <a:cubicBezTo>
                    <a:pt x="126398" y="61318"/>
                    <a:pt x="127037" y="61042"/>
                    <a:pt x="127590" y="60696"/>
                  </a:cubicBezTo>
                  <a:cubicBezTo>
                    <a:pt x="130061" y="59210"/>
                    <a:pt x="133449" y="59106"/>
                    <a:pt x="134693" y="55788"/>
                  </a:cubicBezTo>
                  <a:cubicBezTo>
                    <a:pt x="135298" y="54146"/>
                    <a:pt x="136093" y="52591"/>
                    <a:pt x="135851" y="50725"/>
                  </a:cubicBezTo>
                  <a:cubicBezTo>
                    <a:pt x="135522" y="48288"/>
                    <a:pt x="133932" y="46629"/>
                    <a:pt x="132498" y="44918"/>
                  </a:cubicBezTo>
                  <a:cubicBezTo>
                    <a:pt x="131772" y="44054"/>
                    <a:pt x="131859" y="43622"/>
                    <a:pt x="132775" y="43173"/>
                  </a:cubicBezTo>
                  <a:cubicBezTo>
                    <a:pt x="133120" y="43017"/>
                    <a:pt x="133397" y="42793"/>
                    <a:pt x="133362" y="42378"/>
                  </a:cubicBezTo>
                  <a:cubicBezTo>
                    <a:pt x="133345" y="41980"/>
                    <a:pt x="133051" y="41635"/>
                    <a:pt x="132671" y="41548"/>
                  </a:cubicBezTo>
                  <a:cubicBezTo>
                    <a:pt x="132227" y="41462"/>
                    <a:pt x="131713" y="41297"/>
                    <a:pt x="131292" y="41297"/>
                  </a:cubicBezTo>
                  <a:cubicBezTo>
                    <a:pt x="131122" y="41297"/>
                    <a:pt x="130968" y="41323"/>
                    <a:pt x="130839" y="41393"/>
                  </a:cubicBezTo>
                  <a:cubicBezTo>
                    <a:pt x="130667" y="41486"/>
                    <a:pt x="130517" y="41524"/>
                    <a:pt x="130385" y="41524"/>
                  </a:cubicBezTo>
                  <a:cubicBezTo>
                    <a:pt x="129751" y="41524"/>
                    <a:pt x="129496" y="40648"/>
                    <a:pt x="128935" y="40648"/>
                  </a:cubicBezTo>
                  <a:cubicBezTo>
                    <a:pt x="128871" y="40648"/>
                    <a:pt x="128804" y="40659"/>
                    <a:pt x="128731" y="40684"/>
                  </a:cubicBezTo>
                  <a:cubicBezTo>
                    <a:pt x="129025" y="40425"/>
                    <a:pt x="129336" y="40166"/>
                    <a:pt x="129612" y="39889"/>
                  </a:cubicBezTo>
                  <a:cubicBezTo>
                    <a:pt x="129699" y="39786"/>
                    <a:pt x="129768" y="39647"/>
                    <a:pt x="129802" y="39509"/>
                  </a:cubicBezTo>
                  <a:cubicBezTo>
                    <a:pt x="129896" y="39229"/>
                    <a:pt x="130059" y="38963"/>
                    <a:pt x="130355" y="38963"/>
                  </a:cubicBezTo>
                  <a:cubicBezTo>
                    <a:pt x="130388" y="38963"/>
                    <a:pt x="130423" y="38966"/>
                    <a:pt x="130459" y="38973"/>
                  </a:cubicBezTo>
                  <a:cubicBezTo>
                    <a:pt x="130822" y="39025"/>
                    <a:pt x="130718" y="39405"/>
                    <a:pt x="130753" y="39665"/>
                  </a:cubicBezTo>
                  <a:cubicBezTo>
                    <a:pt x="130885" y="40368"/>
                    <a:pt x="131150" y="40680"/>
                    <a:pt x="131522" y="40680"/>
                  </a:cubicBezTo>
                  <a:cubicBezTo>
                    <a:pt x="131781" y="40680"/>
                    <a:pt x="132092" y="40529"/>
                    <a:pt x="132446" y="40252"/>
                  </a:cubicBezTo>
                  <a:cubicBezTo>
                    <a:pt x="132816" y="39963"/>
                    <a:pt x="133198" y="39825"/>
                    <a:pt x="133552" y="39825"/>
                  </a:cubicBezTo>
                  <a:cubicBezTo>
                    <a:pt x="134190" y="39825"/>
                    <a:pt x="134735" y="40276"/>
                    <a:pt x="134935" y="41099"/>
                  </a:cubicBezTo>
                  <a:cubicBezTo>
                    <a:pt x="135004" y="41410"/>
                    <a:pt x="135246" y="41911"/>
                    <a:pt x="135436" y="41928"/>
                  </a:cubicBezTo>
                  <a:cubicBezTo>
                    <a:pt x="136836" y="42067"/>
                    <a:pt x="137130" y="43259"/>
                    <a:pt x="137441" y="44192"/>
                  </a:cubicBezTo>
                  <a:cubicBezTo>
                    <a:pt x="137757" y="45176"/>
                    <a:pt x="138205" y="45491"/>
                    <a:pt x="138710" y="45491"/>
                  </a:cubicBezTo>
                  <a:cubicBezTo>
                    <a:pt x="139226" y="45491"/>
                    <a:pt x="139803" y="45163"/>
                    <a:pt x="140361" y="44884"/>
                  </a:cubicBezTo>
                  <a:cubicBezTo>
                    <a:pt x="141813" y="44175"/>
                    <a:pt x="140586" y="43363"/>
                    <a:pt x="140327" y="42654"/>
                  </a:cubicBezTo>
                  <a:cubicBezTo>
                    <a:pt x="140188" y="42188"/>
                    <a:pt x="139739" y="41773"/>
                    <a:pt x="139324" y="41479"/>
                  </a:cubicBezTo>
                  <a:cubicBezTo>
                    <a:pt x="137717" y="40356"/>
                    <a:pt x="137648" y="38921"/>
                    <a:pt x="138305" y="37245"/>
                  </a:cubicBezTo>
                  <a:cubicBezTo>
                    <a:pt x="138533" y="36644"/>
                    <a:pt x="138753" y="36160"/>
                    <a:pt x="139216" y="36160"/>
                  </a:cubicBezTo>
                  <a:cubicBezTo>
                    <a:pt x="139418" y="36160"/>
                    <a:pt x="139666" y="36252"/>
                    <a:pt x="139981" y="36468"/>
                  </a:cubicBezTo>
                  <a:cubicBezTo>
                    <a:pt x="140121" y="36569"/>
                    <a:pt x="140268" y="36617"/>
                    <a:pt x="140413" y="36617"/>
                  </a:cubicBezTo>
                  <a:cubicBezTo>
                    <a:pt x="140661" y="36617"/>
                    <a:pt x="140902" y="36477"/>
                    <a:pt x="141087" y="36226"/>
                  </a:cubicBezTo>
                  <a:cubicBezTo>
                    <a:pt x="142573" y="34255"/>
                    <a:pt x="142850" y="29797"/>
                    <a:pt x="141640" y="27706"/>
                  </a:cubicBezTo>
                  <a:cubicBezTo>
                    <a:pt x="141485" y="27447"/>
                    <a:pt x="141104" y="27187"/>
                    <a:pt x="141398" y="26807"/>
                  </a:cubicBezTo>
                  <a:lnTo>
                    <a:pt x="141398" y="26807"/>
                  </a:lnTo>
                  <a:cubicBezTo>
                    <a:pt x="141623" y="26997"/>
                    <a:pt x="141917" y="27153"/>
                    <a:pt x="142072" y="27395"/>
                  </a:cubicBezTo>
                  <a:cubicBezTo>
                    <a:pt x="142988" y="28812"/>
                    <a:pt x="143869" y="30229"/>
                    <a:pt x="144733" y="31663"/>
                  </a:cubicBezTo>
                  <a:cubicBezTo>
                    <a:pt x="144984" y="32062"/>
                    <a:pt x="145261" y="32460"/>
                    <a:pt x="145713" y="32460"/>
                  </a:cubicBezTo>
                  <a:cubicBezTo>
                    <a:pt x="145790" y="32460"/>
                    <a:pt x="145872" y="32449"/>
                    <a:pt x="145960" y="32424"/>
                  </a:cubicBezTo>
                  <a:cubicBezTo>
                    <a:pt x="146323" y="32320"/>
                    <a:pt x="146825" y="32043"/>
                    <a:pt x="146928" y="31750"/>
                  </a:cubicBezTo>
                  <a:cubicBezTo>
                    <a:pt x="147118" y="31197"/>
                    <a:pt x="146496" y="30972"/>
                    <a:pt x="146151" y="30644"/>
                  </a:cubicBezTo>
                  <a:cubicBezTo>
                    <a:pt x="145805" y="30298"/>
                    <a:pt x="144889" y="29935"/>
                    <a:pt x="145511" y="29348"/>
                  </a:cubicBezTo>
                  <a:cubicBezTo>
                    <a:pt x="146220" y="28674"/>
                    <a:pt x="145701" y="28363"/>
                    <a:pt x="145373" y="27982"/>
                  </a:cubicBezTo>
                  <a:cubicBezTo>
                    <a:pt x="144924" y="27464"/>
                    <a:pt x="144353" y="27049"/>
                    <a:pt x="143904" y="26513"/>
                  </a:cubicBezTo>
                  <a:cubicBezTo>
                    <a:pt x="142452" y="24803"/>
                    <a:pt x="140309" y="24008"/>
                    <a:pt x="138927" y="23455"/>
                  </a:cubicBezTo>
                  <a:cubicBezTo>
                    <a:pt x="137233" y="22781"/>
                    <a:pt x="135350" y="23368"/>
                    <a:pt x="133794" y="22349"/>
                  </a:cubicBezTo>
                  <a:cubicBezTo>
                    <a:pt x="133621" y="22228"/>
                    <a:pt x="133120" y="22141"/>
                    <a:pt x="133379" y="21934"/>
                  </a:cubicBezTo>
                  <a:cubicBezTo>
                    <a:pt x="134416" y="21156"/>
                    <a:pt x="134192" y="19843"/>
                    <a:pt x="134814" y="18910"/>
                  </a:cubicBezTo>
                  <a:cubicBezTo>
                    <a:pt x="135183" y="18357"/>
                    <a:pt x="137525" y="17996"/>
                    <a:pt x="139389" y="17996"/>
                  </a:cubicBezTo>
                  <a:cubicBezTo>
                    <a:pt x="140321" y="17996"/>
                    <a:pt x="141133" y="18086"/>
                    <a:pt x="141519" y="18287"/>
                  </a:cubicBezTo>
                  <a:cubicBezTo>
                    <a:pt x="141913" y="18491"/>
                    <a:pt x="142318" y="18567"/>
                    <a:pt x="142722" y="18567"/>
                  </a:cubicBezTo>
                  <a:cubicBezTo>
                    <a:pt x="143310" y="18567"/>
                    <a:pt x="143896" y="18407"/>
                    <a:pt x="144440" y="18253"/>
                  </a:cubicBezTo>
                  <a:cubicBezTo>
                    <a:pt x="145183" y="18028"/>
                    <a:pt x="144301" y="17320"/>
                    <a:pt x="144440" y="16905"/>
                  </a:cubicBezTo>
                  <a:cubicBezTo>
                    <a:pt x="144595" y="16473"/>
                    <a:pt x="144232" y="15764"/>
                    <a:pt x="144803" y="15626"/>
                  </a:cubicBezTo>
                  <a:cubicBezTo>
                    <a:pt x="144894" y="15602"/>
                    <a:pt x="144986" y="15590"/>
                    <a:pt x="145078" y="15590"/>
                  </a:cubicBezTo>
                  <a:cubicBezTo>
                    <a:pt x="145503" y="15590"/>
                    <a:pt x="145922" y="15838"/>
                    <a:pt x="146306" y="16179"/>
                  </a:cubicBezTo>
                  <a:cubicBezTo>
                    <a:pt x="146709" y="16532"/>
                    <a:pt x="147171" y="16997"/>
                    <a:pt x="147617" y="16997"/>
                  </a:cubicBezTo>
                  <a:cubicBezTo>
                    <a:pt x="147935" y="16997"/>
                    <a:pt x="148244" y="16760"/>
                    <a:pt x="148518" y="16075"/>
                  </a:cubicBezTo>
                  <a:cubicBezTo>
                    <a:pt x="148584" y="15900"/>
                    <a:pt x="148692" y="15801"/>
                    <a:pt x="148828" y="15801"/>
                  </a:cubicBezTo>
                  <a:cubicBezTo>
                    <a:pt x="148906" y="15801"/>
                    <a:pt x="148994" y="15833"/>
                    <a:pt x="149088" y="15903"/>
                  </a:cubicBezTo>
                  <a:cubicBezTo>
                    <a:pt x="149348" y="16110"/>
                    <a:pt x="149348" y="16335"/>
                    <a:pt x="149192" y="16646"/>
                  </a:cubicBezTo>
                  <a:cubicBezTo>
                    <a:pt x="148743" y="17596"/>
                    <a:pt x="147965" y="18547"/>
                    <a:pt x="147965" y="19497"/>
                  </a:cubicBezTo>
                  <a:cubicBezTo>
                    <a:pt x="147931" y="21122"/>
                    <a:pt x="148708" y="22677"/>
                    <a:pt x="150022" y="23627"/>
                  </a:cubicBezTo>
                  <a:cubicBezTo>
                    <a:pt x="151231" y="24561"/>
                    <a:pt x="152631" y="25269"/>
                    <a:pt x="153582" y="26513"/>
                  </a:cubicBezTo>
                  <a:cubicBezTo>
                    <a:pt x="153835" y="26852"/>
                    <a:pt x="154112" y="27339"/>
                    <a:pt x="154580" y="27339"/>
                  </a:cubicBezTo>
                  <a:cubicBezTo>
                    <a:pt x="154686" y="27339"/>
                    <a:pt x="154802" y="27314"/>
                    <a:pt x="154930" y="27257"/>
                  </a:cubicBezTo>
                  <a:cubicBezTo>
                    <a:pt x="155621" y="26928"/>
                    <a:pt x="155673" y="26271"/>
                    <a:pt x="155604" y="25615"/>
                  </a:cubicBezTo>
                  <a:cubicBezTo>
                    <a:pt x="155448" y="24025"/>
                    <a:pt x="155863" y="22435"/>
                    <a:pt x="154739" y="20845"/>
                  </a:cubicBezTo>
                  <a:cubicBezTo>
                    <a:pt x="154065" y="19877"/>
                    <a:pt x="153772" y="18823"/>
                    <a:pt x="152406" y="18737"/>
                  </a:cubicBezTo>
                  <a:cubicBezTo>
                    <a:pt x="152044" y="18720"/>
                    <a:pt x="151940" y="18478"/>
                    <a:pt x="151888" y="18201"/>
                  </a:cubicBezTo>
                  <a:cubicBezTo>
                    <a:pt x="151820" y="17931"/>
                    <a:pt x="151918" y="17578"/>
                    <a:pt x="152229" y="17578"/>
                  </a:cubicBezTo>
                  <a:cubicBezTo>
                    <a:pt x="152236" y="17578"/>
                    <a:pt x="152243" y="17579"/>
                    <a:pt x="152251" y="17579"/>
                  </a:cubicBezTo>
                  <a:cubicBezTo>
                    <a:pt x="152284" y="17581"/>
                    <a:pt x="152317" y="17582"/>
                    <a:pt x="152350" y="17582"/>
                  </a:cubicBezTo>
                  <a:cubicBezTo>
                    <a:pt x="153000" y="17582"/>
                    <a:pt x="153628" y="17254"/>
                    <a:pt x="154277" y="17254"/>
                  </a:cubicBezTo>
                  <a:cubicBezTo>
                    <a:pt x="154558" y="17254"/>
                    <a:pt x="154844" y="17316"/>
                    <a:pt x="155137" y="17493"/>
                  </a:cubicBezTo>
                  <a:cubicBezTo>
                    <a:pt x="155393" y="17649"/>
                    <a:pt x="155627" y="17726"/>
                    <a:pt x="155836" y="17726"/>
                  </a:cubicBezTo>
                  <a:cubicBezTo>
                    <a:pt x="156249" y="17726"/>
                    <a:pt x="156566" y="17427"/>
                    <a:pt x="156761" y="16853"/>
                  </a:cubicBezTo>
                  <a:cubicBezTo>
                    <a:pt x="157072" y="15920"/>
                    <a:pt x="157954" y="15505"/>
                    <a:pt x="158662" y="15039"/>
                  </a:cubicBezTo>
                  <a:cubicBezTo>
                    <a:pt x="158771" y="14969"/>
                    <a:pt x="158912" y="14953"/>
                    <a:pt x="159064" y="14953"/>
                  </a:cubicBezTo>
                  <a:cubicBezTo>
                    <a:pt x="159192" y="14953"/>
                    <a:pt x="159327" y="14964"/>
                    <a:pt x="159458" y="14964"/>
                  </a:cubicBezTo>
                  <a:cubicBezTo>
                    <a:pt x="159792" y="14964"/>
                    <a:pt x="160100" y="14892"/>
                    <a:pt x="160183" y="14382"/>
                  </a:cubicBezTo>
                  <a:cubicBezTo>
                    <a:pt x="160304" y="13501"/>
                    <a:pt x="159475" y="13310"/>
                    <a:pt x="158887" y="12965"/>
                  </a:cubicBezTo>
                  <a:cubicBezTo>
                    <a:pt x="158662" y="12827"/>
                    <a:pt x="158334" y="12550"/>
                    <a:pt x="158351" y="12395"/>
                  </a:cubicBezTo>
                  <a:cubicBezTo>
                    <a:pt x="158404" y="12154"/>
                    <a:pt x="158582" y="12097"/>
                    <a:pt x="158776" y="12097"/>
                  </a:cubicBezTo>
                  <a:cubicBezTo>
                    <a:pt x="158903" y="12097"/>
                    <a:pt x="159037" y="12122"/>
                    <a:pt x="159146" y="12135"/>
                  </a:cubicBezTo>
                  <a:cubicBezTo>
                    <a:pt x="160460" y="12308"/>
                    <a:pt x="161652" y="12999"/>
                    <a:pt x="163017" y="12999"/>
                  </a:cubicBezTo>
                  <a:cubicBezTo>
                    <a:pt x="163570" y="12999"/>
                    <a:pt x="163795" y="12913"/>
                    <a:pt x="164002" y="12274"/>
                  </a:cubicBezTo>
                  <a:cubicBezTo>
                    <a:pt x="164745" y="10182"/>
                    <a:pt x="163311" y="10010"/>
                    <a:pt x="161998" y="9923"/>
                  </a:cubicBezTo>
                  <a:cubicBezTo>
                    <a:pt x="160218" y="9820"/>
                    <a:pt x="158438" y="9543"/>
                    <a:pt x="156710" y="9076"/>
                  </a:cubicBezTo>
                  <a:cubicBezTo>
                    <a:pt x="153313" y="8169"/>
                    <a:pt x="149984" y="6872"/>
                    <a:pt x="146431" y="6872"/>
                  </a:cubicBezTo>
                  <a:cubicBezTo>
                    <a:pt x="145249" y="6872"/>
                    <a:pt x="144041" y="7016"/>
                    <a:pt x="142798" y="7366"/>
                  </a:cubicBezTo>
                  <a:cubicBezTo>
                    <a:pt x="142441" y="7468"/>
                    <a:pt x="142044" y="7507"/>
                    <a:pt x="141624" y="7507"/>
                  </a:cubicBezTo>
                  <a:cubicBezTo>
                    <a:pt x="140475" y="7507"/>
                    <a:pt x="139148" y="7211"/>
                    <a:pt x="137959" y="7072"/>
                  </a:cubicBezTo>
                  <a:cubicBezTo>
                    <a:pt x="135760" y="6810"/>
                    <a:pt x="133765" y="5577"/>
                    <a:pt x="131513" y="5577"/>
                  </a:cubicBezTo>
                  <a:cubicBezTo>
                    <a:pt x="131235" y="5577"/>
                    <a:pt x="130953" y="5596"/>
                    <a:pt x="130666" y="5637"/>
                  </a:cubicBezTo>
                  <a:cubicBezTo>
                    <a:pt x="130197" y="5701"/>
                    <a:pt x="129713" y="5752"/>
                    <a:pt x="129231" y="5752"/>
                  </a:cubicBezTo>
                  <a:cubicBezTo>
                    <a:pt x="128525" y="5752"/>
                    <a:pt x="127823" y="5641"/>
                    <a:pt x="127175" y="5292"/>
                  </a:cubicBezTo>
                  <a:cubicBezTo>
                    <a:pt x="124583" y="3857"/>
                    <a:pt x="121352" y="4808"/>
                    <a:pt x="118811" y="3097"/>
                  </a:cubicBezTo>
                  <a:cubicBezTo>
                    <a:pt x="118623" y="2965"/>
                    <a:pt x="118385" y="2894"/>
                    <a:pt x="118144" y="2894"/>
                  </a:cubicBezTo>
                  <a:cubicBezTo>
                    <a:pt x="117786" y="2894"/>
                    <a:pt x="117421" y="3050"/>
                    <a:pt x="117204" y="3391"/>
                  </a:cubicBezTo>
                  <a:cubicBezTo>
                    <a:pt x="116737" y="4117"/>
                    <a:pt x="117601" y="4134"/>
                    <a:pt x="117930" y="4462"/>
                  </a:cubicBezTo>
                  <a:cubicBezTo>
                    <a:pt x="118103" y="4670"/>
                    <a:pt x="118154" y="4946"/>
                    <a:pt x="118068" y="5188"/>
                  </a:cubicBezTo>
                  <a:cubicBezTo>
                    <a:pt x="117958" y="5398"/>
                    <a:pt x="116241" y="5510"/>
                    <a:pt x="114740" y="5510"/>
                  </a:cubicBezTo>
                  <a:cubicBezTo>
                    <a:pt x="113645" y="5510"/>
                    <a:pt x="112664" y="5450"/>
                    <a:pt x="112503" y="5326"/>
                  </a:cubicBezTo>
                  <a:cubicBezTo>
                    <a:pt x="111242" y="4410"/>
                    <a:pt x="109825" y="3719"/>
                    <a:pt x="108321" y="3287"/>
                  </a:cubicBezTo>
                  <a:cubicBezTo>
                    <a:pt x="108108" y="3224"/>
                    <a:pt x="107902" y="3198"/>
                    <a:pt x="107703" y="3198"/>
                  </a:cubicBezTo>
                  <a:cubicBezTo>
                    <a:pt x="106742" y="3198"/>
                    <a:pt x="105934" y="3807"/>
                    <a:pt x="105084" y="3807"/>
                  </a:cubicBezTo>
                  <a:cubicBezTo>
                    <a:pt x="105000" y="3807"/>
                    <a:pt x="104915" y="3801"/>
                    <a:pt x="104830" y="3788"/>
                  </a:cubicBezTo>
                  <a:cubicBezTo>
                    <a:pt x="102083" y="3391"/>
                    <a:pt x="99266" y="3909"/>
                    <a:pt x="96760" y="1559"/>
                  </a:cubicBezTo>
                  <a:cubicBezTo>
                    <a:pt x="95295" y="185"/>
                    <a:pt x="93272" y="50"/>
                    <a:pt x="91223" y="50"/>
                  </a:cubicBezTo>
                  <a:cubicBezTo>
                    <a:pt x="90718" y="50"/>
                    <a:pt x="90212" y="58"/>
                    <a:pt x="89713" y="58"/>
                  </a:cubicBezTo>
                  <a:cubicBezTo>
                    <a:pt x="89152" y="58"/>
                    <a:pt x="88600" y="48"/>
                    <a:pt x="88067" y="4"/>
                  </a:cubicBezTo>
                  <a:cubicBezTo>
                    <a:pt x="88037" y="2"/>
                    <a:pt x="88007" y="1"/>
                    <a:pt x="8797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7" name="Google Shape;3087;p40"/>
            <p:cNvSpPr/>
            <p:nvPr/>
          </p:nvSpPr>
          <p:spPr>
            <a:xfrm>
              <a:off x="5913800" y="3523050"/>
              <a:ext cx="1109075" cy="813875"/>
            </a:xfrm>
            <a:custGeom>
              <a:avLst/>
              <a:gdLst/>
              <a:ahLst/>
              <a:cxnLst/>
              <a:rect l="l" t="t" r="r" b="b"/>
              <a:pathLst>
                <a:path w="44363" h="32555" extrusionOk="0">
                  <a:moveTo>
                    <a:pt x="28245" y="1"/>
                  </a:moveTo>
                  <a:cubicBezTo>
                    <a:pt x="27747" y="1"/>
                    <a:pt x="27602" y="373"/>
                    <a:pt x="27634" y="804"/>
                  </a:cubicBezTo>
                  <a:cubicBezTo>
                    <a:pt x="27737" y="2117"/>
                    <a:pt x="27979" y="3482"/>
                    <a:pt x="27996" y="4778"/>
                  </a:cubicBezTo>
                  <a:cubicBezTo>
                    <a:pt x="28014" y="5660"/>
                    <a:pt x="28567" y="7094"/>
                    <a:pt x="27634" y="7267"/>
                  </a:cubicBezTo>
                  <a:cubicBezTo>
                    <a:pt x="27521" y="7286"/>
                    <a:pt x="27406" y="7295"/>
                    <a:pt x="27290" y="7295"/>
                  </a:cubicBezTo>
                  <a:cubicBezTo>
                    <a:pt x="25431" y="7295"/>
                    <a:pt x="23230" y="4918"/>
                    <a:pt x="23555" y="3275"/>
                  </a:cubicBezTo>
                  <a:cubicBezTo>
                    <a:pt x="23754" y="2264"/>
                    <a:pt x="23333" y="1317"/>
                    <a:pt x="22034" y="1317"/>
                  </a:cubicBezTo>
                  <a:cubicBezTo>
                    <a:pt x="21978" y="1317"/>
                    <a:pt x="21920" y="1318"/>
                    <a:pt x="21862" y="1322"/>
                  </a:cubicBezTo>
                  <a:cubicBezTo>
                    <a:pt x="21814" y="1325"/>
                    <a:pt x="21765" y="1327"/>
                    <a:pt x="21716" y="1327"/>
                  </a:cubicBezTo>
                  <a:cubicBezTo>
                    <a:pt x="20777" y="1327"/>
                    <a:pt x="19668" y="752"/>
                    <a:pt x="18692" y="752"/>
                  </a:cubicBezTo>
                  <a:cubicBezTo>
                    <a:pt x="18107" y="752"/>
                    <a:pt x="17570" y="958"/>
                    <a:pt x="17144" y="1616"/>
                  </a:cubicBezTo>
                  <a:cubicBezTo>
                    <a:pt x="16642" y="2376"/>
                    <a:pt x="15295" y="2826"/>
                    <a:pt x="15191" y="4035"/>
                  </a:cubicBezTo>
                  <a:cubicBezTo>
                    <a:pt x="15162" y="4430"/>
                    <a:pt x="15144" y="4616"/>
                    <a:pt x="15002" y="4616"/>
                  </a:cubicBezTo>
                  <a:cubicBezTo>
                    <a:pt x="14889" y="4616"/>
                    <a:pt x="14698" y="4499"/>
                    <a:pt x="14361" y="4277"/>
                  </a:cubicBezTo>
                  <a:cubicBezTo>
                    <a:pt x="13724" y="3844"/>
                    <a:pt x="13113" y="3612"/>
                    <a:pt x="12606" y="3612"/>
                  </a:cubicBezTo>
                  <a:cubicBezTo>
                    <a:pt x="12042" y="3612"/>
                    <a:pt x="11607" y="3900"/>
                    <a:pt x="11406" y="4519"/>
                  </a:cubicBezTo>
                  <a:cubicBezTo>
                    <a:pt x="10784" y="6334"/>
                    <a:pt x="8710" y="7215"/>
                    <a:pt x="8624" y="9392"/>
                  </a:cubicBezTo>
                  <a:cubicBezTo>
                    <a:pt x="8607" y="10153"/>
                    <a:pt x="7933" y="10619"/>
                    <a:pt x="7086" y="10879"/>
                  </a:cubicBezTo>
                  <a:cubicBezTo>
                    <a:pt x="5669" y="11311"/>
                    <a:pt x="4355" y="11864"/>
                    <a:pt x="3007" y="12382"/>
                  </a:cubicBezTo>
                  <a:cubicBezTo>
                    <a:pt x="1003" y="13160"/>
                    <a:pt x="0" y="16910"/>
                    <a:pt x="1538" y="19018"/>
                  </a:cubicBezTo>
                  <a:cubicBezTo>
                    <a:pt x="2835" y="20798"/>
                    <a:pt x="3128" y="22595"/>
                    <a:pt x="3992" y="24375"/>
                  </a:cubicBezTo>
                  <a:cubicBezTo>
                    <a:pt x="4494" y="25360"/>
                    <a:pt x="4424" y="26276"/>
                    <a:pt x="3750" y="26950"/>
                  </a:cubicBezTo>
                  <a:cubicBezTo>
                    <a:pt x="3353" y="27348"/>
                    <a:pt x="3509" y="27797"/>
                    <a:pt x="4148" y="28298"/>
                  </a:cubicBezTo>
                  <a:cubicBezTo>
                    <a:pt x="5020" y="28962"/>
                    <a:pt x="5824" y="29302"/>
                    <a:pt x="6549" y="29302"/>
                  </a:cubicBezTo>
                  <a:cubicBezTo>
                    <a:pt x="7089" y="29302"/>
                    <a:pt x="7586" y="29114"/>
                    <a:pt x="8036" y="28730"/>
                  </a:cubicBezTo>
                  <a:cubicBezTo>
                    <a:pt x="8740" y="28095"/>
                    <a:pt x="9643" y="27747"/>
                    <a:pt x="10576" y="27747"/>
                  </a:cubicBezTo>
                  <a:cubicBezTo>
                    <a:pt x="10811" y="27747"/>
                    <a:pt x="11049" y="27769"/>
                    <a:pt x="11285" y="27814"/>
                  </a:cubicBezTo>
                  <a:cubicBezTo>
                    <a:pt x="11420" y="27836"/>
                    <a:pt x="11551" y="27846"/>
                    <a:pt x="11676" y="27846"/>
                  </a:cubicBezTo>
                  <a:cubicBezTo>
                    <a:pt x="12065" y="27846"/>
                    <a:pt x="12402" y="27743"/>
                    <a:pt x="12650" y="27521"/>
                  </a:cubicBezTo>
                  <a:cubicBezTo>
                    <a:pt x="14551" y="25793"/>
                    <a:pt x="17368" y="25343"/>
                    <a:pt x="20047" y="24790"/>
                  </a:cubicBezTo>
                  <a:cubicBezTo>
                    <a:pt x="20247" y="24746"/>
                    <a:pt x="20464" y="24721"/>
                    <a:pt x="20691" y="24721"/>
                  </a:cubicBezTo>
                  <a:cubicBezTo>
                    <a:pt x="21623" y="24721"/>
                    <a:pt x="22712" y="25150"/>
                    <a:pt x="23365" y="26484"/>
                  </a:cubicBezTo>
                  <a:cubicBezTo>
                    <a:pt x="23667" y="27105"/>
                    <a:pt x="23855" y="28198"/>
                    <a:pt x="25083" y="28198"/>
                  </a:cubicBezTo>
                  <a:cubicBezTo>
                    <a:pt x="25120" y="28198"/>
                    <a:pt x="25158" y="28197"/>
                    <a:pt x="25197" y="28195"/>
                  </a:cubicBezTo>
                  <a:cubicBezTo>
                    <a:pt x="25345" y="28183"/>
                    <a:pt x="25455" y="28022"/>
                    <a:pt x="25593" y="28022"/>
                  </a:cubicBezTo>
                  <a:cubicBezTo>
                    <a:pt x="25664" y="28022"/>
                    <a:pt x="25742" y="28065"/>
                    <a:pt x="25836" y="28195"/>
                  </a:cubicBezTo>
                  <a:cubicBezTo>
                    <a:pt x="25923" y="28298"/>
                    <a:pt x="25767" y="28592"/>
                    <a:pt x="25612" y="28713"/>
                  </a:cubicBezTo>
                  <a:cubicBezTo>
                    <a:pt x="25318" y="28938"/>
                    <a:pt x="24903" y="29128"/>
                    <a:pt x="25283" y="29646"/>
                  </a:cubicBezTo>
                  <a:cubicBezTo>
                    <a:pt x="25508" y="29871"/>
                    <a:pt x="25802" y="30026"/>
                    <a:pt x="26113" y="30078"/>
                  </a:cubicBezTo>
                  <a:cubicBezTo>
                    <a:pt x="26172" y="30086"/>
                    <a:pt x="26229" y="30090"/>
                    <a:pt x="26283" y="30090"/>
                  </a:cubicBezTo>
                  <a:cubicBezTo>
                    <a:pt x="26710" y="30090"/>
                    <a:pt x="27006" y="29856"/>
                    <a:pt x="27098" y="29473"/>
                  </a:cubicBezTo>
                  <a:cubicBezTo>
                    <a:pt x="27115" y="29335"/>
                    <a:pt x="27098" y="29197"/>
                    <a:pt x="27029" y="29076"/>
                  </a:cubicBezTo>
                  <a:cubicBezTo>
                    <a:pt x="26976" y="28903"/>
                    <a:pt x="26992" y="28848"/>
                    <a:pt x="27041" y="28848"/>
                  </a:cubicBezTo>
                  <a:cubicBezTo>
                    <a:pt x="27105" y="28848"/>
                    <a:pt x="27225" y="28941"/>
                    <a:pt x="27322" y="28990"/>
                  </a:cubicBezTo>
                  <a:cubicBezTo>
                    <a:pt x="27824" y="29266"/>
                    <a:pt x="28463" y="29473"/>
                    <a:pt x="28169" y="30113"/>
                  </a:cubicBezTo>
                  <a:cubicBezTo>
                    <a:pt x="27945" y="30597"/>
                    <a:pt x="28117" y="31029"/>
                    <a:pt x="28809" y="31461"/>
                  </a:cubicBezTo>
                  <a:cubicBezTo>
                    <a:pt x="30199" y="32318"/>
                    <a:pt x="31628" y="32554"/>
                    <a:pt x="32898" y="32554"/>
                  </a:cubicBezTo>
                  <a:cubicBezTo>
                    <a:pt x="33522" y="32554"/>
                    <a:pt x="34108" y="32497"/>
                    <a:pt x="34633" y="32429"/>
                  </a:cubicBezTo>
                  <a:cubicBezTo>
                    <a:pt x="36672" y="32135"/>
                    <a:pt x="39299" y="31824"/>
                    <a:pt x="39299" y="29145"/>
                  </a:cubicBezTo>
                  <a:cubicBezTo>
                    <a:pt x="39299" y="28938"/>
                    <a:pt x="39541" y="28799"/>
                    <a:pt x="39592" y="28575"/>
                  </a:cubicBezTo>
                  <a:cubicBezTo>
                    <a:pt x="40024" y="26968"/>
                    <a:pt x="41804" y="26363"/>
                    <a:pt x="42496" y="24998"/>
                  </a:cubicBezTo>
                  <a:cubicBezTo>
                    <a:pt x="44224" y="21559"/>
                    <a:pt x="44362" y="17722"/>
                    <a:pt x="40232" y="13661"/>
                  </a:cubicBezTo>
                  <a:cubicBezTo>
                    <a:pt x="38953" y="12399"/>
                    <a:pt x="38037" y="10671"/>
                    <a:pt x="36309" y="9859"/>
                  </a:cubicBezTo>
                  <a:cubicBezTo>
                    <a:pt x="34494" y="9012"/>
                    <a:pt x="34080" y="7716"/>
                    <a:pt x="33509" y="6472"/>
                  </a:cubicBezTo>
                  <a:cubicBezTo>
                    <a:pt x="33388" y="5608"/>
                    <a:pt x="33008" y="4761"/>
                    <a:pt x="32213" y="4346"/>
                  </a:cubicBezTo>
                  <a:cubicBezTo>
                    <a:pt x="30658" y="3465"/>
                    <a:pt x="30278" y="2100"/>
                    <a:pt x="29414" y="942"/>
                  </a:cubicBezTo>
                  <a:cubicBezTo>
                    <a:pt x="29120" y="544"/>
                    <a:pt x="28947" y="78"/>
                    <a:pt x="28377" y="9"/>
                  </a:cubicBezTo>
                  <a:cubicBezTo>
                    <a:pt x="28330" y="3"/>
                    <a:pt x="28287" y="1"/>
                    <a:pt x="2824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8" name="Google Shape;3088;p40"/>
            <p:cNvSpPr/>
            <p:nvPr/>
          </p:nvSpPr>
          <p:spPr>
            <a:xfrm>
              <a:off x="6442175" y="3238700"/>
              <a:ext cx="571625" cy="311800"/>
            </a:xfrm>
            <a:custGeom>
              <a:avLst/>
              <a:gdLst/>
              <a:ahLst/>
              <a:cxnLst/>
              <a:rect l="l" t="t" r="r" b="b"/>
              <a:pathLst>
                <a:path w="22865" h="12472" extrusionOk="0">
                  <a:moveTo>
                    <a:pt x="3070" y="1"/>
                  </a:moveTo>
                  <a:cubicBezTo>
                    <a:pt x="2939" y="1"/>
                    <a:pt x="2792" y="15"/>
                    <a:pt x="2627" y="46"/>
                  </a:cubicBezTo>
                  <a:cubicBezTo>
                    <a:pt x="1833" y="202"/>
                    <a:pt x="830" y="29"/>
                    <a:pt x="415" y="927"/>
                  </a:cubicBezTo>
                  <a:cubicBezTo>
                    <a:pt x="1" y="1826"/>
                    <a:pt x="934" y="1861"/>
                    <a:pt x="1400" y="2189"/>
                  </a:cubicBezTo>
                  <a:cubicBezTo>
                    <a:pt x="1504" y="2258"/>
                    <a:pt x="1366" y="2569"/>
                    <a:pt x="1435" y="2742"/>
                  </a:cubicBezTo>
                  <a:cubicBezTo>
                    <a:pt x="1757" y="3623"/>
                    <a:pt x="1963" y="4886"/>
                    <a:pt x="3062" y="4886"/>
                  </a:cubicBezTo>
                  <a:cubicBezTo>
                    <a:pt x="3084" y="4886"/>
                    <a:pt x="3106" y="4886"/>
                    <a:pt x="3129" y="4885"/>
                  </a:cubicBezTo>
                  <a:cubicBezTo>
                    <a:pt x="3207" y="4880"/>
                    <a:pt x="3284" y="4878"/>
                    <a:pt x="3360" y="4878"/>
                  </a:cubicBezTo>
                  <a:cubicBezTo>
                    <a:pt x="4698" y="4878"/>
                    <a:pt x="5731" y="5570"/>
                    <a:pt x="6810" y="6077"/>
                  </a:cubicBezTo>
                  <a:cubicBezTo>
                    <a:pt x="7328" y="6319"/>
                    <a:pt x="8019" y="7322"/>
                    <a:pt x="7207" y="8203"/>
                  </a:cubicBezTo>
                  <a:cubicBezTo>
                    <a:pt x="6913" y="8531"/>
                    <a:pt x="6948" y="8911"/>
                    <a:pt x="7121" y="9292"/>
                  </a:cubicBezTo>
                  <a:cubicBezTo>
                    <a:pt x="7274" y="9613"/>
                    <a:pt x="7597" y="9810"/>
                    <a:pt x="7934" y="9810"/>
                  </a:cubicBezTo>
                  <a:cubicBezTo>
                    <a:pt x="8014" y="9810"/>
                    <a:pt x="8095" y="9799"/>
                    <a:pt x="8175" y="9775"/>
                  </a:cubicBezTo>
                  <a:cubicBezTo>
                    <a:pt x="8275" y="9755"/>
                    <a:pt x="8368" y="9745"/>
                    <a:pt x="8457" y="9745"/>
                  </a:cubicBezTo>
                  <a:cubicBezTo>
                    <a:pt x="8811" y="9745"/>
                    <a:pt x="9087" y="9900"/>
                    <a:pt x="9419" y="10121"/>
                  </a:cubicBezTo>
                  <a:cubicBezTo>
                    <a:pt x="10079" y="10569"/>
                    <a:pt x="10930" y="10787"/>
                    <a:pt x="11688" y="10787"/>
                  </a:cubicBezTo>
                  <a:cubicBezTo>
                    <a:pt x="12538" y="10787"/>
                    <a:pt x="13270" y="10513"/>
                    <a:pt x="13480" y="9983"/>
                  </a:cubicBezTo>
                  <a:cubicBezTo>
                    <a:pt x="13648" y="9563"/>
                    <a:pt x="13555" y="9014"/>
                    <a:pt x="14230" y="9014"/>
                  </a:cubicBezTo>
                  <a:cubicBezTo>
                    <a:pt x="14250" y="9014"/>
                    <a:pt x="14271" y="9014"/>
                    <a:pt x="14293" y="9015"/>
                  </a:cubicBezTo>
                  <a:cubicBezTo>
                    <a:pt x="15036" y="9050"/>
                    <a:pt x="15381" y="9516"/>
                    <a:pt x="15450" y="10138"/>
                  </a:cubicBezTo>
                  <a:cubicBezTo>
                    <a:pt x="15640" y="11486"/>
                    <a:pt x="16522" y="11953"/>
                    <a:pt x="17697" y="11988"/>
                  </a:cubicBezTo>
                  <a:cubicBezTo>
                    <a:pt x="18224" y="11988"/>
                    <a:pt x="18870" y="12472"/>
                    <a:pt x="19366" y="12472"/>
                  </a:cubicBezTo>
                  <a:cubicBezTo>
                    <a:pt x="19602" y="12472"/>
                    <a:pt x="19804" y="12362"/>
                    <a:pt x="19944" y="12039"/>
                  </a:cubicBezTo>
                  <a:cubicBezTo>
                    <a:pt x="20289" y="11210"/>
                    <a:pt x="19287" y="10398"/>
                    <a:pt x="18596" y="9758"/>
                  </a:cubicBezTo>
                  <a:cubicBezTo>
                    <a:pt x="18164" y="9361"/>
                    <a:pt x="17420" y="8825"/>
                    <a:pt x="17749" y="8272"/>
                  </a:cubicBezTo>
                  <a:cubicBezTo>
                    <a:pt x="17984" y="7884"/>
                    <a:pt x="18253" y="7197"/>
                    <a:pt x="18937" y="7197"/>
                  </a:cubicBezTo>
                  <a:cubicBezTo>
                    <a:pt x="19107" y="7197"/>
                    <a:pt x="19302" y="7239"/>
                    <a:pt x="19529" y="7339"/>
                  </a:cubicBezTo>
                  <a:cubicBezTo>
                    <a:pt x="19732" y="7429"/>
                    <a:pt x="19935" y="7468"/>
                    <a:pt x="20135" y="7468"/>
                  </a:cubicBezTo>
                  <a:cubicBezTo>
                    <a:pt x="20854" y="7468"/>
                    <a:pt x="21544" y="6970"/>
                    <a:pt x="22138" y="6578"/>
                  </a:cubicBezTo>
                  <a:cubicBezTo>
                    <a:pt x="22795" y="6146"/>
                    <a:pt x="22864" y="5248"/>
                    <a:pt x="22311" y="4643"/>
                  </a:cubicBezTo>
                  <a:cubicBezTo>
                    <a:pt x="22115" y="4425"/>
                    <a:pt x="21948" y="4340"/>
                    <a:pt x="21799" y="4340"/>
                  </a:cubicBezTo>
                  <a:cubicBezTo>
                    <a:pt x="21465" y="4340"/>
                    <a:pt x="21227" y="4774"/>
                    <a:pt x="20963" y="5110"/>
                  </a:cubicBezTo>
                  <a:cubicBezTo>
                    <a:pt x="20756" y="5334"/>
                    <a:pt x="20479" y="5472"/>
                    <a:pt x="20168" y="5507"/>
                  </a:cubicBezTo>
                  <a:cubicBezTo>
                    <a:pt x="20112" y="5512"/>
                    <a:pt x="20051" y="5514"/>
                    <a:pt x="19986" y="5514"/>
                  </a:cubicBezTo>
                  <a:cubicBezTo>
                    <a:pt x="18639" y="5514"/>
                    <a:pt x="15548" y="4518"/>
                    <a:pt x="14344" y="3727"/>
                  </a:cubicBezTo>
                  <a:cubicBezTo>
                    <a:pt x="13999" y="3485"/>
                    <a:pt x="13636" y="3295"/>
                    <a:pt x="13238" y="3139"/>
                  </a:cubicBezTo>
                  <a:cubicBezTo>
                    <a:pt x="11925" y="2690"/>
                    <a:pt x="10473" y="2465"/>
                    <a:pt x="9298" y="1774"/>
                  </a:cubicBezTo>
                  <a:cubicBezTo>
                    <a:pt x="8770" y="1458"/>
                    <a:pt x="8301" y="1322"/>
                    <a:pt x="7877" y="1322"/>
                  </a:cubicBezTo>
                  <a:cubicBezTo>
                    <a:pt x="7093" y="1322"/>
                    <a:pt x="6459" y="1787"/>
                    <a:pt x="5876" y="2448"/>
                  </a:cubicBezTo>
                  <a:cubicBezTo>
                    <a:pt x="5497" y="2886"/>
                    <a:pt x="5240" y="3062"/>
                    <a:pt x="5050" y="3062"/>
                  </a:cubicBezTo>
                  <a:cubicBezTo>
                    <a:pt x="4739" y="3062"/>
                    <a:pt x="4614" y="2586"/>
                    <a:pt x="4442" y="2016"/>
                  </a:cubicBezTo>
                  <a:cubicBezTo>
                    <a:pt x="4193" y="1191"/>
                    <a:pt x="4266" y="1"/>
                    <a:pt x="307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9" name="Google Shape;3089;p40"/>
            <p:cNvSpPr/>
            <p:nvPr/>
          </p:nvSpPr>
          <p:spPr>
            <a:xfrm>
              <a:off x="5898675" y="3029225"/>
              <a:ext cx="282150" cy="318450"/>
            </a:xfrm>
            <a:custGeom>
              <a:avLst/>
              <a:gdLst/>
              <a:ahLst/>
              <a:cxnLst/>
              <a:rect l="l" t="t" r="r" b="b"/>
              <a:pathLst>
                <a:path w="11286" h="12738" extrusionOk="0">
                  <a:moveTo>
                    <a:pt x="8163" y="0"/>
                  </a:moveTo>
                  <a:cubicBezTo>
                    <a:pt x="7646" y="0"/>
                    <a:pt x="7307" y="634"/>
                    <a:pt x="7121" y="1115"/>
                  </a:cubicBezTo>
                  <a:cubicBezTo>
                    <a:pt x="6498" y="2618"/>
                    <a:pt x="5081" y="3362"/>
                    <a:pt x="4027" y="4450"/>
                  </a:cubicBezTo>
                  <a:cubicBezTo>
                    <a:pt x="3562" y="4916"/>
                    <a:pt x="2753" y="5709"/>
                    <a:pt x="2170" y="5709"/>
                  </a:cubicBezTo>
                  <a:cubicBezTo>
                    <a:pt x="2125" y="5709"/>
                    <a:pt x="2082" y="5704"/>
                    <a:pt x="2040" y="5695"/>
                  </a:cubicBezTo>
                  <a:cubicBezTo>
                    <a:pt x="1767" y="5631"/>
                    <a:pt x="1536" y="5602"/>
                    <a:pt x="1339" y="5602"/>
                  </a:cubicBezTo>
                  <a:cubicBezTo>
                    <a:pt x="150" y="5602"/>
                    <a:pt x="215" y="6659"/>
                    <a:pt x="52" y="7475"/>
                  </a:cubicBezTo>
                  <a:cubicBezTo>
                    <a:pt x="1" y="9410"/>
                    <a:pt x="1625" y="11518"/>
                    <a:pt x="3267" y="12123"/>
                  </a:cubicBezTo>
                  <a:cubicBezTo>
                    <a:pt x="3638" y="12262"/>
                    <a:pt x="4019" y="12277"/>
                    <a:pt x="4389" y="12277"/>
                  </a:cubicBezTo>
                  <a:cubicBezTo>
                    <a:pt x="4488" y="12277"/>
                    <a:pt x="4586" y="12276"/>
                    <a:pt x="4683" y="12276"/>
                  </a:cubicBezTo>
                  <a:cubicBezTo>
                    <a:pt x="5034" y="12276"/>
                    <a:pt x="5369" y="12290"/>
                    <a:pt x="5669" y="12417"/>
                  </a:cubicBezTo>
                  <a:cubicBezTo>
                    <a:pt x="6156" y="12630"/>
                    <a:pt x="6559" y="12738"/>
                    <a:pt x="6895" y="12738"/>
                  </a:cubicBezTo>
                  <a:cubicBezTo>
                    <a:pt x="7678" y="12738"/>
                    <a:pt x="8093" y="12148"/>
                    <a:pt x="8348" y="10914"/>
                  </a:cubicBezTo>
                  <a:cubicBezTo>
                    <a:pt x="8572" y="9773"/>
                    <a:pt x="9073" y="8235"/>
                    <a:pt x="9937" y="7786"/>
                  </a:cubicBezTo>
                  <a:cubicBezTo>
                    <a:pt x="11268" y="7094"/>
                    <a:pt x="10577" y="6697"/>
                    <a:pt x="10231" y="6023"/>
                  </a:cubicBezTo>
                  <a:cubicBezTo>
                    <a:pt x="9782" y="5124"/>
                    <a:pt x="8797" y="4278"/>
                    <a:pt x="10058" y="3189"/>
                  </a:cubicBezTo>
                  <a:cubicBezTo>
                    <a:pt x="10404" y="2895"/>
                    <a:pt x="11285" y="2618"/>
                    <a:pt x="10853" y="1945"/>
                  </a:cubicBezTo>
                  <a:cubicBezTo>
                    <a:pt x="10266" y="1063"/>
                    <a:pt x="9402" y="286"/>
                    <a:pt x="8348" y="26"/>
                  </a:cubicBezTo>
                  <a:cubicBezTo>
                    <a:pt x="8284" y="9"/>
                    <a:pt x="8222" y="0"/>
                    <a:pt x="816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0" name="Google Shape;3090;p40"/>
            <p:cNvSpPr/>
            <p:nvPr/>
          </p:nvSpPr>
          <p:spPr>
            <a:xfrm>
              <a:off x="5544400" y="3065225"/>
              <a:ext cx="541800" cy="430700"/>
            </a:xfrm>
            <a:custGeom>
              <a:avLst/>
              <a:gdLst/>
              <a:ahLst/>
              <a:cxnLst/>
              <a:rect l="l" t="t" r="r" b="b"/>
              <a:pathLst>
                <a:path w="21672" h="17228" extrusionOk="0">
                  <a:moveTo>
                    <a:pt x="7484" y="4583"/>
                  </a:moveTo>
                  <a:lnTo>
                    <a:pt x="7484" y="4583"/>
                  </a:lnTo>
                  <a:cubicBezTo>
                    <a:pt x="7486" y="4586"/>
                    <a:pt x="7488" y="4589"/>
                    <a:pt x="7491" y="4592"/>
                  </a:cubicBezTo>
                  <a:lnTo>
                    <a:pt x="7491" y="4592"/>
                  </a:lnTo>
                  <a:cubicBezTo>
                    <a:pt x="7494" y="4595"/>
                    <a:pt x="7498" y="4597"/>
                    <a:pt x="7501" y="4600"/>
                  </a:cubicBezTo>
                  <a:lnTo>
                    <a:pt x="7484" y="4583"/>
                  </a:lnTo>
                  <a:close/>
                  <a:moveTo>
                    <a:pt x="1210" y="0"/>
                  </a:moveTo>
                  <a:cubicBezTo>
                    <a:pt x="910" y="0"/>
                    <a:pt x="646" y="84"/>
                    <a:pt x="415" y="314"/>
                  </a:cubicBezTo>
                  <a:cubicBezTo>
                    <a:pt x="1" y="712"/>
                    <a:pt x="260" y="1127"/>
                    <a:pt x="571" y="1403"/>
                  </a:cubicBezTo>
                  <a:cubicBezTo>
                    <a:pt x="1833" y="2561"/>
                    <a:pt x="2939" y="3874"/>
                    <a:pt x="3872" y="5309"/>
                  </a:cubicBezTo>
                  <a:cubicBezTo>
                    <a:pt x="5894" y="8264"/>
                    <a:pt x="6948" y="12014"/>
                    <a:pt x="10663" y="13552"/>
                  </a:cubicBezTo>
                  <a:cubicBezTo>
                    <a:pt x="10715" y="13587"/>
                    <a:pt x="10733" y="13656"/>
                    <a:pt x="10733" y="13725"/>
                  </a:cubicBezTo>
                  <a:cubicBezTo>
                    <a:pt x="10007" y="15522"/>
                    <a:pt x="11579" y="15401"/>
                    <a:pt x="12478" y="15660"/>
                  </a:cubicBezTo>
                  <a:cubicBezTo>
                    <a:pt x="14932" y="16334"/>
                    <a:pt x="17420" y="16801"/>
                    <a:pt x="19961" y="17043"/>
                  </a:cubicBezTo>
                  <a:cubicBezTo>
                    <a:pt x="20276" y="17079"/>
                    <a:pt x="20618" y="17227"/>
                    <a:pt x="20904" y="17227"/>
                  </a:cubicBezTo>
                  <a:cubicBezTo>
                    <a:pt x="21167" y="17227"/>
                    <a:pt x="21382" y="17101"/>
                    <a:pt x="21482" y="16645"/>
                  </a:cubicBezTo>
                  <a:cubicBezTo>
                    <a:pt x="21672" y="15816"/>
                    <a:pt x="20842" y="15626"/>
                    <a:pt x="20306" y="15280"/>
                  </a:cubicBezTo>
                  <a:cubicBezTo>
                    <a:pt x="18129" y="13932"/>
                    <a:pt x="15502" y="14347"/>
                    <a:pt x="13204" y="13448"/>
                  </a:cubicBezTo>
                  <a:cubicBezTo>
                    <a:pt x="13103" y="13410"/>
                    <a:pt x="12986" y="13400"/>
                    <a:pt x="12863" y="13400"/>
                  </a:cubicBezTo>
                  <a:cubicBezTo>
                    <a:pt x="12726" y="13400"/>
                    <a:pt x="12582" y="13412"/>
                    <a:pt x="12448" y="13412"/>
                  </a:cubicBezTo>
                  <a:cubicBezTo>
                    <a:pt x="12162" y="13412"/>
                    <a:pt x="11919" y="13355"/>
                    <a:pt x="11873" y="12999"/>
                  </a:cubicBezTo>
                  <a:cubicBezTo>
                    <a:pt x="11769" y="12221"/>
                    <a:pt x="11614" y="11288"/>
                    <a:pt x="12409" y="10666"/>
                  </a:cubicBezTo>
                  <a:cubicBezTo>
                    <a:pt x="12979" y="10199"/>
                    <a:pt x="12806" y="9836"/>
                    <a:pt x="12478" y="9249"/>
                  </a:cubicBezTo>
                  <a:cubicBezTo>
                    <a:pt x="11908" y="8195"/>
                    <a:pt x="10352" y="8558"/>
                    <a:pt x="10076" y="7849"/>
                  </a:cubicBezTo>
                  <a:cubicBezTo>
                    <a:pt x="9542" y="6419"/>
                    <a:pt x="8354" y="5659"/>
                    <a:pt x="7491" y="4592"/>
                  </a:cubicBezTo>
                  <a:lnTo>
                    <a:pt x="7491" y="4592"/>
                  </a:lnTo>
                  <a:cubicBezTo>
                    <a:pt x="6993" y="4179"/>
                    <a:pt x="6512" y="3733"/>
                    <a:pt x="5980" y="3339"/>
                  </a:cubicBezTo>
                  <a:cubicBezTo>
                    <a:pt x="4563" y="2285"/>
                    <a:pt x="3682" y="522"/>
                    <a:pt x="1763" y="72"/>
                  </a:cubicBezTo>
                  <a:cubicBezTo>
                    <a:pt x="1567" y="28"/>
                    <a:pt x="1383" y="0"/>
                    <a:pt x="121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1" name="Google Shape;3091;p40"/>
            <p:cNvSpPr/>
            <p:nvPr/>
          </p:nvSpPr>
          <p:spPr>
            <a:xfrm>
              <a:off x="4388700" y="3530600"/>
              <a:ext cx="227275" cy="395425"/>
            </a:xfrm>
            <a:custGeom>
              <a:avLst/>
              <a:gdLst/>
              <a:ahLst/>
              <a:cxnLst/>
              <a:rect l="l" t="t" r="r" b="b"/>
              <a:pathLst>
                <a:path w="9091" h="15817" extrusionOk="0">
                  <a:moveTo>
                    <a:pt x="7622" y="0"/>
                  </a:moveTo>
                  <a:cubicBezTo>
                    <a:pt x="7155" y="0"/>
                    <a:pt x="6965" y="363"/>
                    <a:pt x="6740" y="761"/>
                  </a:cubicBezTo>
                  <a:cubicBezTo>
                    <a:pt x="5963" y="2212"/>
                    <a:pt x="5323" y="3802"/>
                    <a:pt x="3405" y="4200"/>
                  </a:cubicBezTo>
                  <a:cubicBezTo>
                    <a:pt x="2645" y="4338"/>
                    <a:pt x="2247" y="4891"/>
                    <a:pt x="2109" y="5738"/>
                  </a:cubicBezTo>
                  <a:cubicBezTo>
                    <a:pt x="1781" y="7587"/>
                    <a:pt x="1971" y="9471"/>
                    <a:pt x="917" y="11285"/>
                  </a:cubicBezTo>
                  <a:cubicBezTo>
                    <a:pt x="1" y="12910"/>
                    <a:pt x="1660" y="15813"/>
                    <a:pt x="3077" y="15813"/>
                  </a:cubicBezTo>
                  <a:cubicBezTo>
                    <a:pt x="3125" y="15815"/>
                    <a:pt x="3172" y="15816"/>
                    <a:pt x="3219" y="15816"/>
                  </a:cubicBezTo>
                  <a:cubicBezTo>
                    <a:pt x="4640" y="15816"/>
                    <a:pt x="5279" y="14808"/>
                    <a:pt x="5496" y="13670"/>
                  </a:cubicBezTo>
                  <a:cubicBezTo>
                    <a:pt x="6049" y="11095"/>
                    <a:pt x="7034" y="8676"/>
                    <a:pt x="8002" y="6256"/>
                  </a:cubicBezTo>
                  <a:cubicBezTo>
                    <a:pt x="8745" y="4373"/>
                    <a:pt x="9091" y="2645"/>
                    <a:pt x="8192" y="778"/>
                  </a:cubicBezTo>
                  <a:cubicBezTo>
                    <a:pt x="8054" y="467"/>
                    <a:pt x="8106" y="18"/>
                    <a:pt x="762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2" name="Google Shape;3092;p40"/>
            <p:cNvSpPr/>
            <p:nvPr/>
          </p:nvSpPr>
          <p:spPr>
            <a:xfrm>
              <a:off x="6438300" y="1893850"/>
              <a:ext cx="267450" cy="418275"/>
            </a:xfrm>
            <a:custGeom>
              <a:avLst/>
              <a:gdLst/>
              <a:ahLst/>
              <a:cxnLst/>
              <a:rect l="l" t="t" r="r" b="b"/>
              <a:pathLst>
                <a:path w="10698" h="16731" extrusionOk="0">
                  <a:moveTo>
                    <a:pt x="4909" y="1"/>
                  </a:moveTo>
                  <a:cubicBezTo>
                    <a:pt x="4667" y="1"/>
                    <a:pt x="4504" y="61"/>
                    <a:pt x="4562" y="216"/>
                  </a:cubicBezTo>
                  <a:cubicBezTo>
                    <a:pt x="5064" y="1633"/>
                    <a:pt x="3992" y="3465"/>
                    <a:pt x="5444" y="4502"/>
                  </a:cubicBezTo>
                  <a:cubicBezTo>
                    <a:pt x="6654" y="5366"/>
                    <a:pt x="6515" y="6627"/>
                    <a:pt x="6913" y="7647"/>
                  </a:cubicBezTo>
                  <a:cubicBezTo>
                    <a:pt x="6804" y="8207"/>
                    <a:pt x="6835" y="9062"/>
                    <a:pt x="6426" y="9062"/>
                  </a:cubicBezTo>
                  <a:cubicBezTo>
                    <a:pt x="6380" y="9062"/>
                    <a:pt x="6330" y="9052"/>
                    <a:pt x="6273" y="9029"/>
                  </a:cubicBezTo>
                  <a:cubicBezTo>
                    <a:pt x="6019" y="8928"/>
                    <a:pt x="5817" y="8884"/>
                    <a:pt x="5657" y="8884"/>
                  </a:cubicBezTo>
                  <a:cubicBezTo>
                    <a:pt x="5131" y="8884"/>
                    <a:pt x="5047" y="9360"/>
                    <a:pt x="4995" y="9876"/>
                  </a:cubicBezTo>
                  <a:cubicBezTo>
                    <a:pt x="4925" y="10533"/>
                    <a:pt x="4614" y="10757"/>
                    <a:pt x="4044" y="10896"/>
                  </a:cubicBezTo>
                  <a:cubicBezTo>
                    <a:pt x="726" y="11673"/>
                    <a:pt x="0" y="13229"/>
                    <a:pt x="1659" y="16028"/>
                  </a:cubicBezTo>
                  <a:cubicBezTo>
                    <a:pt x="1834" y="16314"/>
                    <a:pt x="1935" y="16730"/>
                    <a:pt x="2351" y="16730"/>
                  </a:cubicBezTo>
                  <a:cubicBezTo>
                    <a:pt x="2389" y="16730"/>
                    <a:pt x="2429" y="16727"/>
                    <a:pt x="2471" y="16720"/>
                  </a:cubicBezTo>
                  <a:cubicBezTo>
                    <a:pt x="3007" y="16633"/>
                    <a:pt x="3197" y="16236"/>
                    <a:pt x="3301" y="15752"/>
                  </a:cubicBezTo>
                  <a:cubicBezTo>
                    <a:pt x="3405" y="15251"/>
                    <a:pt x="3301" y="14784"/>
                    <a:pt x="4009" y="14542"/>
                  </a:cubicBezTo>
                  <a:cubicBezTo>
                    <a:pt x="5651" y="13955"/>
                    <a:pt x="7241" y="13194"/>
                    <a:pt x="8866" y="12555"/>
                  </a:cubicBezTo>
                  <a:cubicBezTo>
                    <a:pt x="9298" y="12399"/>
                    <a:pt x="9643" y="12261"/>
                    <a:pt x="9799" y="11829"/>
                  </a:cubicBezTo>
                  <a:cubicBezTo>
                    <a:pt x="10300" y="10308"/>
                    <a:pt x="8866" y="5746"/>
                    <a:pt x="7604" y="4709"/>
                  </a:cubicBezTo>
                  <a:cubicBezTo>
                    <a:pt x="7397" y="4536"/>
                    <a:pt x="6809" y="4571"/>
                    <a:pt x="7016" y="4139"/>
                  </a:cubicBezTo>
                  <a:cubicBezTo>
                    <a:pt x="7082" y="4008"/>
                    <a:pt x="7166" y="3963"/>
                    <a:pt x="7262" y="3963"/>
                  </a:cubicBezTo>
                  <a:cubicBezTo>
                    <a:pt x="7468" y="3963"/>
                    <a:pt x="7725" y="4173"/>
                    <a:pt x="7950" y="4173"/>
                  </a:cubicBezTo>
                  <a:cubicBezTo>
                    <a:pt x="7979" y="4174"/>
                    <a:pt x="8009" y="4175"/>
                    <a:pt x="8039" y="4175"/>
                  </a:cubicBezTo>
                  <a:cubicBezTo>
                    <a:pt x="9008" y="4175"/>
                    <a:pt x="9913" y="3634"/>
                    <a:pt x="10265" y="2946"/>
                  </a:cubicBezTo>
                  <a:cubicBezTo>
                    <a:pt x="10697" y="2117"/>
                    <a:pt x="9695" y="1667"/>
                    <a:pt x="8987" y="1581"/>
                  </a:cubicBezTo>
                  <a:cubicBezTo>
                    <a:pt x="7811" y="1443"/>
                    <a:pt x="6930" y="786"/>
                    <a:pt x="5962" y="250"/>
                  </a:cubicBezTo>
                  <a:cubicBezTo>
                    <a:pt x="5704" y="111"/>
                    <a:pt x="5235" y="1"/>
                    <a:pt x="490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3" name="Google Shape;3093;p40"/>
            <p:cNvSpPr/>
            <p:nvPr/>
          </p:nvSpPr>
          <p:spPr>
            <a:xfrm>
              <a:off x="6901875" y="4220725"/>
              <a:ext cx="468775" cy="354550"/>
            </a:xfrm>
            <a:custGeom>
              <a:avLst/>
              <a:gdLst/>
              <a:ahLst/>
              <a:cxnLst/>
              <a:rect l="l" t="t" r="r" b="b"/>
              <a:pathLst>
                <a:path w="18751" h="14182" extrusionOk="0">
                  <a:moveTo>
                    <a:pt x="15666" y="0"/>
                  </a:moveTo>
                  <a:cubicBezTo>
                    <a:pt x="15588" y="0"/>
                    <a:pt x="15504" y="9"/>
                    <a:pt x="15415" y="28"/>
                  </a:cubicBezTo>
                  <a:cubicBezTo>
                    <a:pt x="14690" y="184"/>
                    <a:pt x="14759" y="772"/>
                    <a:pt x="14897" y="1290"/>
                  </a:cubicBezTo>
                  <a:cubicBezTo>
                    <a:pt x="15294" y="2845"/>
                    <a:pt x="14880" y="4038"/>
                    <a:pt x="13463" y="4850"/>
                  </a:cubicBezTo>
                  <a:cubicBezTo>
                    <a:pt x="13013" y="5109"/>
                    <a:pt x="12823" y="5472"/>
                    <a:pt x="13065" y="5991"/>
                  </a:cubicBezTo>
                  <a:cubicBezTo>
                    <a:pt x="13324" y="6578"/>
                    <a:pt x="12823" y="6803"/>
                    <a:pt x="12512" y="7097"/>
                  </a:cubicBezTo>
                  <a:cubicBezTo>
                    <a:pt x="12410" y="7191"/>
                    <a:pt x="12303" y="7233"/>
                    <a:pt x="12200" y="7233"/>
                  </a:cubicBezTo>
                  <a:cubicBezTo>
                    <a:pt x="12041" y="7233"/>
                    <a:pt x="11891" y="7133"/>
                    <a:pt x="11786" y="6976"/>
                  </a:cubicBezTo>
                  <a:cubicBezTo>
                    <a:pt x="11531" y="6610"/>
                    <a:pt x="11284" y="6477"/>
                    <a:pt x="11039" y="6477"/>
                  </a:cubicBezTo>
                  <a:cubicBezTo>
                    <a:pt x="10705" y="6477"/>
                    <a:pt x="10373" y="6726"/>
                    <a:pt x="10024" y="6976"/>
                  </a:cubicBezTo>
                  <a:cubicBezTo>
                    <a:pt x="8797" y="7891"/>
                    <a:pt x="7811" y="9188"/>
                    <a:pt x="6308" y="9637"/>
                  </a:cubicBezTo>
                  <a:cubicBezTo>
                    <a:pt x="4303" y="10242"/>
                    <a:pt x="2696" y="11572"/>
                    <a:pt x="812" y="12385"/>
                  </a:cubicBezTo>
                  <a:cubicBezTo>
                    <a:pt x="242" y="12627"/>
                    <a:pt x="0" y="13214"/>
                    <a:pt x="692" y="13577"/>
                  </a:cubicBezTo>
                  <a:cubicBezTo>
                    <a:pt x="1262" y="13888"/>
                    <a:pt x="1936" y="13992"/>
                    <a:pt x="2610" y="14182"/>
                  </a:cubicBezTo>
                  <a:cubicBezTo>
                    <a:pt x="3819" y="13854"/>
                    <a:pt x="4943" y="13249"/>
                    <a:pt x="5893" y="12436"/>
                  </a:cubicBezTo>
                  <a:cubicBezTo>
                    <a:pt x="7829" y="10743"/>
                    <a:pt x="10144" y="9447"/>
                    <a:pt x="12357" y="8496"/>
                  </a:cubicBezTo>
                  <a:cubicBezTo>
                    <a:pt x="14396" y="7615"/>
                    <a:pt x="15847" y="6042"/>
                    <a:pt x="17817" y="5213"/>
                  </a:cubicBezTo>
                  <a:cubicBezTo>
                    <a:pt x="18301" y="4988"/>
                    <a:pt x="18751" y="4452"/>
                    <a:pt x="18612" y="3848"/>
                  </a:cubicBezTo>
                  <a:cubicBezTo>
                    <a:pt x="18539" y="3538"/>
                    <a:pt x="18402" y="3442"/>
                    <a:pt x="18239" y="3442"/>
                  </a:cubicBezTo>
                  <a:cubicBezTo>
                    <a:pt x="18019" y="3442"/>
                    <a:pt x="17752" y="3615"/>
                    <a:pt x="17524" y="3675"/>
                  </a:cubicBezTo>
                  <a:cubicBezTo>
                    <a:pt x="17487" y="3682"/>
                    <a:pt x="17451" y="3686"/>
                    <a:pt x="17417" y="3686"/>
                  </a:cubicBezTo>
                  <a:cubicBezTo>
                    <a:pt x="17207" y="3686"/>
                    <a:pt x="17050" y="3554"/>
                    <a:pt x="17109" y="3346"/>
                  </a:cubicBezTo>
                  <a:cubicBezTo>
                    <a:pt x="17385" y="2431"/>
                    <a:pt x="16625" y="1791"/>
                    <a:pt x="16556" y="962"/>
                  </a:cubicBezTo>
                  <a:cubicBezTo>
                    <a:pt x="16526" y="461"/>
                    <a:pt x="16229" y="0"/>
                    <a:pt x="1566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4" name="Google Shape;3094;p40"/>
            <p:cNvSpPr/>
            <p:nvPr/>
          </p:nvSpPr>
          <p:spPr>
            <a:xfrm>
              <a:off x="6306100" y="2654825"/>
              <a:ext cx="232875" cy="385425"/>
            </a:xfrm>
            <a:custGeom>
              <a:avLst/>
              <a:gdLst/>
              <a:ahLst/>
              <a:cxnLst/>
              <a:rect l="l" t="t" r="r" b="b"/>
              <a:pathLst>
                <a:path w="9315" h="15417" extrusionOk="0">
                  <a:moveTo>
                    <a:pt x="6907" y="9941"/>
                  </a:moveTo>
                  <a:cubicBezTo>
                    <a:pt x="6738" y="10523"/>
                    <a:pt x="6645" y="11167"/>
                    <a:pt x="5910" y="11304"/>
                  </a:cubicBezTo>
                  <a:cubicBezTo>
                    <a:pt x="5905" y="11305"/>
                    <a:pt x="5899" y="11305"/>
                    <a:pt x="5892" y="11305"/>
                  </a:cubicBezTo>
                  <a:cubicBezTo>
                    <a:pt x="5767" y="11305"/>
                    <a:pt x="5547" y="11146"/>
                    <a:pt x="5547" y="11097"/>
                  </a:cubicBezTo>
                  <a:cubicBezTo>
                    <a:pt x="5616" y="10270"/>
                    <a:pt x="6304" y="10147"/>
                    <a:pt x="6907" y="9941"/>
                  </a:cubicBezTo>
                  <a:close/>
                  <a:moveTo>
                    <a:pt x="2345" y="1"/>
                  </a:moveTo>
                  <a:cubicBezTo>
                    <a:pt x="2049" y="1"/>
                    <a:pt x="1708" y="93"/>
                    <a:pt x="1419" y="93"/>
                  </a:cubicBezTo>
                  <a:cubicBezTo>
                    <a:pt x="1383" y="93"/>
                    <a:pt x="1348" y="92"/>
                    <a:pt x="1313" y="88"/>
                  </a:cubicBezTo>
                  <a:cubicBezTo>
                    <a:pt x="1306" y="88"/>
                    <a:pt x="1299" y="88"/>
                    <a:pt x="1292" y="88"/>
                  </a:cubicBezTo>
                  <a:cubicBezTo>
                    <a:pt x="885" y="88"/>
                    <a:pt x="504" y="561"/>
                    <a:pt x="639" y="883"/>
                  </a:cubicBezTo>
                  <a:cubicBezTo>
                    <a:pt x="1244" y="2283"/>
                    <a:pt x="0" y="3977"/>
                    <a:pt x="1348" y="5273"/>
                  </a:cubicBezTo>
                  <a:cubicBezTo>
                    <a:pt x="1538" y="5446"/>
                    <a:pt x="1383" y="5964"/>
                    <a:pt x="1538" y="6241"/>
                  </a:cubicBezTo>
                  <a:cubicBezTo>
                    <a:pt x="1851" y="6738"/>
                    <a:pt x="1941" y="7889"/>
                    <a:pt x="2501" y="7889"/>
                  </a:cubicBezTo>
                  <a:cubicBezTo>
                    <a:pt x="2623" y="7889"/>
                    <a:pt x="2766" y="7836"/>
                    <a:pt x="2938" y="7710"/>
                  </a:cubicBezTo>
                  <a:cubicBezTo>
                    <a:pt x="3345" y="7411"/>
                    <a:pt x="3664" y="7306"/>
                    <a:pt x="3951" y="7306"/>
                  </a:cubicBezTo>
                  <a:cubicBezTo>
                    <a:pt x="4345" y="7306"/>
                    <a:pt x="4678" y="7505"/>
                    <a:pt x="5098" y="7675"/>
                  </a:cubicBezTo>
                  <a:cubicBezTo>
                    <a:pt x="5375" y="7796"/>
                    <a:pt x="5651" y="7848"/>
                    <a:pt x="5668" y="8176"/>
                  </a:cubicBezTo>
                  <a:cubicBezTo>
                    <a:pt x="5668" y="8297"/>
                    <a:pt x="5547" y="8401"/>
                    <a:pt x="5478" y="8504"/>
                  </a:cubicBezTo>
                  <a:cubicBezTo>
                    <a:pt x="5288" y="8384"/>
                    <a:pt x="5098" y="8263"/>
                    <a:pt x="4908" y="8107"/>
                  </a:cubicBezTo>
                  <a:cubicBezTo>
                    <a:pt x="4670" y="7869"/>
                    <a:pt x="4349" y="7740"/>
                    <a:pt x="4020" y="7740"/>
                  </a:cubicBezTo>
                  <a:cubicBezTo>
                    <a:pt x="3895" y="7740"/>
                    <a:pt x="3770" y="7758"/>
                    <a:pt x="3646" y="7796"/>
                  </a:cubicBezTo>
                  <a:cubicBezTo>
                    <a:pt x="3059" y="7951"/>
                    <a:pt x="3284" y="8470"/>
                    <a:pt x="3249" y="8850"/>
                  </a:cubicBezTo>
                  <a:cubicBezTo>
                    <a:pt x="3180" y="10008"/>
                    <a:pt x="4701" y="11270"/>
                    <a:pt x="4580" y="11408"/>
                  </a:cubicBezTo>
                  <a:cubicBezTo>
                    <a:pt x="3042" y="13170"/>
                    <a:pt x="4251" y="13205"/>
                    <a:pt x="5599" y="13758"/>
                  </a:cubicBezTo>
                  <a:cubicBezTo>
                    <a:pt x="6014" y="13948"/>
                    <a:pt x="6429" y="15244"/>
                    <a:pt x="7379" y="15400"/>
                  </a:cubicBezTo>
                  <a:cubicBezTo>
                    <a:pt x="7454" y="15411"/>
                    <a:pt x="7523" y="15417"/>
                    <a:pt x="7586" y="15417"/>
                  </a:cubicBezTo>
                  <a:cubicBezTo>
                    <a:pt x="8462" y="15417"/>
                    <a:pt x="8316" y="14362"/>
                    <a:pt x="8606" y="13879"/>
                  </a:cubicBezTo>
                  <a:cubicBezTo>
                    <a:pt x="9315" y="12687"/>
                    <a:pt x="8554" y="11529"/>
                    <a:pt x="8105" y="10423"/>
                  </a:cubicBezTo>
                  <a:cubicBezTo>
                    <a:pt x="7967" y="10058"/>
                    <a:pt x="7709" y="9812"/>
                    <a:pt x="7353" y="9812"/>
                  </a:cubicBezTo>
                  <a:cubicBezTo>
                    <a:pt x="7222" y="9812"/>
                    <a:pt x="7078" y="9845"/>
                    <a:pt x="6922" y="9917"/>
                  </a:cubicBezTo>
                  <a:lnTo>
                    <a:pt x="6922" y="9917"/>
                  </a:lnTo>
                  <a:cubicBezTo>
                    <a:pt x="7290" y="9072"/>
                    <a:pt x="8114" y="7913"/>
                    <a:pt x="7103" y="7433"/>
                  </a:cubicBezTo>
                  <a:cubicBezTo>
                    <a:pt x="5789" y="6828"/>
                    <a:pt x="5530" y="5048"/>
                    <a:pt x="3854" y="4927"/>
                  </a:cubicBezTo>
                  <a:cubicBezTo>
                    <a:pt x="3335" y="4893"/>
                    <a:pt x="2886" y="4167"/>
                    <a:pt x="3318" y="3424"/>
                  </a:cubicBezTo>
                  <a:cubicBezTo>
                    <a:pt x="3975" y="2318"/>
                    <a:pt x="3353" y="1298"/>
                    <a:pt x="2955" y="348"/>
                  </a:cubicBezTo>
                  <a:cubicBezTo>
                    <a:pt x="2833" y="73"/>
                    <a:pt x="2607" y="1"/>
                    <a:pt x="234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5" name="Google Shape;3095;p40"/>
            <p:cNvSpPr/>
            <p:nvPr/>
          </p:nvSpPr>
          <p:spPr>
            <a:xfrm>
              <a:off x="6139750" y="3178550"/>
              <a:ext cx="185375" cy="227425"/>
            </a:xfrm>
            <a:custGeom>
              <a:avLst/>
              <a:gdLst/>
              <a:ahLst/>
              <a:cxnLst/>
              <a:rect l="l" t="t" r="r" b="b"/>
              <a:pathLst>
                <a:path w="7415" h="9097" extrusionOk="0">
                  <a:moveTo>
                    <a:pt x="6576" y="0"/>
                  </a:moveTo>
                  <a:cubicBezTo>
                    <a:pt x="6440" y="0"/>
                    <a:pt x="6314" y="46"/>
                    <a:pt x="6222" y="154"/>
                  </a:cubicBezTo>
                  <a:cubicBezTo>
                    <a:pt x="5928" y="483"/>
                    <a:pt x="5611" y="592"/>
                    <a:pt x="5290" y="592"/>
                  </a:cubicBezTo>
                  <a:cubicBezTo>
                    <a:pt x="4988" y="592"/>
                    <a:pt x="4683" y="496"/>
                    <a:pt x="4390" y="396"/>
                  </a:cubicBezTo>
                  <a:cubicBezTo>
                    <a:pt x="3964" y="242"/>
                    <a:pt x="3597" y="173"/>
                    <a:pt x="3279" y="173"/>
                  </a:cubicBezTo>
                  <a:cubicBezTo>
                    <a:pt x="1986" y="173"/>
                    <a:pt x="1492" y="1318"/>
                    <a:pt x="1020" y="2608"/>
                  </a:cubicBezTo>
                  <a:cubicBezTo>
                    <a:pt x="364" y="4353"/>
                    <a:pt x="1" y="6064"/>
                    <a:pt x="796" y="7360"/>
                  </a:cubicBezTo>
                  <a:cubicBezTo>
                    <a:pt x="847" y="8362"/>
                    <a:pt x="761" y="8984"/>
                    <a:pt x="1470" y="9088"/>
                  </a:cubicBezTo>
                  <a:cubicBezTo>
                    <a:pt x="1519" y="9094"/>
                    <a:pt x="1568" y="9097"/>
                    <a:pt x="1614" y="9097"/>
                  </a:cubicBezTo>
                  <a:cubicBezTo>
                    <a:pt x="2117" y="9097"/>
                    <a:pt x="2435" y="8762"/>
                    <a:pt x="2593" y="8224"/>
                  </a:cubicBezTo>
                  <a:cubicBezTo>
                    <a:pt x="2634" y="8075"/>
                    <a:pt x="2578" y="7743"/>
                    <a:pt x="2746" y="7743"/>
                  </a:cubicBezTo>
                  <a:cubicBezTo>
                    <a:pt x="2792" y="7743"/>
                    <a:pt x="2854" y="7768"/>
                    <a:pt x="2938" y="7827"/>
                  </a:cubicBezTo>
                  <a:cubicBezTo>
                    <a:pt x="3173" y="7995"/>
                    <a:pt x="3380" y="8062"/>
                    <a:pt x="3567" y="8062"/>
                  </a:cubicBezTo>
                  <a:cubicBezTo>
                    <a:pt x="4013" y="8062"/>
                    <a:pt x="4340" y="7677"/>
                    <a:pt x="4632" y="7360"/>
                  </a:cubicBezTo>
                  <a:cubicBezTo>
                    <a:pt x="5116" y="6842"/>
                    <a:pt x="4563" y="6358"/>
                    <a:pt x="4373" y="5839"/>
                  </a:cubicBezTo>
                  <a:cubicBezTo>
                    <a:pt x="4183" y="5321"/>
                    <a:pt x="3491" y="4750"/>
                    <a:pt x="4442" y="4249"/>
                  </a:cubicBezTo>
                  <a:cubicBezTo>
                    <a:pt x="4943" y="3990"/>
                    <a:pt x="5790" y="3852"/>
                    <a:pt x="5427" y="3057"/>
                  </a:cubicBezTo>
                  <a:cubicBezTo>
                    <a:pt x="5274" y="2713"/>
                    <a:pt x="5030" y="2616"/>
                    <a:pt x="4752" y="2616"/>
                  </a:cubicBezTo>
                  <a:cubicBezTo>
                    <a:pt x="4400" y="2616"/>
                    <a:pt x="3994" y="2771"/>
                    <a:pt x="3647" y="2780"/>
                  </a:cubicBezTo>
                  <a:cubicBezTo>
                    <a:pt x="3388" y="2815"/>
                    <a:pt x="3129" y="2850"/>
                    <a:pt x="2887" y="2919"/>
                  </a:cubicBezTo>
                  <a:cubicBezTo>
                    <a:pt x="2887" y="2746"/>
                    <a:pt x="2800" y="2487"/>
                    <a:pt x="2887" y="2435"/>
                  </a:cubicBezTo>
                  <a:cubicBezTo>
                    <a:pt x="3111" y="2262"/>
                    <a:pt x="3405" y="2037"/>
                    <a:pt x="3664" y="2037"/>
                  </a:cubicBezTo>
                  <a:cubicBezTo>
                    <a:pt x="4321" y="2055"/>
                    <a:pt x="4995" y="2262"/>
                    <a:pt x="5634" y="2262"/>
                  </a:cubicBezTo>
                  <a:cubicBezTo>
                    <a:pt x="6481" y="2262"/>
                    <a:pt x="6861" y="1553"/>
                    <a:pt x="7242" y="931"/>
                  </a:cubicBezTo>
                  <a:cubicBezTo>
                    <a:pt x="7414" y="689"/>
                    <a:pt x="7328" y="344"/>
                    <a:pt x="7086" y="188"/>
                  </a:cubicBezTo>
                  <a:cubicBezTo>
                    <a:pt x="6932" y="73"/>
                    <a:pt x="6746" y="0"/>
                    <a:pt x="657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6" name="Google Shape;3096;p40"/>
            <p:cNvSpPr/>
            <p:nvPr/>
          </p:nvSpPr>
          <p:spPr>
            <a:xfrm>
              <a:off x="4320000" y="1079225"/>
              <a:ext cx="260125" cy="163000"/>
            </a:xfrm>
            <a:custGeom>
              <a:avLst/>
              <a:gdLst/>
              <a:ahLst/>
              <a:cxnLst/>
              <a:rect l="l" t="t" r="r" b="b"/>
              <a:pathLst>
                <a:path w="10405" h="6520" extrusionOk="0">
                  <a:moveTo>
                    <a:pt x="8970" y="1"/>
                  </a:moveTo>
                  <a:cubicBezTo>
                    <a:pt x="6620" y="778"/>
                    <a:pt x="3786" y="294"/>
                    <a:pt x="1764" y="2576"/>
                  </a:cubicBezTo>
                  <a:cubicBezTo>
                    <a:pt x="502" y="3993"/>
                    <a:pt x="1" y="5410"/>
                    <a:pt x="1038" y="5876"/>
                  </a:cubicBezTo>
                  <a:cubicBezTo>
                    <a:pt x="2057" y="6274"/>
                    <a:pt x="3146" y="6499"/>
                    <a:pt x="4252" y="6516"/>
                  </a:cubicBezTo>
                  <a:cubicBezTo>
                    <a:pt x="4303" y="6518"/>
                    <a:pt x="4355" y="6520"/>
                    <a:pt x="4406" y="6520"/>
                  </a:cubicBezTo>
                  <a:cubicBezTo>
                    <a:pt x="4717" y="6520"/>
                    <a:pt x="5012" y="6455"/>
                    <a:pt x="5116" y="6084"/>
                  </a:cubicBezTo>
                  <a:cubicBezTo>
                    <a:pt x="5237" y="5652"/>
                    <a:pt x="4892" y="5479"/>
                    <a:pt x="4563" y="5323"/>
                  </a:cubicBezTo>
                  <a:cubicBezTo>
                    <a:pt x="3094" y="4598"/>
                    <a:pt x="3630" y="3924"/>
                    <a:pt x="4598" y="3198"/>
                  </a:cubicBezTo>
                  <a:cubicBezTo>
                    <a:pt x="5980" y="2144"/>
                    <a:pt x="7726" y="2126"/>
                    <a:pt x="9264" y="1487"/>
                  </a:cubicBezTo>
                  <a:cubicBezTo>
                    <a:pt x="9696" y="1331"/>
                    <a:pt x="10404" y="1556"/>
                    <a:pt x="10352" y="796"/>
                  </a:cubicBezTo>
                  <a:cubicBezTo>
                    <a:pt x="10301" y="35"/>
                    <a:pt x="9627" y="70"/>
                    <a:pt x="897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7" name="Google Shape;3097;p40"/>
            <p:cNvSpPr/>
            <p:nvPr/>
          </p:nvSpPr>
          <p:spPr>
            <a:xfrm>
              <a:off x="3605850" y="1017225"/>
              <a:ext cx="246275" cy="88775"/>
            </a:xfrm>
            <a:custGeom>
              <a:avLst/>
              <a:gdLst/>
              <a:ahLst/>
              <a:cxnLst/>
              <a:rect l="l" t="t" r="r" b="b"/>
              <a:pathLst>
                <a:path w="9851" h="3551" extrusionOk="0">
                  <a:moveTo>
                    <a:pt x="3896" y="1"/>
                  </a:moveTo>
                  <a:cubicBezTo>
                    <a:pt x="2951" y="1"/>
                    <a:pt x="1998" y="113"/>
                    <a:pt x="1055" y="130"/>
                  </a:cubicBezTo>
                  <a:cubicBezTo>
                    <a:pt x="674" y="130"/>
                    <a:pt x="260" y="217"/>
                    <a:pt x="121" y="649"/>
                  </a:cubicBezTo>
                  <a:cubicBezTo>
                    <a:pt x="0" y="1046"/>
                    <a:pt x="173" y="1461"/>
                    <a:pt x="536" y="1651"/>
                  </a:cubicBezTo>
                  <a:cubicBezTo>
                    <a:pt x="1487" y="2256"/>
                    <a:pt x="2489" y="2792"/>
                    <a:pt x="3474" y="3345"/>
                  </a:cubicBezTo>
                  <a:cubicBezTo>
                    <a:pt x="3715" y="3472"/>
                    <a:pt x="3939" y="3551"/>
                    <a:pt x="4149" y="3551"/>
                  </a:cubicBezTo>
                  <a:cubicBezTo>
                    <a:pt x="4450" y="3551"/>
                    <a:pt x="4723" y="3389"/>
                    <a:pt x="4978" y="2982"/>
                  </a:cubicBezTo>
                  <a:cubicBezTo>
                    <a:pt x="5203" y="2650"/>
                    <a:pt x="5511" y="2104"/>
                    <a:pt x="5931" y="2104"/>
                  </a:cubicBezTo>
                  <a:cubicBezTo>
                    <a:pt x="6058" y="2104"/>
                    <a:pt x="6195" y="2153"/>
                    <a:pt x="6343" y="2273"/>
                  </a:cubicBezTo>
                  <a:cubicBezTo>
                    <a:pt x="6982" y="2809"/>
                    <a:pt x="7673" y="2826"/>
                    <a:pt x="8365" y="2895"/>
                  </a:cubicBezTo>
                  <a:cubicBezTo>
                    <a:pt x="8588" y="2920"/>
                    <a:pt x="8869" y="3004"/>
                    <a:pt x="9118" y="3004"/>
                  </a:cubicBezTo>
                  <a:cubicBezTo>
                    <a:pt x="9390" y="3004"/>
                    <a:pt x="9623" y="2904"/>
                    <a:pt x="9695" y="2515"/>
                  </a:cubicBezTo>
                  <a:cubicBezTo>
                    <a:pt x="9851" y="1789"/>
                    <a:pt x="9142" y="1668"/>
                    <a:pt x="8641" y="1478"/>
                  </a:cubicBezTo>
                  <a:lnTo>
                    <a:pt x="6585" y="493"/>
                  </a:lnTo>
                  <a:cubicBezTo>
                    <a:pt x="5704" y="104"/>
                    <a:pt x="4803" y="1"/>
                    <a:pt x="389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8" name="Google Shape;3098;p40"/>
            <p:cNvSpPr/>
            <p:nvPr/>
          </p:nvSpPr>
          <p:spPr>
            <a:xfrm>
              <a:off x="3161275" y="1612775"/>
              <a:ext cx="115825" cy="115825"/>
            </a:xfrm>
            <a:custGeom>
              <a:avLst/>
              <a:gdLst/>
              <a:ahLst/>
              <a:cxnLst/>
              <a:rect l="l" t="t" r="r" b="b"/>
              <a:pathLst>
                <a:path w="4633" h="4633" extrusionOk="0">
                  <a:moveTo>
                    <a:pt x="2966" y="1"/>
                  </a:moveTo>
                  <a:cubicBezTo>
                    <a:pt x="2951" y="1"/>
                    <a:pt x="2936" y="1"/>
                    <a:pt x="2921" y="1"/>
                  </a:cubicBezTo>
                  <a:cubicBezTo>
                    <a:pt x="1729" y="36"/>
                    <a:pt x="1" y="2421"/>
                    <a:pt x="139" y="3803"/>
                  </a:cubicBezTo>
                  <a:cubicBezTo>
                    <a:pt x="139" y="4252"/>
                    <a:pt x="502" y="4615"/>
                    <a:pt x="951" y="4633"/>
                  </a:cubicBezTo>
                  <a:cubicBezTo>
                    <a:pt x="2956" y="4581"/>
                    <a:pt x="4632" y="3026"/>
                    <a:pt x="4529" y="1297"/>
                  </a:cubicBezTo>
                  <a:cubicBezTo>
                    <a:pt x="4478" y="482"/>
                    <a:pt x="3809" y="1"/>
                    <a:pt x="296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9" name="Google Shape;3099;p40"/>
            <p:cNvSpPr/>
            <p:nvPr/>
          </p:nvSpPr>
          <p:spPr>
            <a:xfrm>
              <a:off x="6082850" y="3458350"/>
              <a:ext cx="215350" cy="82375"/>
            </a:xfrm>
            <a:custGeom>
              <a:avLst/>
              <a:gdLst/>
              <a:ahLst/>
              <a:cxnLst/>
              <a:rect l="l" t="t" r="r" b="b"/>
              <a:pathLst>
                <a:path w="8614" h="3295" extrusionOk="0">
                  <a:moveTo>
                    <a:pt x="8412" y="834"/>
                  </a:moveTo>
                  <a:lnTo>
                    <a:pt x="8412" y="834"/>
                  </a:lnTo>
                  <a:cubicBezTo>
                    <a:pt x="8408" y="835"/>
                    <a:pt x="8404" y="836"/>
                    <a:pt x="8401" y="837"/>
                  </a:cubicBezTo>
                  <a:lnTo>
                    <a:pt x="8401" y="837"/>
                  </a:lnTo>
                  <a:cubicBezTo>
                    <a:pt x="8399" y="842"/>
                    <a:pt x="8396" y="846"/>
                    <a:pt x="8394" y="851"/>
                  </a:cubicBezTo>
                  <a:lnTo>
                    <a:pt x="8412" y="834"/>
                  </a:lnTo>
                  <a:close/>
                  <a:moveTo>
                    <a:pt x="6441" y="1"/>
                  </a:moveTo>
                  <a:cubicBezTo>
                    <a:pt x="5426" y="1"/>
                    <a:pt x="4424" y="103"/>
                    <a:pt x="3504" y="557"/>
                  </a:cubicBezTo>
                  <a:cubicBezTo>
                    <a:pt x="3268" y="683"/>
                    <a:pt x="3156" y="756"/>
                    <a:pt x="3064" y="756"/>
                  </a:cubicBezTo>
                  <a:cubicBezTo>
                    <a:pt x="2968" y="756"/>
                    <a:pt x="2895" y="675"/>
                    <a:pt x="2726" y="488"/>
                  </a:cubicBezTo>
                  <a:cubicBezTo>
                    <a:pt x="2440" y="160"/>
                    <a:pt x="2158" y="41"/>
                    <a:pt x="1882" y="41"/>
                  </a:cubicBezTo>
                  <a:cubicBezTo>
                    <a:pt x="1373" y="41"/>
                    <a:pt x="881" y="443"/>
                    <a:pt x="410" y="678"/>
                  </a:cubicBezTo>
                  <a:cubicBezTo>
                    <a:pt x="0" y="866"/>
                    <a:pt x="164" y="1612"/>
                    <a:pt x="452" y="1612"/>
                  </a:cubicBezTo>
                  <a:cubicBezTo>
                    <a:pt x="455" y="1612"/>
                    <a:pt x="459" y="1612"/>
                    <a:pt x="462" y="1612"/>
                  </a:cubicBezTo>
                  <a:cubicBezTo>
                    <a:pt x="518" y="1607"/>
                    <a:pt x="572" y="1605"/>
                    <a:pt x="625" y="1605"/>
                  </a:cubicBezTo>
                  <a:cubicBezTo>
                    <a:pt x="1895" y="1605"/>
                    <a:pt x="2508" y="2753"/>
                    <a:pt x="3504" y="3184"/>
                  </a:cubicBezTo>
                  <a:cubicBezTo>
                    <a:pt x="3665" y="3259"/>
                    <a:pt x="3818" y="3295"/>
                    <a:pt x="3955" y="3295"/>
                  </a:cubicBezTo>
                  <a:cubicBezTo>
                    <a:pt x="4389" y="3295"/>
                    <a:pt x="4667" y="2934"/>
                    <a:pt x="4575" y="2303"/>
                  </a:cubicBezTo>
                  <a:cubicBezTo>
                    <a:pt x="4523" y="1905"/>
                    <a:pt x="4541" y="1784"/>
                    <a:pt x="4973" y="1698"/>
                  </a:cubicBezTo>
                  <a:cubicBezTo>
                    <a:pt x="6127" y="1457"/>
                    <a:pt x="7264" y="1130"/>
                    <a:pt x="8401" y="837"/>
                  </a:cubicBezTo>
                  <a:lnTo>
                    <a:pt x="8401" y="837"/>
                  </a:lnTo>
                  <a:cubicBezTo>
                    <a:pt x="8535" y="525"/>
                    <a:pt x="8613" y="56"/>
                    <a:pt x="8256" y="56"/>
                  </a:cubicBezTo>
                  <a:cubicBezTo>
                    <a:pt x="7656" y="37"/>
                    <a:pt x="7046" y="1"/>
                    <a:pt x="644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0" name="Google Shape;3100;p40"/>
            <p:cNvSpPr/>
            <p:nvPr/>
          </p:nvSpPr>
          <p:spPr>
            <a:xfrm>
              <a:off x="5726825" y="1103850"/>
              <a:ext cx="262175" cy="54825"/>
            </a:xfrm>
            <a:custGeom>
              <a:avLst/>
              <a:gdLst/>
              <a:ahLst/>
              <a:cxnLst/>
              <a:rect l="l" t="t" r="r" b="b"/>
              <a:pathLst>
                <a:path w="10487" h="2193" extrusionOk="0">
                  <a:moveTo>
                    <a:pt x="2675" y="1"/>
                  </a:moveTo>
                  <a:cubicBezTo>
                    <a:pt x="2260" y="122"/>
                    <a:pt x="1984" y="208"/>
                    <a:pt x="1707" y="260"/>
                  </a:cubicBezTo>
                  <a:cubicBezTo>
                    <a:pt x="1625" y="276"/>
                    <a:pt x="1533" y="281"/>
                    <a:pt x="1436" y="281"/>
                  </a:cubicBezTo>
                  <a:cubicBezTo>
                    <a:pt x="1238" y="281"/>
                    <a:pt x="1018" y="259"/>
                    <a:pt x="814" y="259"/>
                  </a:cubicBezTo>
                  <a:cubicBezTo>
                    <a:pt x="370" y="259"/>
                    <a:pt x="1" y="367"/>
                    <a:pt x="83" y="1055"/>
                  </a:cubicBezTo>
                  <a:cubicBezTo>
                    <a:pt x="160" y="1671"/>
                    <a:pt x="629" y="1783"/>
                    <a:pt x="1147" y="1783"/>
                  </a:cubicBezTo>
                  <a:cubicBezTo>
                    <a:pt x="1443" y="1783"/>
                    <a:pt x="1754" y="1746"/>
                    <a:pt x="2018" y="1746"/>
                  </a:cubicBezTo>
                  <a:cubicBezTo>
                    <a:pt x="3176" y="1729"/>
                    <a:pt x="4334" y="1625"/>
                    <a:pt x="5488" y="1625"/>
                  </a:cubicBezTo>
                  <a:cubicBezTo>
                    <a:pt x="6641" y="1625"/>
                    <a:pt x="7790" y="1729"/>
                    <a:pt x="8931" y="2126"/>
                  </a:cubicBezTo>
                  <a:cubicBezTo>
                    <a:pt x="9064" y="2171"/>
                    <a:pt x="9201" y="2192"/>
                    <a:pt x="9336" y="2192"/>
                  </a:cubicBezTo>
                  <a:cubicBezTo>
                    <a:pt x="9780" y="2192"/>
                    <a:pt x="10194" y="1955"/>
                    <a:pt x="10314" y="1504"/>
                  </a:cubicBezTo>
                  <a:cubicBezTo>
                    <a:pt x="10486" y="813"/>
                    <a:pt x="9761" y="744"/>
                    <a:pt x="9294" y="606"/>
                  </a:cubicBezTo>
                  <a:cubicBezTo>
                    <a:pt x="8746" y="426"/>
                    <a:pt x="8189" y="370"/>
                    <a:pt x="7630" y="370"/>
                  </a:cubicBezTo>
                  <a:cubicBezTo>
                    <a:pt x="6715" y="370"/>
                    <a:pt x="5795" y="519"/>
                    <a:pt x="4900" y="519"/>
                  </a:cubicBezTo>
                  <a:cubicBezTo>
                    <a:pt x="4133" y="519"/>
                    <a:pt x="3384" y="409"/>
                    <a:pt x="267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1" name="Google Shape;3101;p40"/>
            <p:cNvSpPr/>
            <p:nvPr/>
          </p:nvSpPr>
          <p:spPr>
            <a:xfrm>
              <a:off x="6497925" y="4391525"/>
              <a:ext cx="125725" cy="97375"/>
            </a:xfrm>
            <a:custGeom>
              <a:avLst/>
              <a:gdLst/>
              <a:ahLst/>
              <a:cxnLst/>
              <a:rect l="l" t="t" r="r" b="b"/>
              <a:pathLst>
                <a:path w="5029" h="3895" extrusionOk="0">
                  <a:moveTo>
                    <a:pt x="4062" y="0"/>
                  </a:moveTo>
                  <a:cubicBezTo>
                    <a:pt x="3557" y="0"/>
                    <a:pt x="2937" y="491"/>
                    <a:pt x="2445" y="491"/>
                  </a:cubicBezTo>
                  <a:cubicBezTo>
                    <a:pt x="2234" y="491"/>
                    <a:pt x="2046" y="401"/>
                    <a:pt x="1901" y="144"/>
                  </a:cubicBezTo>
                  <a:cubicBezTo>
                    <a:pt x="0" y="403"/>
                    <a:pt x="570" y="1975"/>
                    <a:pt x="225" y="2960"/>
                  </a:cubicBezTo>
                  <a:cubicBezTo>
                    <a:pt x="38" y="3485"/>
                    <a:pt x="566" y="3894"/>
                    <a:pt x="1172" y="3894"/>
                  </a:cubicBezTo>
                  <a:cubicBezTo>
                    <a:pt x="1185" y="3894"/>
                    <a:pt x="1197" y="3894"/>
                    <a:pt x="1210" y="3894"/>
                  </a:cubicBezTo>
                  <a:cubicBezTo>
                    <a:pt x="2298" y="3876"/>
                    <a:pt x="5029" y="1630"/>
                    <a:pt x="4804" y="783"/>
                  </a:cubicBezTo>
                  <a:cubicBezTo>
                    <a:pt x="4638" y="185"/>
                    <a:pt x="4372" y="0"/>
                    <a:pt x="406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2" name="Google Shape;3102;p40"/>
            <p:cNvSpPr/>
            <p:nvPr/>
          </p:nvSpPr>
          <p:spPr>
            <a:xfrm>
              <a:off x="5334875" y="2906300"/>
              <a:ext cx="82100" cy="128050"/>
            </a:xfrm>
            <a:custGeom>
              <a:avLst/>
              <a:gdLst/>
              <a:ahLst/>
              <a:cxnLst/>
              <a:rect l="l" t="t" r="r" b="b"/>
              <a:pathLst>
                <a:path w="3284" h="5122" extrusionOk="0">
                  <a:moveTo>
                    <a:pt x="519" y="1"/>
                  </a:moveTo>
                  <a:lnTo>
                    <a:pt x="380" y="139"/>
                  </a:lnTo>
                  <a:cubicBezTo>
                    <a:pt x="104" y="1452"/>
                    <a:pt x="0" y="2766"/>
                    <a:pt x="380" y="4062"/>
                  </a:cubicBezTo>
                  <a:cubicBezTo>
                    <a:pt x="534" y="4660"/>
                    <a:pt x="796" y="5122"/>
                    <a:pt x="1420" y="5122"/>
                  </a:cubicBezTo>
                  <a:cubicBezTo>
                    <a:pt x="1500" y="5122"/>
                    <a:pt x="1585" y="5114"/>
                    <a:pt x="1676" y="5099"/>
                  </a:cubicBezTo>
                  <a:cubicBezTo>
                    <a:pt x="2471" y="4978"/>
                    <a:pt x="3284" y="4408"/>
                    <a:pt x="3111" y="3734"/>
                  </a:cubicBezTo>
                  <a:cubicBezTo>
                    <a:pt x="2748" y="2213"/>
                    <a:pt x="2108" y="744"/>
                    <a:pt x="519"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3" name="Google Shape;3103;p40"/>
            <p:cNvSpPr/>
            <p:nvPr/>
          </p:nvSpPr>
          <p:spPr>
            <a:xfrm>
              <a:off x="4869125" y="997550"/>
              <a:ext cx="160750" cy="66150"/>
            </a:xfrm>
            <a:custGeom>
              <a:avLst/>
              <a:gdLst/>
              <a:ahLst/>
              <a:cxnLst/>
              <a:rect l="l" t="t" r="r" b="b"/>
              <a:pathLst>
                <a:path w="6430" h="2646" extrusionOk="0">
                  <a:moveTo>
                    <a:pt x="1040" y="1"/>
                  </a:moveTo>
                  <a:cubicBezTo>
                    <a:pt x="589" y="1"/>
                    <a:pt x="239" y="358"/>
                    <a:pt x="104" y="814"/>
                  </a:cubicBezTo>
                  <a:cubicBezTo>
                    <a:pt x="1" y="1108"/>
                    <a:pt x="191" y="1419"/>
                    <a:pt x="502" y="1470"/>
                  </a:cubicBezTo>
                  <a:cubicBezTo>
                    <a:pt x="1971" y="1885"/>
                    <a:pt x="3440" y="2283"/>
                    <a:pt x="4736" y="2646"/>
                  </a:cubicBezTo>
                  <a:cubicBezTo>
                    <a:pt x="5427" y="2611"/>
                    <a:pt x="5928" y="2611"/>
                    <a:pt x="6239" y="2127"/>
                  </a:cubicBezTo>
                  <a:cubicBezTo>
                    <a:pt x="6429" y="1851"/>
                    <a:pt x="6308" y="1470"/>
                    <a:pt x="6066" y="1419"/>
                  </a:cubicBezTo>
                  <a:cubicBezTo>
                    <a:pt x="4373" y="1021"/>
                    <a:pt x="2852" y="36"/>
                    <a:pt x="1072" y="2"/>
                  </a:cubicBezTo>
                  <a:cubicBezTo>
                    <a:pt x="1061" y="1"/>
                    <a:pt x="1051" y="1"/>
                    <a:pt x="104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4" name="Google Shape;3104;p40"/>
            <p:cNvSpPr/>
            <p:nvPr/>
          </p:nvSpPr>
          <p:spPr>
            <a:xfrm>
              <a:off x="3763550" y="998475"/>
              <a:ext cx="117975" cy="55725"/>
            </a:xfrm>
            <a:custGeom>
              <a:avLst/>
              <a:gdLst/>
              <a:ahLst/>
              <a:cxnLst/>
              <a:rect l="l" t="t" r="r" b="b"/>
              <a:pathLst>
                <a:path w="4719" h="2229" extrusionOk="0">
                  <a:moveTo>
                    <a:pt x="747" y="0"/>
                  </a:moveTo>
                  <a:cubicBezTo>
                    <a:pt x="407" y="0"/>
                    <a:pt x="65" y="161"/>
                    <a:pt x="18" y="690"/>
                  </a:cubicBezTo>
                  <a:cubicBezTo>
                    <a:pt x="0" y="863"/>
                    <a:pt x="190" y="1053"/>
                    <a:pt x="277" y="1243"/>
                  </a:cubicBezTo>
                  <a:lnTo>
                    <a:pt x="2333" y="2228"/>
                  </a:lnTo>
                  <a:cubicBezTo>
                    <a:pt x="2437" y="2220"/>
                    <a:pt x="2541" y="2220"/>
                    <a:pt x="2644" y="2220"/>
                  </a:cubicBezTo>
                  <a:cubicBezTo>
                    <a:pt x="2748" y="2220"/>
                    <a:pt x="2852" y="2220"/>
                    <a:pt x="2955" y="2211"/>
                  </a:cubicBezTo>
                  <a:cubicBezTo>
                    <a:pt x="3647" y="2142"/>
                    <a:pt x="4718" y="2090"/>
                    <a:pt x="4511" y="1261"/>
                  </a:cubicBezTo>
                  <a:cubicBezTo>
                    <a:pt x="4255" y="308"/>
                    <a:pt x="3582" y="187"/>
                    <a:pt x="2842" y="187"/>
                  </a:cubicBezTo>
                  <a:cubicBezTo>
                    <a:pt x="2589" y="187"/>
                    <a:pt x="2328" y="201"/>
                    <a:pt x="2074" y="201"/>
                  </a:cubicBezTo>
                  <a:cubicBezTo>
                    <a:pt x="1762" y="201"/>
                    <a:pt x="1460" y="180"/>
                    <a:pt x="1193" y="85"/>
                  </a:cubicBezTo>
                  <a:cubicBezTo>
                    <a:pt x="1066" y="36"/>
                    <a:pt x="907" y="0"/>
                    <a:pt x="74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5" name="Google Shape;3105;p40"/>
            <p:cNvSpPr/>
            <p:nvPr/>
          </p:nvSpPr>
          <p:spPr>
            <a:xfrm>
              <a:off x="6244750" y="3463175"/>
              <a:ext cx="127900" cy="76650"/>
            </a:xfrm>
            <a:custGeom>
              <a:avLst/>
              <a:gdLst/>
              <a:ahLst/>
              <a:cxnLst/>
              <a:rect l="l" t="t" r="r" b="b"/>
              <a:pathLst>
                <a:path w="5116" h="3066" extrusionOk="0">
                  <a:moveTo>
                    <a:pt x="4184" y="1"/>
                  </a:moveTo>
                  <a:cubicBezTo>
                    <a:pt x="4093" y="1"/>
                    <a:pt x="4000" y="13"/>
                    <a:pt x="3906" y="36"/>
                  </a:cubicBezTo>
                  <a:cubicBezTo>
                    <a:pt x="3232" y="209"/>
                    <a:pt x="2575" y="416"/>
                    <a:pt x="1918" y="641"/>
                  </a:cubicBezTo>
                  <a:lnTo>
                    <a:pt x="1936" y="641"/>
                  </a:lnTo>
                  <a:cubicBezTo>
                    <a:pt x="1659" y="848"/>
                    <a:pt x="1383" y="1038"/>
                    <a:pt x="1089" y="1194"/>
                  </a:cubicBezTo>
                  <a:cubicBezTo>
                    <a:pt x="432" y="1505"/>
                    <a:pt x="0" y="2093"/>
                    <a:pt x="311" y="2680"/>
                  </a:cubicBezTo>
                  <a:cubicBezTo>
                    <a:pt x="460" y="2964"/>
                    <a:pt x="650" y="3065"/>
                    <a:pt x="856" y="3065"/>
                  </a:cubicBezTo>
                  <a:cubicBezTo>
                    <a:pt x="1178" y="3065"/>
                    <a:pt x="1537" y="2818"/>
                    <a:pt x="1832" y="2628"/>
                  </a:cubicBezTo>
                  <a:cubicBezTo>
                    <a:pt x="2558" y="2093"/>
                    <a:pt x="3370" y="1695"/>
                    <a:pt x="4234" y="1436"/>
                  </a:cubicBezTo>
                  <a:cubicBezTo>
                    <a:pt x="4631" y="1332"/>
                    <a:pt x="5115" y="1108"/>
                    <a:pt x="4994" y="606"/>
                  </a:cubicBezTo>
                  <a:cubicBezTo>
                    <a:pt x="4883" y="203"/>
                    <a:pt x="4559" y="1"/>
                    <a:pt x="418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6" name="Google Shape;3106;p40"/>
            <p:cNvSpPr/>
            <p:nvPr/>
          </p:nvSpPr>
          <p:spPr>
            <a:xfrm>
              <a:off x="6286725" y="2464325"/>
              <a:ext cx="67775" cy="93850"/>
            </a:xfrm>
            <a:custGeom>
              <a:avLst/>
              <a:gdLst/>
              <a:ahLst/>
              <a:cxnLst/>
              <a:rect l="l" t="t" r="r" b="b"/>
              <a:pathLst>
                <a:path w="2711" h="3754" extrusionOk="0">
                  <a:moveTo>
                    <a:pt x="1532" y="0"/>
                  </a:moveTo>
                  <a:cubicBezTo>
                    <a:pt x="1516" y="0"/>
                    <a:pt x="1500" y="0"/>
                    <a:pt x="1484" y="1"/>
                  </a:cubicBezTo>
                  <a:cubicBezTo>
                    <a:pt x="187" y="53"/>
                    <a:pt x="239" y="1332"/>
                    <a:pt x="101" y="2265"/>
                  </a:cubicBezTo>
                  <a:cubicBezTo>
                    <a:pt x="1" y="3066"/>
                    <a:pt x="465" y="3754"/>
                    <a:pt x="1243" y="3754"/>
                  </a:cubicBezTo>
                  <a:cubicBezTo>
                    <a:pt x="1271" y="3754"/>
                    <a:pt x="1299" y="3753"/>
                    <a:pt x="1328" y="3751"/>
                  </a:cubicBezTo>
                  <a:cubicBezTo>
                    <a:pt x="2711" y="3682"/>
                    <a:pt x="1967" y="2403"/>
                    <a:pt x="2313" y="1815"/>
                  </a:cubicBezTo>
                  <a:cubicBezTo>
                    <a:pt x="2228" y="1050"/>
                    <a:pt x="2528" y="0"/>
                    <a:pt x="153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7" name="Google Shape;3107;p40"/>
            <p:cNvSpPr/>
            <p:nvPr/>
          </p:nvSpPr>
          <p:spPr>
            <a:xfrm>
              <a:off x="6279300" y="2861375"/>
              <a:ext cx="75625" cy="97275"/>
            </a:xfrm>
            <a:custGeom>
              <a:avLst/>
              <a:gdLst/>
              <a:ahLst/>
              <a:cxnLst/>
              <a:rect l="l" t="t" r="r" b="b"/>
              <a:pathLst>
                <a:path w="3025" h="3891" extrusionOk="0">
                  <a:moveTo>
                    <a:pt x="2403" y="1"/>
                  </a:moveTo>
                  <a:cubicBezTo>
                    <a:pt x="2178" y="1"/>
                    <a:pt x="1971" y="104"/>
                    <a:pt x="1850" y="277"/>
                  </a:cubicBezTo>
                  <a:cubicBezTo>
                    <a:pt x="1504" y="1193"/>
                    <a:pt x="882" y="1884"/>
                    <a:pt x="277" y="2610"/>
                  </a:cubicBezTo>
                  <a:cubicBezTo>
                    <a:pt x="35" y="2869"/>
                    <a:pt x="1" y="3284"/>
                    <a:pt x="208" y="3578"/>
                  </a:cubicBezTo>
                  <a:cubicBezTo>
                    <a:pt x="326" y="3766"/>
                    <a:pt x="507" y="3890"/>
                    <a:pt x="682" y="3890"/>
                  </a:cubicBezTo>
                  <a:cubicBezTo>
                    <a:pt x="764" y="3890"/>
                    <a:pt x="845" y="3863"/>
                    <a:pt x="916" y="3802"/>
                  </a:cubicBezTo>
                  <a:cubicBezTo>
                    <a:pt x="1815" y="3128"/>
                    <a:pt x="2731" y="2420"/>
                    <a:pt x="3025" y="1452"/>
                  </a:cubicBezTo>
                  <a:cubicBezTo>
                    <a:pt x="2973" y="744"/>
                    <a:pt x="2921" y="225"/>
                    <a:pt x="240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8" name="Google Shape;3108;p40"/>
            <p:cNvSpPr/>
            <p:nvPr/>
          </p:nvSpPr>
          <p:spPr>
            <a:xfrm>
              <a:off x="4145025" y="994975"/>
              <a:ext cx="111500" cy="47325"/>
            </a:xfrm>
            <a:custGeom>
              <a:avLst/>
              <a:gdLst/>
              <a:ahLst/>
              <a:cxnLst/>
              <a:rect l="l" t="t" r="r" b="b"/>
              <a:pathLst>
                <a:path w="4460" h="1893" extrusionOk="0">
                  <a:moveTo>
                    <a:pt x="1539" y="105"/>
                  </a:moveTo>
                  <a:cubicBezTo>
                    <a:pt x="969" y="243"/>
                    <a:pt x="139" y="1"/>
                    <a:pt x="70" y="744"/>
                  </a:cubicBezTo>
                  <a:cubicBezTo>
                    <a:pt x="1" y="1418"/>
                    <a:pt x="813" y="1418"/>
                    <a:pt x="1332" y="1556"/>
                  </a:cubicBezTo>
                  <a:cubicBezTo>
                    <a:pt x="1764" y="1677"/>
                    <a:pt x="2213" y="1764"/>
                    <a:pt x="2645" y="1815"/>
                  </a:cubicBezTo>
                  <a:cubicBezTo>
                    <a:pt x="2898" y="1847"/>
                    <a:pt x="3179" y="1893"/>
                    <a:pt x="3440" y="1893"/>
                  </a:cubicBezTo>
                  <a:cubicBezTo>
                    <a:pt x="3890" y="1893"/>
                    <a:pt x="4279" y="1756"/>
                    <a:pt x="4356" y="1176"/>
                  </a:cubicBezTo>
                  <a:cubicBezTo>
                    <a:pt x="4459" y="346"/>
                    <a:pt x="3561" y="416"/>
                    <a:pt x="2956" y="329"/>
                  </a:cubicBezTo>
                  <a:lnTo>
                    <a:pt x="1539" y="105"/>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9" name="Google Shape;3109;p40"/>
            <p:cNvSpPr/>
            <p:nvPr/>
          </p:nvSpPr>
          <p:spPr>
            <a:xfrm>
              <a:off x="7213625" y="3803350"/>
              <a:ext cx="74075" cy="80050"/>
            </a:xfrm>
            <a:custGeom>
              <a:avLst/>
              <a:gdLst/>
              <a:ahLst/>
              <a:cxnLst/>
              <a:rect l="l" t="t" r="r" b="b"/>
              <a:pathLst>
                <a:path w="2963" h="3202" extrusionOk="0">
                  <a:moveTo>
                    <a:pt x="573" y="1"/>
                  </a:moveTo>
                  <a:cubicBezTo>
                    <a:pt x="233" y="1"/>
                    <a:pt x="0" y="333"/>
                    <a:pt x="59" y="704"/>
                  </a:cubicBezTo>
                  <a:cubicBezTo>
                    <a:pt x="284" y="1965"/>
                    <a:pt x="1096" y="2777"/>
                    <a:pt x="2289" y="3175"/>
                  </a:cubicBezTo>
                  <a:cubicBezTo>
                    <a:pt x="2343" y="3193"/>
                    <a:pt x="2395" y="3202"/>
                    <a:pt x="2445" y="3202"/>
                  </a:cubicBezTo>
                  <a:cubicBezTo>
                    <a:pt x="2729" y="3202"/>
                    <a:pt x="2933" y="2914"/>
                    <a:pt x="2963" y="2414"/>
                  </a:cubicBezTo>
                  <a:cubicBezTo>
                    <a:pt x="2341" y="1619"/>
                    <a:pt x="1960" y="427"/>
                    <a:pt x="751" y="30"/>
                  </a:cubicBezTo>
                  <a:cubicBezTo>
                    <a:pt x="689" y="10"/>
                    <a:pt x="630" y="1"/>
                    <a:pt x="57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0" name="Google Shape;3110;p40"/>
            <p:cNvSpPr/>
            <p:nvPr/>
          </p:nvSpPr>
          <p:spPr>
            <a:xfrm>
              <a:off x="6542025" y="3118350"/>
              <a:ext cx="66075" cy="79800"/>
            </a:xfrm>
            <a:custGeom>
              <a:avLst/>
              <a:gdLst/>
              <a:ahLst/>
              <a:cxnLst/>
              <a:rect l="l" t="t" r="r" b="b"/>
              <a:pathLst>
                <a:path w="2643" h="3192" extrusionOk="0">
                  <a:moveTo>
                    <a:pt x="1295" y="1"/>
                  </a:moveTo>
                  <a:cubicBezTo>
                    <a:pt x="1273" y="1"/>
                    <a:pt x="1250" y="2"/>
                    <a:pt x="1226" y="4"/>
                  </a:cubicBezTo>
                  <a:cubicBezTo>
                    <a:pt x="275" y="108"/>
                    <a:pt x="51" y="954"/>
                    <a:pt x="33" y="1732"/>
                  </a:cubicBezTo>
                  <a:cubicBezTo>
                    <a:pt x="1" y="2354"/>
                    <a:pt x="200" y="3192"/>
                    <a:pt x="910" y="3192"/>
                  </a:cubicBezTo>
                  <a:cubicBezTo>
                    <a:pt x="950" y="3192"/>
                    <a:pt x="992" y="3189"/>
                    <a:pt x="1036" y="3184"/>
                  </a:cubicBezTo>
                  <a:cubicBezTo>
                    <a:pt x="2643" y="2959"/>
                    <a:pt x="1640" y="1767"/>
                    <a:pt x="1640" y="1110"/>
                  </a:cubicBezTo>
                  <a:cubicBezTo>
                    <a:pt x="1740" y="547"/>
                    <a:pt x="1792" y="1"/>
                    <a:pt x="129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1" name="Google Shape;3111;p40"/>
            <p:cNvSpPr/>
            <p:nvPr/>
          </p:nvSpPr>
          <p:spPr>
            <a:xfrm>
              <a:off x="4278100" y="987200"/>
              <a:ext cx="87225" cy="50150"/>
            </a:xfrm>
            <a:custGeom>
              <a:avLst/>
              <a:gdLst/>
              <a:ahLst/>
              <a:cxnLst/>
              <a:rect l="l" t="t" r="r" b="b"/>
              <a:pathLst>
                <a:path w="3489" h="2006" extrusionOk="0">
                  <a:moveTo>
                    <a:pt x="2519" y="46"/>
                  </a:moveTo>
                  <a:cubicBezTo>
                    <a:pt x="2407" y="46"/>
                    <a:pt x="2296" y="60"/>
                    <a:pt x="2195" y="87"/>
                  </a:cubicBezTo>
                  <a:cubicBezTo>
                    <a:pt x="1435" y="312"/>
                    <a:pt x="191" y="1"/>
                    <a:pt x="87" y="1107"/>
                  </a:cubicBezTo>
                  <a:cubicBezTo>
                    <a:pt x="1" y="1798"/>
                    <a:pt x="986" y="1746"/>
                    <a:pt x="1642" y="1781"/>
                  </a:cubicBezTo>
                  <a:cubicBezTo>
                    <a:pt x="2299" y="1556"/>
                    <a:pt x="3422" y="2005"/>
                    <a:pt x="3474" y="813"/>
                  </a:cubicBezTo>
                  <a:cubicBezTo>
                    <a:pt x="3488" y="284"/>
                    <a:pt x="2986" y="46"/>
                    <a:pt x="2519" y="46"/>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2" name="Google Shape;3112;p40"/>
            <p:cNvSpPr/>
            <p:nvPr/>
          </p:nvSpPr>
          <p:spPr>
            <a:xfrm>
              <a:off x="6595650" y="1204100"/>
              <a:ext cx="81075" cy="41800"/>
            </a:xfrm>
            <a:custGeom>
              <a:avLst/>
              <a:gdLst/>
              <a:ahLst/>
              <a:cxnLst/>
              <a:rect l="l" t="t" r="r" b="b"/>
              <a:pathLst>
                <a:path w="3243" h="1672" extrusionOk="0">
                  <a:moveTo>
                    <a:pt x="1466" y="121"/>
                  </a:moveTo>
                  <a:cubicBezTo>
                    <a:pt x="1366" y="163"/>
                    <a:pt x="1241" y="173"/>
                    <a:pt x="1106" y="173"/>
                  </a:cubicBezTo>
                  <a:cubicBezTo>
                    <a:pt x="987" y="173"/>
                    <a:pt x="861" y="165"/>
                    <a:pt x="738" y="165"/>
                  </a:cubicBezTo>
                  <a:cubicBezTo>
                    <a:pt x="371" y="165"/>
                    <a:pt x="34" y="234"/>
                    <a:pt x="14" y="778"/>
                  </a:cubicBezTo>
                  <a:cubicBezTo>
                    <a:pt x="0" y="1593"/>
                    <a:pt x="628" y="1660"/>
                    <a:pt x="1232" y="1660"/>
                  </a:cubicBezTo>
                  <a:cubicBezTo>
                    <a:pt x="1352" y="1660"/>
                    <a:pt x="1472" y="1658"/>
                    <a:pt x="1585" y="1658"/>
                  </a:cubicBezTo>
                  <a:cubicBezTo>
                    <a:pt x="1627" y="1658"/>
                    <a:pt x="1668" y="1658"/>
                    <a:pt x="1708" y="1659"/>
                  </a:cubicBezTo>
                  <a:cubicBezTo>
                    <a:pt x="1826" y="1666"/>
                    <a:pt x="1954" y="1672"/>
                    <a:pt x="2085" y="1672"/>
                  </a:cubicBezTo>
                  <a:cubicBezTo>
                    <a:pt x="2644" y="1672"/>
                    <a:pt x="3242" y="1563"/>
                    <a:pt x="3228" y="933"/>
                  </a:cubicBezTo>
                  <a:cubicBezTo>
                    <a:pt x="3194" y="0"/>
                    <a:pt x="2209" y="207"/>
                    <a:pt x="1466" y="12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3" name="Google Shape;3113;p40"/>
            <p:cNvSpPr/>
            <p:nvPr/>
          </p:nvSpPr>
          <p:spPr>
            <a:xfrm>
              <a:off x="5040350" y="1034625"/>
              <a:ext cx="81550" cy="46975"/>
            </a:xfrm>
            <a:custGeom>
              <a:avLst/>
              <a:gdLst/>
              <a:ahLst/>
              <a:cxnLst/>
              <a:rect l="l" t="t" r="r" b="b"/>
              <a:pathLst>
                <a:path w="3262" h="1879" extrusionOk="0">
                  <a:moveTo>
                    <a:pt x="1625" y="1"/>
                  </a:moveTo>
                  <a:cubicBezTo>
                    <a:pt x="803" y="1"/>
                    <a:pt x="279" y="461"/>
                    <a:pt x="99" y="1249"/>
                  </a:cubicBezTo>
                  <a:cubicBezTo>
                    <a:pt x="0" y="1616"/>
                    <a:pt x="339" y="1879"/>
                    <a:pt x="645" y="1879"/>
                  </a:cubicBezTo>
                  <a:cubicBezTo>
                    <a:pt x="714" y="1879"/>
                    <a:pt x="781" y="1865"/>
                    <a:pt x="842" y="1837"/>
                  </a:cubicBezTo>
                  <a:cubicBezTo>
                    <a:pt x="1620" y="1474"/>
                    <a:pt x="2829" y="1750"/>
                    <a:pt x="3106" y="800"/>
                  </a:cubicBezTo>
                  <a:cubicBezTo>
                    <a:pt x="3261" y="229"/>
                    <a:pt x="2363" y="22"/>
                    <a:pt x="1758" y="5"/>
                  </a:cubicBezTo>
                  <a:cubicBezTo>
                    <a:pt x="1713" y="2"/>
                    <a:pt x="1668" y="1"/>
                    <a:pt x="162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4" name="Google Shape;3114;p40"/>
            <p:cNvSpPr/>
            <p:nvPr/>
          </p:nvSpPr>
          <p:spPr>
            <a:xfrm>
              <a:off x="6380950" y="3302475"/>
              <a:ext cx="77800" cy="40225"/>
            </a:xfrm>
            <a:custGeom>
              <a:avLst/>
              <a:gdLst/>
              <a:ahLst/>
              <a:cxnLst/>
              <a:rect l="l" t="t" r="r" b="b"/>
              <a:pathLst>
                <a:path w="3112" h="1609" extrusionOk="0">
                  <a:moveTo>
                    <a:pt x="843" y="80"/>
                  </a:moveTo>
                  <a:cubicBezTo>
                    <a:pt x="352" y="80"/>
                    <a:pt x="1" y="466"/>
                    <a:pt x="65" y="882"/>
                  </a:cubicBezTo>
                  <a:cubicBezTo>
                    <a:pt x="161" y="1545"/>
                    <a:pt x="602" y="1578"/>
                    <a:pt x="1054" y="1578"/>
                  </a:cubicBezTo>
                  <a:cubicBezTo>
                    <a:pt x="1103" y="1578"/>
                    <a:pt x="1152" y="1577"/>
                    <a:pt x="1201" y="1577"/>
                  </a:cubicBezTo>
                  <a:cubicBezTo>
                    <a:pt x="1347" y="1577"/>
                    <a:pt x="1491" y="1581"/>
                    <a:pt x="1620" y="1608"/>
                  </a:cubicBezTo>
                  <a:cubicBezTo>
                    <a:pt x="1746" y="1549"/>
                    <a:pt x="1903" y="1535"/>
                    <a:pt x="2065" y="1535"/>
                  </a:cubicBezTo>
                  <a:cubicBezTo>
                    <a:pt x="2212" y="1535"/>
                    <a:pt x="2363" y="1547"/>
                    <a:pt x="2502" y="1547"/>
                  </a:cubicBezTo>
                  <a:cubicBezTo>
                    <a:pt x="2845" y="1547"/>
                    <a:pt x="3112" y="1478"/>
                    <a:pt x="3037" y="1003"/>
                  </a:cubicBezTo>
                  <a:cubicBezTo>
                    <a:pt x="2882" y="1"/>
                    <a:pt x="1741" y="191"/>
                    <a:pt x="963" y="87"/>
                  </a:cubicBezTo>
                  <a:cubicBezTo>
                    <a:pt x="923" y="82"/>
                    <a:pt x="882" y="80"/>
                    <a:pt x="843" y="8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5" name="Google Shape;3115;p40"/>
            <p:cNvSpPr/>
            <p:nvPr/>
          </p:nvSpPr>
          <p:spPr>
            <a:xfrm>
              <a:off x="4384825" y="996700"/>
              <a:ext cx="62025" cy="39775"/>
            </a:xfrm>
            <a:custGeom>
              <a:avLst/>
              <a:gdLst/>
              <a:ahLst/>
              <a:cxnLst/>
              <a:rect l="l" t="t" r="r" b="b"/>
              <a:pathLst>
                <a:path w="2481" h="1591" extrusionOk="0">
                  <a:moveTo>
                    <a:pt x="1811" y="155"/>
                  </a:moveTo>
                  <a:cubicBezTo>
                    <a:pt x="1713" y="155"/>
                    <a:pt x="1613" y="168"/>
                    <a:pt x="1521" y="191"/>
                  </a:cubicBezTo>
                  <a:cubicBezTo>
                    <a:pt x="985" y="312"/>
                    <a:pt x="121" y="1"/>
                    <a:pt x="52" y="917"/>
                  </a:cubicBezTo>
                  <a:cubicBezTo>
                    <a:pt x="0" y="1487"/>
                    <a:pt x="536" y="1574"/>
                    <a:pt x="1054" y="1591"/>
                  </a:cubicBezTo>
                  <a:cubicBezTo>
                    <a:pt x="1573" y="1418"/>
                    <a:pt x="2385" y="1556"/>
                    <a:pt x="2454" y="727"/>
                  </a:cubicBezTo>
                  <a:cubicBezTo>
                    <a:pt x="2481" y="311"/>
                    <a:pt x="2153" y="155"/>
                    <a:pt x="1811" y="155"/>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6" name="Google Shape;3116;p40"/>
            <p:cNvSpPr/>
            <p:nvPr/>
          </p:nvSpPr>
          <p:spPr>
            <a:xfrm>
              <a:off x="2100625" y="1004500"/>
              <a:ext cx="520200" cy="95050"/>
            </a:xfrm>
            <a:custGeom>
              <a:avLst/>
              <a:gdLst/>
              <a:ahLst/>
              <a:cxnLst/>
              <a:rect l="l" t="t" r="r" b="b"/>
              <a:pathLst>
                <a:path w="20808" h="3802" extrusionOk="0">
                  <a:moveTo>
                    <a:pt x="20756" y="0"/>
                  </a:moveTo>
                  <a:lnTo>
                    <a:pt x="20738" y="17"/>
                  </a:lnTo>
                  <a:lnTo>
                    <a:pt x="20773" y="17"/>
                  </a:lnTo>
                  <a:lnTo>
                    <a:pt x="20808" y="0"/>
                  </a:lnTo>
                  <a:close/>
                  <a:moveTo>
                    <a:pt x="1" y="3785"/>
                  </a:moveTo>
                  <a:lnTo>
                    <a:pt x="1" y="3802"/>
                  </a:lnTo>
                  <a:lnTo>
                    <a:pt x="18" y="3802"/>
                  </a:lnTo>
                  <a:lnTo>
                    <a:pt x="18" y="3785"/>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7" name="Google Shape;3117;p40"/>
            <p:cNvSpPr/>
            <p:nvPr/>
          </p:nvSpPr>
          <p:spPr>
            <a:xfrm>
              <a:off x="233350" y="949250"/>
              <a:ext cx="3232550" cy="3802300"/>
            </a:xfrm>
            <a:custGeom>
              <a:avLst/>
              <a:gdLst/>
              <a:ahLst/>
              <a:cxnLst/>
              <a:rect l="l" t="t" r="r" b="b"/>
              <a:pathLst>
                <a:path w="129302" h="152092" extrusionOk="0">
                  <a:moveTo>
                    <a:pt x="97270" y="1644"/>
                  </a:moveTo>
                  <a:cubicBezTo>
                    <a:pt x="97347" y="1644"/>
                    <a:pt x="97424" y="1648"/>
                    <a:pt x="97503" y="1657"/>
                  </a:cubicBezTo>
                  <a:cubicBezTo>
                    <a:pt x="97555" y="1674"/>
                    <a:pt x="97607" y="1692"/>
                    <a:pt x="97642" y="1709"/>
                  </a:cubicBezTo>
                  <a:lnTo>
                    <a:pt x="95601" y="2170"/>
                  </a:lnTo>
                  <a:lnTo>
                    <a:pt x="95601" y="2170"/>
                  </a:lnTo>
                  <a:cubicBezTo>
                    <a:pt x="96129" y="1917"/>
                    <a:pt x="96661" y="1644"/>
                    <a:pt x="97270" y="1644"/>
                  </a:cubicBezTo>
                  <a:close/>
                  <a:moveTo>
                    <a:pt x="95473" y="2210"/>
                  </a:moveTo>
                  <a:lnTo>
                    <a:pt x="95447" y="2227"/>
                  </a:lnTo>
                  <a:lnTo>
                    <a:pt x="95429" y="2227"/>
                  </a:lnTo>
                  <a:lnTo>
                    <a:pt x="95464" y="2210"/>
                  </a:lnTo>
                  <a:close/>
                  <a:moveTo>
                    <a:pt x="68358" y="8951"/>
                  </a:moveTo>
                  <a:cubicBezTo>
                    <a:pt x="68553" y="8951"/>
                    <a:pt x="68761" y="9049"/>
                    <a:pt x="68989" y="9313"/>
                  </a:cubicBezTo>
                  <a:cubicBezTo>
                    <a:pt x="69208" y="9280"/>
                    <a:pt x="69420" y="9268"/>
                    <a:pt x="69634" y="9268"/>
                  </a:cubicBezTo>
                  <a:cubicBezTo>
                    <a:pt x="69758" y="9268"/>
                    <a:pt x="69882" y="9272"/>
                    <a:pt x="70008" y="9278"/>
                  </a:cubicBezTo>
                  <a:cubicBezTo>
                    <a:pt x="70061" y="9286"/>
                    <a:pt x="70117" y="9289"/>
                    <a:pt x="70177" y="9289"/>
                  </a:cubicBezTo>
                  <a:cubicBezTo>
                    <a:pt x="70522" y="9289"/>
                    <a:pt x="70965" y="9176"/>
                    <a:pt x="71318" y="9176"/>
                  </a:cubicBezTo>
                  <a:cubicBezTo>
                    <a:pt x="71841" y="9176"/>
                    <a:pt x="72167" y="9425"/>
                    <a:pt x="71685" y="10661"/>
                  </a:cubicBezTo>
                  <a:cubicBezTo>
                    <a:pt x="71581" y="10937"/>
                    <a:pt x="71823" y="11265"/>
                    <a:pt x="72151" y="11386"/>
                  </a:cubicBezTo>
                  <a:cubicBezTo>
                    <a:pt x="72428" y="11438"/>
                    <a:pt x="72722" y="11490"/>
                    <a:pt x="72998" y="11507"/>
                  </a:cubicBezTo>
                  <a:cubicBezTo>
                    <a:pt x="72652" y="11922"/>
                    <a:pt x="72359" y="12406"/>
                    <a:pt x="71927" y="12717"/>
                  </a:cubicBezTo>
                  <a:cubicBezTo>
                    <a:pt x="71831" y="12786"/>
                    <a:pt x="71741" y="12813"/>
                    <a:pt x="71654" y="12813"/>
                  </a:cubicBezTo>
                  <a:cubicBezTo>
                    <a:pt x="71349" y="12813"/>
                    <a:pt x="71090" y="12473"/>
                    <a:pt x="70821" y="12406"/>
                  </a:cubicBezTo>
                  <a:cubicBezTo>
                    <a:pt x="69127" y="11939"/>
                    <a:pt x="69334" y="10488"/>
                    <a:pt x="68989" y="9313"/>
                  </a:cubicBezTo>
                  <a:lnTo>
                    <a:pt x="67330" y="9520"/>
                  </a:lnTo>
                  <a:cubicBezTo>
                    <a:pt x="67668" y="9295"/>
                    <a:pt x="67992" y="8951"/>
                    <a:pt x="68358" y="8951"/>
                  </a:cubicBezTo>
                  <a:close/>
                  <a:moveTo>
                    <a:pt x="51546" y="12467"/>
                  </a:moveTo>
                  <a:cubicBezTo>
                    <a:pt x="51593" y="12467"/>
                    <a:pt x="51647" y="12470"/>
                    <a:pt x="51707" y="12475"/>
                  </a:cubicBezTo>
                  <a:cubicBezTo>
                    <a:pt x="51897" y="12648"/>
                    <a:pt x="52157" y="12890"/>
                    <a:pt x="52433" y="13115"/>
                  </a:cubicBezTo>
                  <a:cubicBezTo>
                    <a:pt x="52260" y="13270"/>
                    <a:pt x="52053" y="13374"/>
                    <a:pt x="51845" y="13460"/>
                  </a:cubicBezTo>
                  <a:cubicBezTo>
                    <a:pt x="51802" y="13467"/>
                    <a:pt x="51764" y="13470"/>
                    <a:pt x="51729" y="13470"/>
                  </a:cubicBezTo>
                  <a:cubicBezTo>
                    <a:pt x="51300" y="13470"/>
                    <a:pt x="51439" y="13007"/>
                    <a:pt x="51327" y="12752"/>
                  </a:cubicBezTo>
                  <a:cubicBezTo>
                    <a:pt x="51225" y="12548"/>
                    <a:pt x="51295" y="12467"/>
                    <a:pt x="51546" y="12467"/>
                  </a:cubicBezTo>
                  <a:close/>
                  <a:moveTo>
                    <a:pt x="55481" y="12549"/>
                  </a:moveTo>
                  <a:cubicBezTo>
                    <a:pt x="55526" y="12549"/>
                    <a:pt x="55570" y="12553"/>
                    <a:pt x="55613" y="12562"/>
                  </a:cubicBezTo>
                  <a:lnTo>
                    <a:pt x="54576" y="13789"/>
                  </a:lnTo>
                  <a:lnTo>
                    <a:pt x="53954" y="13184"/>
                  </a:lnTo>
                  <a:cubicBezTo>
                    <a:pt x="54420" y="12976"/>
                    <a:pt x="54870" y="12752"/>
                    <a:pt x="55336" y="12562"/>
                  </a:cubicBezTo>
                  <a:cubicBezTo>
                    <a:pt x="55388" y="12553"/>
                    <a:pt x="55436" y="12549"/>
                    <a:pt x="55481" y="12549"/>
                  </a:cubicBezTo>
                  <a:close/>
                  <a:moveTo>
                    <a:pt x="116966" y="0"/>
                  </a:moveTo>
                  <a:cubicBezTo>
                    <a:pt x="112339" y="0"/>
                    <a:pt x="107712" y="747"/>
                    <a:pt x="103085" y="1035"/>
                  </a:cubicBezTo>
                  <a:cubicBezTo>
                    <a:pt x="101910" y="1104"/>
                    <a:pt x="100735" y="983"/>
                    <a:pt x="99542" y="1260"/>
                  </a:cubicBezTo>
                  <a:cubicBezTo>
                    <a:pt x="99533" y="1262"/>
                    <a:pt x="99523" y="1263"/>
                    <a:pt x="99512" y="1263"/>
                  </a:cubicBezTo>
                  <a:cubicBezTo>
                    <a:pt x="99194" y="1263"/>
                    <a:pt x="98389" y="307"/>
                    <a:pt x="97503" y="240"/>
                  </a:cubicBezTo>
                  <a:cubicBezTo>
                    <a:pt x="96554" y="172"/>
                    <a:pt x="95607" y="143"/>
                    <a:pt x="94661" y="143"/>
                  </a:cubicBezTo>
                  <a:cubicBezTo>
                    <a:pt x="91541" y="143"/>
                    <a:pt x="88432" y="459"/>
                    <a:pt x="85303" y="724"/>
                  </a:cubicBezTo>
                  <a:cubicBezTo>
                    <a:pt x="83379" y="875"/>
                    <a:pt x="81549" y="1637"/>
                    <a:pt x="79578" y="1637"/>
                  </a:cubicBezTo>
                  <a:cubicBezTo>
                    <a:pt x="79300" y="1637"/>
                    <a:pt x="79020" y="1622"/>
                    <a:pt x="78736" y="1588"/>
                  </a:cubicBezTo>
                  <a:cubicBezTo>
                    <a:pt x="78573" y="1568"/>
                    <a:pt x="78403" y="1557"/>
                    <a:pt x="78229" y="1557"/>
                  </a:cubicBezTo>
                  <a:cubicBezTo>
                    <a:pt x="77349" y="1557"/>
                    <a:pt x="76386" y="1840"/>
                    <a:pt x="75953" y="2677"/>
                  </a:cubicBezTo>
                  <a:cubicBezTo>
                    <a:pt x="75538" y="3489"/>
                    <a:pt x="76333" y="4163"/>
                    <a:pt x="76956" y="4750"/>
                  </a:cubicBezTo>
                  <a:cubicBezTo>
                    <a:pt x="77215" y="4992"/>
                    <a:pt x="77232" y="5511"/>
                    <a:pt x="77370" y="5891"/>
                  </a:cubicBezTo>
                  <a:cubicBezTo>
                    <a:pt x="77348" y="5890"/>
                    <a:pt x="77325" y="5889"/>
                    <a:pt x="77301" y="5889"/>
                  </a:cubicBezTo>
                  <a:cubicBezTo>
                    <a:pt x="77154" y="5889"/>
                    <a:pt x="76988" y="5912"/>
                    <a:pt x="76844" y="5912"/>
                  </a:cubicBezTo>
                  <a:cubicBezTo>
                    <a:pt x="76726" y="5912"/>
                    <a:pt x="76623" y="5896"/>
                    <a:pt x="76558" y="5839"/>
                  </a:cubicBezTo>
                  <a:cubicBezTo>
                    <a:pt x="76285" y="5586"/>
                    <a:pt x="76034" y="5489"/>
                    <a:pt x="75796" y="5489"/>
                  </a:cubicBezTo>
                  <a:cubicBezTo>
                    <a:pt x="75417" y="5489"/>
                    <a:pt x="75070" y="5733"/>
                    <a:pt x="74709" y="5977"/>
                  </a:cubicBezTo>
                  <a:lnTo>
                    <a:pt x="74709" y="5995"/>
                  </a:lnTo>
                  <a:lnTo>
                    <a:pt x="74692" y="5995"/>
                  </a:lnTo>
                  <a:cubicBezTo>
                    <a:pt x="74415" y="6358"/>
                    <a:pt x="73707" y="6479"/>
                    <a:pt x="73897" y="7066"/>
                  </a:cubicBezTo>
                  <a:cubicBezTo>
                    <a:pt x="74104" y="7654"/>
                    <a:pt x="74761" y="7671"/>
                    <a:pt x="75331" y="7723"/>
                  </a:cubicBezTo>
                  <a:lnTo>
                    <a:pt x="75625" y="7723"/>
                  </a:lnTo>
                  <a:lnTo>
                    <a:pt x="77146" y="7982"/>
                  </a:lnTo>
                  <a:cubicBezTo>
                    <a:pt x="76904" y="8068"/>
                    <a:pt x="76662" y="8120"/>
                    <a:pt x="76403" y="8120"/>
                  </a:cubicBezTo>
                  <a:cubicBezTo>
                    <a:pt x="76178" y="8103"/>
                    <a:pt x="75970" y="7930"/>
                    <a:pt x="75729" y="7861"/>
                  </a:cubicBezTo>
                  <a:cubicBezTo>
                    <a:pt x="75594" y="7823"/>
                    <a:pt x="75464" y="7807"/>
                    <a:pt x="75337" y="7807"/>
                  </a:cubicBezTo>
                  <a:cubicBezTo>
                    <a:pt x="74777" y="7807"/>
                    <a:pt x="74273" y="8116"/>
                    <a:pt x="73724" y="8172"/>
                  </a:cubicBezTo>
                  <a:cubicBezTo>
                    <a:pt x="73717" y="8173"/>
                    <a:pt x="73710" y="8174"/>
                    <a:pt x="73702" y="8174"/>
                  </a:cubicBezTo>
                  <a:cubicBezTo>
                    <a:pt x="73450" y="8174"/>
                    <a:pt x="72913" y="7613"/>
                    <a:pt x="72946" y="7394"/>
                  </a:cubicBezTo>
                  <a:cubicBezTo>
                    <a:pt x="73102" y="6479"/>
                    <a:pt x="73810" y="6098"/>
                    <a:pt x="74674" y="5995"/>
                  </a:cubicBezTo>
                  <a:lnTo>
                    <a:pt x="74674" y="5977"/>
                  </a:lnTo>
                  <a:cubicBezTo>
                    <a:pt x="74726" y="5545"/>
                    <a:pt x="74830" y="5113"/>
                    <a:pt x="74951" y="4681"/>
                  </a:cubicBezTo>
                  <a:cubicBezTo>
                    <a:pt x="75072" y="4370"/>
                    <a:pt x="75435" y="4076"/>
                    <a:pt x="75124" y="3748"/>
                  </a:cubicBezTo>
                  <a:cubicBezTo>
                    <a:pt x="74832" y="3467"/>
                    <a:pt x="74483" y="3396"/>
                    <a:pt x="74119" y="3396"/>
                  </a:cubicBezTo>
                  <a:cubicBezTo>
                    <a:pt x="73856" y="3396"/>
                    <a:pt x="73587" y="3433"/>
                    <a:pt x="73326" y="3454"/>
                  </a:cubicBezTo>
                  <a:cubicBezTo>
                    <a:pt x="72946" y="3506"/>
                    <a:pt x="72756" y="3748"/>
                    <a:pt x="72704" y="4180"/>
                  </a:cubicBezTo>
                  <a:cubicBezTo>
                    <a:pt x="72601" y="5252"/>
                    <a:pt x="72134" y="6098"/>
                    <a:pt x="70959" y="6340"/>
                  </a:cubicBezTo>
                  <a:cubicBezTo>
                    <a:pt x="70855" y="6427"/>
                    <a:pt x="70769" y="6513"/>
                    <a:pt x="70665" y="6617"/>
                  </a:cubicBezTo>
                  <a:cubicBezTo>
                    <a:pt x="70786" y="6859"/>
                    <a:pt x="70924" y="7083"/>
                    <a:pt x="71097" y="7291"/>
                  </a:cubicBezTo>
                  <a:cubicBezTo>
                    <a:pt x="71304" y="7412"/>
                    <a:pt x="71546" y="7515"/>
                    <a:pt x="71788" y="7567"/>
                  </a:cubicBezTo>
                  <a:cubicBezTo>
                    <a:pt x="71650" y="7550"/>
                    <a:pt x="71512" y="7541"/>
                    <a:pt x="71374" y="7541"/>
                  </a:cubicBezTo>
                  <a:cubicBezTo>
                    <a:pt x="71235" y="7541"/>
                    <a:pt x="71097" y="7550"/>
                    <a:pt x="70959" y="7567"/>
                  </a:cubicBezTo>
                  <a:cubicBezTo>
                    <a:pt x="70569" y="7671"/>
                    <a:pt x="70173" y="7708"/>
                    <a:pt x="69775" y="7708"/>
                  </a:cubicBezTo>
                  <a:cubicBezTo>
                    <a:pt x="68812" y="7708"/>
                    <a:pt x="67832" y="7494"/>
                    <a:pt x="66868" y="7494"/>
                  </a:cubicBezTo>
                  <a:cubicBezTo>
                    <a:pt x="66108" y="7494"/>
                    <a:pt x="65357" y="7627"/>
                    <a:pt x="64634" y="8103"/>
                  </a:cubicBezTo>
                  <a:cubicBezTo>
                    <a:pt x="64271" y="8345"/>
                    <a:pt x="63580" y="8379"/>
                    <a:pt x="63666" y="8863"/>
                  </a:cubicBezTo>
                  <a:cubicBezTo>
                    <a:pt x="63752" y="9382"/>
                    <a:pt x="64167" y="9900"/>
                    <a:pt x="64547" y="10315"/>
                  </a:cubicBezTo>
                  <a:cubicBezTo>
                    <a:pt x="64666" y="10447"/>
                    <a:pt x="64798" y="10498"/>
                    <a:pt x="64939" y="10498"/>
                  </a:cubicBezTo>
                  <a:cubicBezTo>
                    <a:pt x="65148" y="10498"/>
                    <a:pt x="65375" y="10387"/>
                    <a:pt x="65602" y="10263"/>
                  </a:cubicBezTo>
                  <a:cubicBezTo>
                    <a:pt x="66124" y="9977"/>
                    <a:pt x="66711" y="9789"/>
                    <a:pt x="67269" y="9556"/>
                  </a:cubicBezTo>
                  <a:lnTo>
                    <a:pt x="67269" y="9556"/>
                  </a:lnTo>
                  <a:cubicBezTo>
                    <a:pt x="66173" y="11022"/>
                    <a:pt x="64072" y="10911"/>
                    <a:pt x="62975" y="11974"/>
                  </a:cubicBezTo>
                  <a:cubicBezTo>
                    <a:pt x="62086" y="12850"/>
                    <a:pt x="61268" y="13162"/>
                    <a:pt x="60357" y="13162"/>
                  </a:cubicBezTo>
                  <a:cubicBezTo>
                    <a:pt x="59993" y="13162"/>
                    <a:pt x="59613" y="13112"/>
                    <a:pt x="59207" y="13028"/>
                  </a:cubicBezTo>
                  <a:cubicBezTo>
                    <a:pt x="58430" y="12873"/>
                    <a:pt x="57687" y="12510"/>
                    <a:pt x="56926" y="12233"/>
                  </a:cubicBezTo>
                  <a:cubicBezTo>
                    <a:pt x="57173" y="12050"/>
                    <a:pt x="57402" y="11981"/>
                    <a:pt x="57619" y="11981"/>
                  </a:cubicBezTo>
                  <a:cubicBezTo>
                    <a:pt x="58162" y="11981"/>
                    <a:pt x="58632" y="12416"/>
                    <a:pt x="59138" y="12613"/>
                  </a:cubicBezTo>
                  <a:cubicBezTo>
                    <a:pt x="59332" y="12687"/>
                    <a:pt x="59512" y="12718"/>
                    <a:pt x="59680" y="12718"/>
                  </a:cubicBezTo>
                  <a:cubicBezTo>
                    <a:pt x="60502" y="12718"/>
                    <a:pt x="61062" y="11967"/>
                    <a:pt x="61765" y="11680"/>
                  </a:cubicBezTo>
                  <a:cubicBezTo>
                    <a:pt x="62404" y="11421"/>
                    <a:pt x="61903" y="10851"/>
                    <a:pt x="61661" y="10384"/>
                  </a:cubicBezTo>
                  <a:cubicBezTo>
                    <a:pt x="61454" y="9987"/>
                    <a:pt x="61921" y="9745"/>
                    <a:pt x="62249" y="9537"/>
                  </a:cubicBezTo>
                  <a:cubicBezTo>
                    <a:pt x="62664" y="9295"/>
                    <a:pt x="63441" y="9226"/>
                    <a:pt x="63182" y="8518"/>
                  </a:cubicBezTo>
                  <a:cubicBezTo>
                    <a:pt x="63018" y="8098"/>
                    <a:pt x="62703" y="8030"/>
                    <a:pt x="62354" y="8030"/>
                  </a:cubicBezTo>
                  <a:cubicBezTo>
                    <a:pt x="62187" y="8030"/>
                    <a:pt x="62013" y="8045"/>
                    <a:pt x="61845" y="8045"/>
                  </a:cubicBezTo>
                  <a:cubicBezTo>
                    <a:pt x="61771" y="8045"/>
                    <a:pt x="61698" y="8042"/>
                    <a:pt x="61627" y="8034"/>
                  </a:cubicBezTo>
                  <a:cubicBezTo>
                    <a:pt x="61564" y="8027"/>
                    <a:pt x="61502" y="8024"/>
                    <a:pt x="61440" y="8024"/>
                  </a:cubicBezTo>
                  <a:cubicBezTo>
                    <a:pt x="60620" y="8024"/>
                    <a:pt x="59973" y="8583"/>
                    <a:pt x="59080" y="8583"/>
                  </a:cubicBezTo>
                  <a:cubicBezTo>
                    <a:pt x="59004" y="8583"/>
                    <a:pt x="58925" y="8579"/>
                    <a:pt x="58844" y="8570"/>
                  </a:cubicBezTo>
                  <a:cubicBezTo>
                    <a:pt x="57410" y="8414"/>
                    <a:pt x="56391" y="7671"/>
                    <a:pt x="55181" y="7187"/>
                  </a:cubicBezTo>
                  <a:cubicBezTo>
                    <a:pt x="54440" y="6892"/>
                    <a:pt x="53723" y="6767"/>
                    <a:pt x="53025" y="6767"/>
                  </a:cubicBezTo>
                  <a:cubicBezTo>
                    <a:pt x="51022" y="6767"/>
                    <a:pt x="49177" y="7799"/>
                    <a:pt x="47370" y="8812"/>
                  </a:cubicBezTo>
                  <a:cubicBezTo>
                    <a:pt x="46903" y="9071"/>
                    <a:pt x="46765" y="9434"/>
                    <a:pt x="46972" y="9969"/>
                  </a:cubicBezTo>
                  <a:cubicBezTo>
                    <a:pt x="47155" y="10426"/>
                    <a:pt x="47351" y="10748"/>
                    <a:pt x="47819" y="10748"/>
                  </a:cubicBezTo>
                  <a:cubicBezTo>
                    <a:pt x="47883" y="10748"/>
                    <a:pt x="47952" y="10742"/>
                    <a:pt x="48026" y="10730"/>
                  </a:cubicBezTo>
                  <a:lnTo>
                    <a:pt x="50498" y="10280"/>
                  </a:lnTo>
                  <a:cubicBezTo>
                    <a:pt x="50618" y="10263"/>
                    <a:pt x="50739" y="10229"/>
                    <a:pt x="50878" y="10194"/>
                  </a:cubicBezTo>
                  <a:lnTo>
                    <a:pt x="50878" y="10194"/>
                  </a:lnTo>
                  <a:cubicBezTo>
                    <a:pt x="50878" y="10298"/>
                    <a:pt x="50860" y="10401"/>
                    <a:pt x="50860" y="10505"/>
                  </a:cubicBezTo>
                  <a:cubicBezTo>
                    <a:pt x="50614" y="11663"/>
                    <a:pt x="50148" y="12321"/>
                    <a:pt x="49280" y="12321"/>
                  </a:cubicBezTo>
                  <a:cubicBezTo>
                    <a:pt x="48931" y="12321"/>
                    <a:pt x="48517" y="12214"/>
                    <a:pt x="48026" y="11991"/>
                  </a:cubicBezTo>
                  <a:cubicBezTo>
                    <a:pt x="46374" y="11254"/>
                    <a:pt x="44693" y="10979"/>
                    <a:pt x="42955" y="10979"/>
                  </a:cubicBezTo>
                  <a:cubicBezTo>
                    <a:pt x="42002" y="10979"/>
                    <a:pt x="41033" y="11062"/>
                    <a:pt x="40042" y="11196"/>
                  </a:cubicBezTo>
                  <a:cubicBezTo>
                    <a:pt x="38536" y="11404"/>
                    <a:pt x="37062" y="12285"/>
                    <a:pt x="35569" y="12285"/>
                  </a:cubicBezTo>
                  <a:cubicBezTo>
                    <a:pt x="35195" y="12285"/>
                    <a:pt x="34820" y="12230"/>
                    <a:pt x="34443" y="12095"/>
                  </a:cubicBezTo>
                  <a:cubicBezTo>
                    <a:pt x="32698" y="11490"/>
                    <a:pt x="30900" y="11110"/>
                    <a:pt x="29068" y="10920"/>
                  </a:cubicBezTo>
                  <a:cubicBezTo>
                    <a:pt x="27080" y="10698"/>
                    <a:pt x="25171" y="10202"/>
                    <a:pt x="23146" y="10202"/>
                  </a:cubicBezTo>
                  <a:cubicBezTo>
                    <a:pt x="22337" y="10202"/>
                    <a:pt x="21510" y="10281"/>
                    <a:pt x="20652" y="10488"/>
                  </a:cubicBezTo>
                  <a:cubicBezTo>
                    <a:pt x="18383" y="11055"/>
                    <a:pt x="16215" y="12269"/>
                    <a:pt x="13793" y="12269"/>
                  </a:cubicBezTo>
                  <a:cubicBezTo>
                    <a:pt x="13559" y="12269"/>
                    <a:pt x="13322" y="12258"/>
                    <a:pt x="13083" y="12233"/>
                  </a:cubicBezTo>
                  <a:cubicBezTo>
                    <a:pt x="13049" y="12230"/>
                    <a:pt x="13015" y="12229"/>
                    <a:pt x="12982" y="12229"/>
                  </a:cubicBezTo>
                  <a:cubicBezTo>
                    <a:pt x="12473" y="12229"/>
                    <a:pt x="12176" y="12605"/>
                    <a:pt x="12323" y="13287"/>
                  </a:cubicBezTo>
                  <a:cubicBezTo>
                    <a:pt x="12498" y="14071"/>
                    <a:pt x="12325" y="14707"/>
                    <a:pt x="11687" y="14707"/>
                  </a:cubicBezTo>
                  <a:cubicBezTo>
                    <a:pt x="11510" y="14707"/>
                    <a:pt x="11296" y="14658"/>
                    <a:pt x="11044" y="14549"/>
                  </a:cubicBezTo>
                  <a:cubicBezTo>
                    <a:pt x="10655" y="14378"/>
                    <a:pt x="10292" y="14308"/>
                    <a:pt x="9947" y="14308"/>
                  </a:cubicBezTo>
                  <a:cubicBezTo>
                    <a:pt x="9034" y="14308"/>
                    <a:pt x="8242" y="14801"/>
                    <a:pt x="7415" y="15240"/>
                  </a:cubicBezTo>
                  <a:cubicBezTo>
                    <a:pt x="6965" y="15482"/>
                    <a:pt x="6672" y="15914"/>
                    <a:pt x="6879" y="16467"/>
                  </a:cubicBezTo>
                  <a:cubicBezTo>
                    <a:pt x="7027" y="16886"/>
                    <a:pt x="7334" y="16988"/>
                    <a:pt x="7700" y="16988"/>
                  </a:cubicBezTo>
                  <a:cubicBezTo>
                    <a:pt x="7802" y="16988"/>
                    <a:pt x="7910" y="16980"/>
                    <a:pt x="8020" y="16968"/>
                  </a:cubicBezTo>
                  <a:cubicBezTo>
                    <a:pt x="8305" y="16929"/>
                    <a:pt x="8590" y="16910"/>
                    <a:pt x="8875" y="16910"/>
                  </a:cubicBezTo>
                  <a:cubicBezTo>
                    <a:pt x="8970" y="16910"/>
                    <a:pt x="9065" y="16912"/>
                    <a:pt x="9160" y="16917"/>
                  </a:cubicBezTo>
                  <a:cubicBezTo>
                    <a:pt x="9186" y="16919"/>
                    <a:pt x="9214" y="16920"/>
                    <a:pt x="9242" y="16920"/>
                  </a:cubicBezTo>
                  <a:cubicBezTo>
                    <a:pt x="9458" y="16920"/>
                    <a:pt x="9735" y="16862"/>
                    <a:pt x="9947" y="16862"/>
                  </a:cubicBezTo>
                  <a:cubicBezTo>
                    <a:pt x="10131" y="16862"/>
                    <a:pt x="10266" y="16906"/>
                    <a:pt x="10266" y="17072"/>
                  </a:cubicBezTo>
                  <a:cubicBezTo>
                    <a:pt x="10266" y="17498"/>
                    <a:pt x="9728" y="17637"/>
                    <a:pt x="9291" y="17637"/>
                  </a:cubicBezTo>
                  <a:cubicBezTo>
                    <a:pt x="9214" y="17637"/>
                    <a:pt x="9141" y="17633"/>
                    <a:pt x="9074" y="17625"/>
                  </a:cubicBezTo>
                  <a:cubicBezTo>
                    <a:pt x="8873" y="17604"/>
                    <a:pt x="8677" y="17594"/>
                    <a:pt x="8484" y="17594"/>
                  </a:cubicBezTo>
                  <a:cubicBezTo>
                    <a:pt x="6314" y="17594"/>
                    <a:pt x="4587" y="18859"/>
                    <a:pt x="2714" y="19716"/>
                  </a:cubicBezTo>
                  <a:cubicBezTo>
                    <a:pt x="1193" y="20407"/>
                    <a:pt x="2351" y="21548"/>
                    <a:pt x="2282" y="22429"/>
                  </a:cubicBezTo>
                  <a:cubicBezTo>
                    <a:pt x="2264" y="22814"/>
                    <a:pt x="2455" y="22907"/>
                    <a:pt x="2706" y="22907"/>
                  </a:cubicBezTo>
                  <a:cubicBezTo>
                    <a:pt x="2939" y="22907"/>
                    <a:pt x="3223" y="22827"/>
                    <a:pt x="3440" y="22827"/>
                  </a:cubicBezTo>
                  <a:cubicBezTo>
                    <a:pt x="3665" y="22827"/>
                    <a:pt x="3872" y="22982"/>
                    <a:pt x="4079" y="23069"/>
                  </a:cubicBezTo>
                  <a:cubicBezTo>
                    <a:pt x="3924" y="23242"/>
                    <a:pt x="3751" y="23380"/>
                    <a:pt x="3544" y="23501"/>
                  </a:cubicBezTo>
                  <a:cubicBezTo>
                    <a:pt x="2610" y="23881"/>
                    <a:pt x="1643" y="24192"/>
                    <a:pt x="709" y="24589"/>
                  </a:cubicBezTo>
                  <a:cubicBezTo>
                    <a:pt x="329" y="24745"/>
                    <a:pt x="1" y="25142"/>
                    <a:pt x="226" y="25609"/>
                  </a:cubicBezTo>
                  <a:cubicBezTo>
                    <a:pt x="325" y="25816"/>
                    <a:pt x="462" y="25880"/>
                    <a:pt x="615" y="25880"/>
                  </a:cubicBezTo>
                  <a:cubicBezTo>
                    <a:pt x="807" y="25880"/>
                    <a:pt x="1026" y="25778"/>
                    <a:pt x="1228" y="25730"/>
                  </a:cubicBezTo>
                  <a:cubicBezTo>
                    <a:pt x="2248" y="25454"/>
                    <a:pt x="3354" y="25350"/>
                    <a:pt x="4252" y="24866"/>
                  </a:cubicBezTo>
                  <a:cubicBezTo>
                    <a:pt x="4601" y="24679"/>
                    <a:pt x="4965" y="24620"/>
                    <a:pt x="5336" y="24620"/>
                  </a:cubicBezTo>
                  <a:cubicBezTo>
                    <a:pt x="5952" y="24620"/>
                    <a:pt x="6585" y="24782"/>
                    <a:pt x="7191" y="24782"/>
                  </a:cubicBezTo>
                  <a:cubicBezTo>
                    <a:pt x="7702" y="24782"/>
                    <a:pt x="8195" y="24667"/>
                    <a:pt x="8642" y="24244"/>
                  </a:cubicBezTo>
                  <a:cubicBezTo>
                    <a:pt x="9143" y="23760"/>
                    <a:pt x="9627" y="23276"/>
                    <a:pt x="10128" y="22809"/>
                  </a:cubicBezTo>
                  <a:cubicBezTo>
                    <a:pt x="10518" y="22438"/>
                    <a:pt x="10935" y="22335"/>
                    <a:pt x="11366" y="22335"/>
                  </a:cubicBezTo>
                  <a:cubicBezTo>
                    <a:pt x="11904" y="22335"/>
                    <a:pt x="12465" y="22495"/>
                    <a:pt x="13026" y="22495"/>
                  </a:cubicBezTo>
                  <a:cubicBezTo>
                    <a:pt x="13270" y="22495"/>
                    <a:pt x="13515" y="22465"/>
                    <a:pt x="13757" y="22377"/>
                  </a:cubicBezTo>
                  <a:cubicBezTo>
                    <a:pt x="14876" y="21972"/>
                    <a:pt x="15968" y="21278"/>
                    <a:pt x="17215" y="21278"/>
                  </a:cubicBezTo>
                  <a:cubicBezTo>
                    <a:pt x="17721" y="21278"/>
                    <a:pt x="18252" y="21392"/>
                    <a:pt x="18820" y="21686"/>
                  </a:cubicBezTo>
                  <a:cubicBezTo>
                    <a:pt x="20272" y="22429"/>
                    <a:pt x="22242" y="22343"/>
                    <a:pt x="21966" y="24780"/>
                  </a:cubicBezTo>
                  <a:cubicBezTo>
                    <a:pt x="21914" y="25212"/>
                    <a:pt x="22104" y="25868"/>
                    <a:pt x="22415" y="26127"/>
                  </a:cubicBezTo>
                  <a:cubicBezTo>
                    <a:pt x="23746" y="27251"/>
                    <a:pt x="23659" y="29411"/>
                    <a:pt x="23210" y="29981"/>
                  </a:cubicBezTo>
                  <a:cubicBezTo>
                    <a:pt x="22052" y="31485"/>
                    <a:pt x="22484" y="32573"/>
                    <a:pt x="22985" y="33973"/>
                  </a:cubicBezTo>
                  <a:cubicBezTo>
                    <a:pt x="23124" y="34405"/>
                    <a:pt x="22795" y="35045"/>
                    <a:pt x="22553" y="35529"/>
                  </a:cubicBezTo>
                  <a:cubicBezTo>
                    <a:pt x="21447" y="37844"/>
                    <a:pt x="19356" y="39469"/>
                    <a:pt x="18233" y="41802"/>
                  </a:cubicBezTo>
                  <a:cubicBezTo>
                    <a:pt x="17455" y="43409"/>
                    <a:pt x="17058" y="48783"/>
                    <a:pt x="18354" y="49734"/>
                  </a:cubicBezTo>
                  <a:cubicBezTo>
                    <a:pt x="20220" y="51116"/>
                    <a:pt x="19927" y="52862"/>
                    <a:pt x="20238" y="54659"/>
                  </a:cubicBezTo>
                  <a:cubicBezTo>
                    <a:pt x="20428" y="55748"/>
                    <a:pt x="20410" y="57528"/>
                    <a:pt x="20687" y="57752"/>
                  </a:cubicBezTo>
                  <a:cubicBezTo>
                    <a:pt x="22380" y="59083"/>
                    <a:pt x="22242" y="61364"/>
                    <a:pt x="23625" y="62764"/>
                  </a:cubicBezTo>
                  <a:cubicBezTo>
                    <a:pt x="23915" y="63066"/>
                    <a:pt x="24197" y="63258"/>
                    <a:pt x="24508" y="63258"/>
                  </a:cubicBezTo>
                  <a:cubicBezTo>
                    <a:pt x="24660" y="63258"/>
                    <a:pt x="24820" y="63212"/>
                    <a:pt x="24990" y="63110"/>
                  </a:cubicBezTo>
                  <a:cubicBezTo>
                    <a:pt x="25508" y="62816"/>
                    <a:pt x="25526" y="62246"/>
                    <a:pt x="25197" y="61831"/>
                  </a:cubicBezTo>
                  <a:cubicBezTo>
                    <a:pt x="23607" y="59671"/>
                    <a:pt x="23746" y="56888"/>
                    <a:pt x="22536" y="54590"/>
                  </a:cubicBezTo>
                  <a:cubicBezTo>
                    <a:pt x="22415" y="54348"/>
                    <a:pt x="22605" y="53933"/>
                    <a:pt x="22692" y="53605"/>
                  </a:cubicBezTo>
                  <a:cubicBezTo>
                    <a:pt x="22704" y="53568"/>
                    <a:pt x="22878" y="53539"/>
                    <a:pt x="22981" y="53539"/>
                  </a:cubicBezTo>
                  <a:cubicBezTo>
                    <a:pt x="23021" y="53539"/>
                    <a:pt x="23050" y="53543"/>
                    <a:pt x="23054" y="53553"/>
                  </a:cubicBezTo>
                  <a:cubicBezTo>
                    <a:pt x="23175" y="53812"/>
                    <a:pt x="23366" y="54106"/>
                    <a:pt x="23366" y="54400"/>
                  </a:cubicBezTo>
                  <a:cubicBezTo>
                    <a:pt x="23383" y="56819"/>
                    <a:pt x="24973" y="58617"/>
                    <a:pt x="26027" y="60569"/>
                  </a:cubicBezTo>
                  <a:cubicBezTo>
                    <a:pt x="26977" y="62297"/>
                    <a:pt x="28654" y="63663"/>
                    <a:pt x="27720" y="65978"/>
                  </a:cubicBezTo>
                  <a:cubicBezTo>
                    <a:pt x="27530" y="66445"/>
                    <a:pt x="27928" y="66791"/>
                    <a:pt x="28273" y="67136"/>
                  </a:cubicBezTo>
                  <a:cubicBezTo>
                    <a:pt x="29138" y="68000"/>
                    <a:pt x="30226" y="68536"/>
                    <a:pt x="31246" y="69193"/>
                  </a:cubicBezTo>
                  <a:cubicBezTo>
                    <a:pt x="32910" y="70222"/>
                    <a:pt x="34447" y="71516"/>
                    <a:pt x="36422" y="71516"/>
                  </a:cubicBezTo>
                  <a:cubicBezTo>
                    <a:pt x="36867" y="71516"/>
                    <a:pt x="37334" y="71451"/>
                    <a:pt x="37830" y="71301"/>
                  </a:cubicBezTo>
                  <a:cubicBezTo>
                    <a:pt x="37930" y="71272"/>
                    <a:pt x="38022" y="71258"/>
                    <a:pt x="38107" y="71258"/>
                  </a:cubicBezTo>
                  <a:cubicBezTo>
                    <a:pt x="38527" y="71258"/>
                    <a:pt x="38793" y="71582"/>
                    <a:pt x="39023" y="71941"/>
                  </a:cubicBezTo>
                  <a:cubicBezTo>
                    <a:pt x="39748" y="73098"/>
                    <a:pt x="40768" y="73721"/>
                    <a:pt x="42116" y="74032"/>
                  </a:cubicBezTo>
                  <a:cubicBezTo>
                    <a:pt x="43585" y="74360"/>
                    <a:pt x="45296" y="74775"/>
                    <a:pt x="45745" y="76399"/>
                  </a:cubicBezTo>
                  <a:cubicBezTo>
                    <a:pt x="46194" y="78110"/>
                    <a:pt x="47439" y="79112"/>
                    <a:pt x="48648" y="79907"/>
                  </a:cubicBezTo>
                  <a:cubicBezTo>
                    <a:pt x="49237" y="80296"/>
                    <a:pt x="50039" y="81326"/>
                    <a:pt x="50895" y="81326"/>
                  </a:cubicBezTo>
                  <a:cubicBezTo>
                    <a:pt x="51372" y="81326"/>
                    <a:pt x="51865" y="81007"/>
                    <a:pt x="52347" y="80080"/>
                  </a:cubicBezTo>
                  <a:cubicBezTo>
                    <a:pt x="52462" y="79850"/>
                    <a:pt x="52631" y="79714"/>
                    <a:pt x="52813" y="79714"/>
                  </a:cubicBezTo>
                  <a:cubicBezTo>
                    <a:pt x="53013" y="79714"/>
                    <a:pt x="53228" y="79880"/>
                    <a:pt x="53401" y="80270"/>
                  </a:cubicBezTo>
                  <a:cubicBezTo>
                    <a:pt x="54593" y="83156"/>
                    <a:pt x="53919" y="85697"/>
                    <a:pt x="51621" y="87943"/>
                  </a:cubicBezTo>
                  <a:cubicBezTo>
                    <a:pt x="50498" y="89049"/>
                    <a:pt x="49806" y="90604"/>
                    <a:pt x="50774" y="92194"/>
                  </a:cubicBezTo>
                  <a:cubicBezTo>
                    <a:pt x="51085" y="92730"/>
                    <a:pt x="51068" y="92886"/>
                    <a:pt x="50688" y="93283"/>
                  </a:cubicBezTo>
                  <a:cubicBezTo>
                    <a:pt x="49685" y="94337"/>
                    <a:pt x="49703" y="95875"/>
                    <a:pt x="50567" y="96636"/>
                  </a:cubicBezTo>
                  <a:cubicBezTo>
                    <a:pt x="52208" y="98087"/>
                    <a:pt x="52986" y="99971"/>
                    <a:pt x="53971" y="101803"/>
                  </a:cubicBezTo>
                  <a:cubicBezTo>
                    <a:pt x="55440" y="104516"/>
                    <a:pt x="56771" y="107281"/>
                    <a:pt x="59933" y="108629"/>
                  </a:cubicBezTo>
                  <a:cubicBezTo>
                    <a:pt x="61661" y="109372"/>
                    <a:pt x="62629" y="111014"/>
                    <a:pt x="62664" y="113122"/>
                  </a:cubicBezTo>
                  <a:cubicBezTo>
                    <a:pt x="62716" y="116319"/>
                    <a:pt x="62871" y="119516"/>
                    <a:pt x="63096" y="122713"/>
                  </a:cubicBezTo>
                  <a:cubicBezTo>
                    <a:pt x="63251" y="125115"/>
                    <a:pt x="64426" y="127431"/>
                    <a:pt x="63631" y="129920"/>
                  </a:cubicBezTo>
                  <a:cubicBezTo>
                    <a:pt x="63303" y="130922"/>
                    <a:pt x="63459" y="131907"/>
                    <a:pt x="63839" y="132875"/>
                  </a:cubicBezTo>
                  <a:cubicBezTo>
                    <a:pt x="64323" y="134067"/>
                    <a:pt x="64461" y="135363"/>
                    <a:pt x="64288" y="136642"/>
                  </a:cubicBezTo>
                  <a:cubicBezTo>
                    <a:pt x="64184" y="137593"/>
                    <a:pt x="64582" y="138664"/>
                    <a:pt x="65653" y="139148"/>
                  </a:cubicBezTo>
                  <a:cubicBezTo>
                    <a:pt x="65680" y="139159"/>
                    <a:pt x="65711" y="139163"/>
                    <a:pt x="65743" y="139163"/>
                  </a:cubicBezTo>
                  <a:cubicBezTo>
                    <a:pt x="65886" y="139163"/>
                    <a:pt x="66069" y="139076"/>
                    <a:pt x="66205" y="139076"/>
                  </a:cubicBezTo>
                  <a:cubicBezTo>
                    <a:pt x="66332" y="139076"/>
                    <a:pt x="66419" y="139151"/>
                    <a:pt x="66397" y="139442"/>
                  </a:cubicBezTo>
                  <a:cubicBezTo>
                    <a:pt x="66362" y="139995"/>
                    <a:pt x="67071" y="140565"/>
                    <a:pt x="66293" y="141135"/>
                  </a:cubicBezTo>
                  <a:cubicBezTo>
                    <a:pt x="65895" y="141412"/>
                    <a:pt x="65360" y="142259"/>
                    <a:pt x="65774" y="142414"/>
                  </a:cubicBezTo>
                  <a:cubicBezTo>
                    <a:pt x="66898" y="142846"/>
                    <a:pt x="66500" y="143797"/>
                    <a:pt x="66777" y="144488"/>
                  </a:cubicBezTo>
                  <a:cubicBezTo>
                    <a:pt x="67468" y="146164"/>
                    <a:pt x="68505" y="147668"/>
                    <a:pt x="69801" y="148929"/>
                  </a:cubicBezTo>
                  <a:cubicBezTo>
                    <a:pt x="71823" y="150906"/>
                    <a:pt x="74091" y="152091"/>
                    <a:pt x="76808" y="152091"/>
                  </a:cubicBezTo>
                  <a:cubicBezTo>
                    <a:pt x="77226" y="152091"/>
                    <a:pt x="77656" y="152063"/>
                    <a:pt x="78096" y="152005"/>
                  </a:cubicBezTo>
                  <a:cubicBezTo>
                    <a:pt x="78355" y="151953"/>
                    <a:pt x="78580" y="151781"/>
                    <a:pt x="78718" y="151556"/>
                  </a:cubicBezTo>
                  <a:cubicBezTo>
                    <a:pt x="78874" y="151262"/>
                    <a:pt x="78615" y="151038"/>
                    <a:pt x="78355" y="150882"/>
                  </a:cubicBezTo>
                  <a:cubicBezTo>
                    <a:pt x="77595" y="150415"/>
                    <a:pt x="76835" y="149914"/>
                    <a:pt x="76040" y="149482"/>
                  </a:cubicBezTo>
                  <a:cubicBezTo>
                    <a:pt x="73914" y="148342"/>
                    <a:pt x="73551" y="146648"/>
                    <a:pt x="74899" y="144695"/>
                  </a:cubicBezTo>
                  <a:cubicBezTo>
                    <a:pt x="75608" y="143658"/>
                    <a:pt x="75694" y="142570"/>
                    <a:pt x="74173" y="142017"/>
                  </a:cubicBezTo>
                  <a:cubicBezTo>
                    <a:pt x="73707" y="141861"/>
                    <a:pt x="72929" y="141550"/>
                    <a:pt x="73551" y="140997"/>
                  </a:cubicBezTo>
                  <a:cubicBezTo>
                    <a:pt x="74260" y="140340"/>
                    <a:pt x="74260" y="139597"/>
                    <a:pt x="74415" y="138837"/>
                  </a:cubicBezTo>
                  <a:cubicBezTo>
                    <a:pt x="74605" y="137783"/>
                    <a:pt x="73534" y="136193"/>
                    <a:pt x="75677" y="135985"/>
                  </a:cubicBezTo>
                  <a:cubicBezTo>
                    <a:pt x="75746" y="135985"/>
                    <a:pt x="75850" y="135588"/>
                    <a:pt x="75798" y="135432"/>
                  </a:cubicBezTo>
                  <a:cubicBezTo>
                    <a:pt x="75444" y="134260"/>
                    <a:pt x="75867" y="133923"/>
                    <a:pt x="76900" y="133923"/>
                  </a:cubicBezTo>
                  <a:cubicBezTo>
                    <a:pt x="76978" y="133923"/>
                    <a:pt x="77060" y="133925"/>
                    <a:pt x="77146" y="133929"/>
                  </a:cubicBezTo>
                  <a:cubicBezTo>
                    <a:pt x="77188" y="133931"/>
                    <a:pt x="77231" y="133932"/>
                    <a:pt x="77272" y="133932"/>
                  </a:cubicBezTo>
                  <a:cubicBezTo>
                    <a:pt x="78202" y="133932"/>
                    <a:pt x="78980" y="133388"/>
                    <a:pt x="79427" y="132512"/>
                  </a:cubicBezTo>
                  <a:cubicBezTo>
                    <a:pt x="79859" y="131648"/>
                    <a:pt x="79738" y="130836"/>
                    <a:pt x="79047" y="130110"/>
                  </a:cubicBezTo>
                  <a:cubicBezTo>
                    <a:pt x="78857" y="129902"/>
                    <a:pt x="78822" y="129557"/>
                    <a:pt x="78701" y="129280"/>
                  </a:cubicBezTo>
                  <a:lnTo>
                    <a:pt x="78701" y="129280"/>
                  </a:lnTo>
                  <a:cubicBezTo>
                    <a:pt x="78977" y="129298"/>
                    <a:pt x="79237" y="129332"/>
                    <a:pt x="79513" y="129384"/>
                  </a:cubicBezTo>
                  <a:cubicBezTo>
                    <a:pt x="79669" y="129427"/>
                    <a:pt x="79830" y="129448"/>
                    <a:pt x="79991" y="129448"/>
                  </a:cubicBezTo>
                  <a:cubicBezTo>
                    <a:pt x="80347" y="129448"/>
                    <a:pt x="80702" y="129344"/>
                    <a:pt x="80999" y="129142"/>
                  </a:cubicBezTo>
                  <a:cubicBezTo>
                    <a:pt x="82900" y="128001"/>
                    <a:pt x="83350" y="125841"/>
                    <a:pt x="84473" y="124148"/>
                  </a:cubicBezTo>
                  <a:cubicBezTo>
                    <a:pt x="85216" y="123024"/>
                    <a:pt x="86149" y="121815"/>
                    <a:pt x="85544" y="120225"/>
                  </a:cubicBezTo>
                  <a:cubicBezTo>
                    <a:pt x="85026" y="118808"/>
                    <a:pt x="85959" y="118186"/>
                    <a:pt x="86927" y="117356"/>
                  </a:cubicBezTo>
                  <a:cubicBezTo>
                    <a:pt x="88258" y="116233"/>
                    <a:pt x="90314" y="116371"/>
                    <a:pt x="91230" y="115213"/>
                  </a:cubicBezTo>
                  <a:cubicBezTo>
                    <a:pt x="93096" y="112846"/>
                    <a:pt x="93788" y="109908"/>
                    <a:pt x="93874" y="106866"/>
                  </a:cubicBezTo>
                  <a:cubicBezTo>
                    <a:pt x="93909" y="105743"/>
                    <a:pt x="93563" y="104637"/>
                    <a:pt x="94635" y="103635"/>
                  </a:cubicBezTo>
                  <a:cubicBezTo>
                    <a:pt x="95637" y="102650"/>
                    <a:pt x="96432" y="101492"/>
                    <a:pt x="97002" y="100213"/>
                  </a:cubicBezTo>
                  <a:cubicBezTo>
                    <a:pt x="98350" y="97189"/>
                    <a:pt x="97555" y="95668"/>
                    <a:pt x="93770" y="93404"/>
                  </a:cubicBezTo>
                  <a:cubicBezTo>
                    <a:pt x="92864" y="92866"/>
                    <a:pt x="92012" y="92178"/>
                    <a:pt x="90923" y="92178"/>
                  </a:cubicBezTo>
                  <a:cubicBezTo>
                    <a:pt x="90787" y="92178"/>
                    <a:pt x="90648" y="92189"/>
                    <a:pt x="90504" y="92212"/>
                  </a:cubicBezTo>
                  <a:cubicBezTo>
                    <a:pt x="90375" y="92232"/>
                    <a:pt x="90250" y="92241"/>
                    <a:pt x="90128" y="92241"/>
                  </a:cubicBezTo>
                  <a:cubicBezTo>
                    <a:pt x="89316" y="92241"/>
                    <a:pt x="88640" y="91827"/>
                    <a:pt x="87964" y="91451"/>
                  </a:cubicBezTo>
                  <a:cubicBezTo>
                    <a:pt x="86720" y="90760"/>
                    <a:pt x="85423" y="90190"/>
                    <a:pt x="84076" y="89740"/>
                  </a:cubicBezTo>
                  <a:cubicBezTo>
                    <a:pt x="83419" y="89533"/>
                    <a:pt x="82365" y="89412"/>
                    <a:pt x="82226" y="88306"/>
                  </a:cubicBezTo>
                  <a:cubicBezTo>
                    <a:pt x="81898" y="85511"/>
                    <a:pt x="80349" y="82231"/>
                    <a:pt x="77208" y="82231"/>
                  </a:cubicBezTo>
                  <a:cubicBezTo>
                    <a:pt x="77047" y="82231"/>
                    <a:pt x="76883" y="82240"/>
                    <a:pt x="76714" y="82258"/>
                  </a:cubicBezTo>
                  <a:cubicBezTo>
                    <a:pt x="76610" y="82274"/>
                    <a:pt x="76507" y="82282"/>
                    <a:pt x="76405" y="82282"/>
                  </a:cubicBezTo>
                  <a:cubicBezTo>
                    <a:pt x="75873" y="82282"/>
                    <a:pt x="75365" y="82061"/>
                    <a:pt x="75003" y="81670"/>
                  </a:cubicBezTo>
                  <a:cubicBezTo>
                    <a:pt x="73810" y="80478"/>
                    <a:pt x="72722" y="79147"/>
                    <a:pt x="71356" y="78179"/>
                  </a:cubicBezTo>
                  <a:cubicBezTo>
                    <a:pt x="70652" y="77672"/>
                    <a:pt x="69937" y="76844"/>
                    <a:pt x="68958" y="76844"/>
                  </a:cubicBezTo>
                  <a:cubicBezTo>
                    <a:pt x="68735" y="76844"/>
                    <a:pt x="68499" y="76887"/>
                    <a:pt x="68246" y="76987"/>
                  </a:cubicBezTo>
                  <a:cubicBezTo>
                    <a:pt x="68013" y="77081"/>
                    <a:pt x="67785" y="77113"/>
                    <a:pt x="67562" y="77113"/>
                  </a:cubicBezTo>
                  <a:cubicBezTo>
                    <a:pt x="67089" y="77113"/>
                    <a:pt x="66635" y="76969"/>
                    <a:pt x="66189" y="76969"/>
                  </a:cubicBezTo>
                  <a:cubicBezTo>
                    <a:pt x="64783" y="76969"/>
                    <a:pt x="63941" y="75706"/>
                    <a:pt x="62605" y="75706"/>
                  </a:cubicBezTo>
                  <a:cubicBezTo>
                    <a:pt x="62579" y="75706"/>
                    <a:pt x="62552" y="75707"/>
                    <a:pt x="62525" y="75708"/>
                  </a:cubicBezTo>
                  <a:cubicBezTo>
                    <a:pt x="62280" y="75708"/>
                    <a:pt x="61828" y="76012"/>
                    <a:pt x="61511" y="76012"/>
                  </a:cubicBezTo>
                  <a:cubicBezTo>
                    <a:pt x="61248" y="76012"/>
                    <a:pt x="61077" y="75802"/>
                    <a:pt x="61195" y="75034"/>
                  </a:cubicBezTo>
                  <a:cubicBezTo>
                    <a:pt x="61232" y="74788"/>
                    <a:pt x="60883" y="74612"/>
                    <a:pt x="60617" y="74612"/>
                  </a:cubicBezTo>
                  <a:cubicBezTo>
                    <a:pt x="60509" y="74612"/>
                    <a:pt x="60415" y="74641"/>
                    <a:pt x="60365" y="74706"/>
                  </a:cubicBezTo>
                  <a:cubicBezTo>
                    <a:pt x="59225" y="76088"/>
                    <a:pt x="57099" y="76071"/>
                    <a:pt x="56166" y="77747"/>
                  </a:cubicBezTo>
                  <a:cubicBezTo>
                    <a:pt x="55842" y="78325"/>
                    <a:pt x="55457" y="78771"/>
                    <a:pt x="54917" y="78771"/>
                  </a:cubicBezTo>
                  <a:cubicBezTo>
                    <a:pt x="54649" y="78771"/>
                    <a:pt x="54343" y="78661"/>
                    <a:pt x="53988" y="78404"/>
                  </a:cubicBezTo>
                  <a:cubicBezTo>
                    <a:pt x="53637" y="78125"/>
                    <a:pt x="53206" y="77982"/>
                    <a:pt x="52772" y="77982"/>
                  </a:cubicBezTo>
                  <a:cubicBezTo>
                    <a:pt x="52480" y="77982"/>
                    <a:pt x="52186" y="78047"/>
                    <a:pt x="51915" y="78179"/>
                  </a:cubicBezTo>
                  <a:cubicBezTo>
                    <a:pt x="51373" y="78410"/>
                    <a:pt x="50918" y="78527"/>
                    <a:pt x="50541" y="78527"/>
                  </a:cubicBezTo>
                  <a:cubicBezTo>
                    <a:pt x="49618" y="78527"/>
                    <a:pt x="49166" y="77825"/>
                    <a:pt x="49080" y="76365"/>
                  </a:cubicBezTo>
                  <a:cubicBezTo>
                    <a:pt x="49046" y="75397"/>
                    <a:pt x="49184" y="74446"/>
                    <a:pt x="49478" y="73530"/>
                  </a:cubicBezTo>
                  <a:cubicBezTo>
                    <a:pt x="50012" y="71861"/>
                    <a:pt x="49095" y="70692"/>
                    <a:pt x="47366" y="70692"/>
                  </a:cubicBezTo>
                  <a:cubicBezTo>
                    <a:pt x="47305" y="70692"/>
                    <a:pt x="47243" y="70693"/>
                    <a:pt x="47179" y="70696"/>
                  </a:cubicBezTo>
                  <a:cubicBezTo>
                    <a:pt x="46730" y="70714"/>
                    <a:pt x="46281" y="70765"/>
                    <a:pt x="45814" y="70783"/>
                  </a:cubicBezTo>
                  <a:cubicBezTo>
                    <a:pt x="45755" y="70784"/>
                    <a:pt x="45699" y="70786"/>
                    <a:pt x="45645" y="70786"/>
                  </a:cubicBezTo>
                  <a:cubicBezTo>
                    <a:pt x="45148" y="70786"/>
                    <a:pt x="44886" y="70683"/>
                    <a:pt x="45088" y="69919"/>
                  </a:cubicBezTo>
                  <a:cubicBezTo>
                    <a:pt x="45469" y="68484"/>
                    <a:pt x="46143" y="67240"/>
                    <a:pt x="46886" y="65996"/>
                  </a:cubicBezTo>
                  <a:cubicBezTo>
                    <a:pt x="47214" y="65443"/>
                    <a:pt x="47231" y="64993"/>
                    <a:pt x="46747" y="64613"/>
                  </a:cubicBezTo>
                  <a:cubicBezTo>
                    <a:pt x="46406" y="64334"/>
                    <a:pt x="45929" y="64209"/>
                    <a:pt x="45417" y="64209"/>
                  </a:cubicBezTo>
                  <a:cubicBezTo>
                    <a:pt x="44221" y="64209"/>
                    <a:pt x="42833" y="64889"/>
                    <a:pt x="42531" y="65857"/>
                  </a:cubicBezTo>
                  <a:cubicBezTo>
                    <a:pt x="42161" y="67044"/>
                    <a:pt x="40793" y="67929"/>
                    <a:pt x="39553" y="67929"/>
                  </a:cubicBezTo>
                  <a:cubicBezTo>
                    <a:pt x="39113" y="67929"/>
                    <a:pt x="38689" y="67817"/>
                    <a:pt x="38331" y="67568"/>
                  </a:cubicBezTo>
                  <a:cubicBezTo>
                    <a:pt x="36966" y="66601"/>
                    <a:pt x="35998" y="64872"/>
                    <a:pt x="36517" y="63455"/>
                  </a:cubicBezTo>
                  <a:cubicBezTo>
                    <a:pt x="37571" y="60569"/>
                    <a:pt x="37986" y="56802"/>
                    <a:pt x="41822" y="56093"/>
                  </a:cubicBezTo>
                  <a:cubicBezTo>
                    <a:pt x="44259" y="55627"/>
                    <a:pt x="46696" y="55299"/>
                    <a:pt x="49167" y="55126"/>
                  </a:cubicBezTo>
                  <a:cubicBezTo>
                    <a:pt x="49252" y="55120"/>
                    <a:pt x="49338" y="55117"/>
                    <a:pt x="49425" y="55117"/>
                  </a:cubicBezTo>
                  <a:cubicBezTo>
                    <a:pt x="50819" y="55117"/>
                    <a:pt x="52364" y="55920"/>
                    <a:pt x="51811" y="58133"/>
                  </a:cubicBezTo>
                  <a:cubicBezTo>
                    <a:pt x="51707" y="58582"/>
                    <a:pt x="52087" y="59204"/>
                    <a:pt x="52329" y="59688"/>
                  </a:cubicBezTo>
                  <a:cubicBezTo>
                    <a:pt x="52602" y="60250"/>
                    <a:pt x="52992" y="60846"/>
                    <a:pt x="53666" y="60846"/>
                  </a:cubicBezTo>
                  <a:cubicBezTo>
                    <a:pt x="53675" y="60846"/>
                    <a:pt x="53685" y="60846"/>
                    <a:pt x="53695" y="60846"/>
                  </a:cubicBezTo>
                  <a:cubicBezTo>
                    <a:pt x="54455" y="60811"/>
                    <a:pt x="54628" y="60085"/>
                    <a:pt x="54852" y="59498"/>
                  </a:cubicBezTo>
                  <a:cubicBezTo>
                    <a:pt x="55146" y="58703"/>
                    <a:pt x="55146" y="57822"/>
                    <a:pt x="54887" y="57027"/>
                  </a:cubicBezTo>
                  <a:cubicBezTo>
                    <a:pt x="54127" y="54642"/>
                    <a:pt x="54922" y="53017"/>
                    <a:pt x="57116" y="51894"/>
                  </a:cubicBezTo>
                  <a:cubicBezTo>
                    <a:pt x="58291" y="51307"/>
                    <a:pt x="59328" y="50442"/>
                    <a:pt x="60469" y="49786"/>
                  </a:cubicBezTo>
                  <a:cubicBezTo>
                    <a:pt x="62128" y="48818"/>
                    <a:pt x="61575" y="46641"/>
                    <a:pt x="63096" y="45448"/>
                  </a:cubicBezTo>
                  <a:cubicBezTo>
                    <a:pt x="64720" y="44169"/>
                    <a:pt x="65757" y="42113"/>
                    <a:pt x="68194" y="42061"/>
                  </a:cubicBezTo>
                  <a:cubicBezTo>
                    <a:pt x="68574" y="42044"/>
                    <a:pt x="69006" y="41888"/>
                    <a:pt x="69075" y="41456"/>
                  </a:cubicBezTo>
                  <a:cubicBezTo>
                    <a:pt x="69369" y="39711"/>
                    <a:pt x="70924" y="39417"/>
                    <a:pt x="72151" y="38760"/>
                  </a:cubicBezTo>
                  <a:cubicBezTo>
                    <a:pt x="72321" y="38667"/>
                    <a:pt x="72565" y="38512"/>
                    <a:pt x="72753" y="38512"/>
                  </a:cubicBezTo>
                  <a:cubicBezTo>
                    <a:pt x="72950" y="38512"/>
                    <a:pt x="73086" y="38680"/>
                    <a:pt x="73015" y="39261"/>
                  </a:cubicBezTo>
                  <a:cubicBezTo>
                    <a:pt x="72956" y="39796"/>
                    <a:pt x="73330" y="40078"/>
                    <a:pt x="73743" y="40078"/>
                  </a:cubicBezTo>
                  <a:cubicBezTo>
                    <a:pt x="73931" y="40078"/>
                    <a:pt x="74127" y="40020"/>
                    <a:pt x="74294" y="39901"/>
                  </a:cubicBezTo>
                  <a:cubicBezTo>
                    <a:pt x="75746" y="38898"/>
                    <a:pt x="77457" y="38501"/>
                    <a:pt x="78995" y="37723"/>
                  </a:cubicBezTo>
                  <a:cubicBezTo>
                    <a:pt x="79738" y="37326"/>
                    <a:pt x="80291" y="36773"/>
                    <a:pt x="79790" y="35995"/>
                  </a:cubicBezTo>
                  <a:cubicBezTo>
                    <a:pt x="79597" y="35708"/>
                    <a:pt x="79414" y="35603"/>
                    <a:pt x="79239" y="35603"/>
                  </a:cubicBezTo>
                  <a:cubicBezTo>
                    <a:pt x="78865" y="35603"/>
                    <a:pt x="78524" y="36083"/>
                    <a:pt x="78183" y="36306"/>
                  </a:cubicBezTo>
                  <a:cubicBezTo>
                    <a:pt x="77820" y="36545"/>
                    <a:pt x="77447" y="36741"/>
                    <a:pt x="77083" y="36741"/>
                  </a:cubicBezTo>
                  <a:cubicBezTo>
                    <a:pt x="76789" y="36741"/>
                    <a:pt x="76501" y="36612"/>
                    <a:pt x="76230" y="36272"/>
                  </a:cubicBezTo>
                  <a:cubicBezTo>
                    <a:pt x="75677" y="35563"/>
                    <a:pt x="76126" y="35148"/>
                    <a:pt x="76731" y="34751"/>
                  </a:cubicBezTo>
                  <a:cubicBezTo>
                    <a:pt x="77318" y="34371"/>
                    <a:pt x="77284" y="33818"/>
                    <a:pt x="77025" y="33196"/>
                  </a:cubicBezTo>
                  <a:cubicBezTo>
                    <a:pt x="76921" y="32919"/>
                    <a:pt x="76161" y="33023"/>
                    <a:pt x="76593" y="32643"/>
                  </a:cubicBezTo>
                  <a:cubicBezTo>
                    <a:pt x="76708" y="32536"/>
                    <a:pt x="76805" y="32492"/>
                    <a:pt x="76888" y="32492"/>
                  </a:cubicBezTo>
                  <a:cubicBezTo>
                    <a:pt x="77143" y="32492"/>
                    <a:pt x="77279" y="32892"/>
                    <a:pt x="77474" y="33126"/>
                  </a:cubicBezTo>
                  <a:cubicBezTo>
                    <a:pt x="77830" y="33563"/>
                    <a:pt x="78559" y="33892"/>
                    <a:pt x="79019" y="33892"/>
                  </a:cubicBezTo>
                  <a:cubicBezTo>
                    <a:pt x="79251" y="33892"/>
                    <a:pt x="79415" y="33808"/>
                    <a:pt x="79427" y="33610"/>
                  </a:cubicBezTo>
                  <a:cubicBezTo>
                    <a:pt x="79485" y="32639"/>
                    <a:pt x="79866" y="32465"/>
                    <a:pt x="80317" y="32465"/>
                  </a:cubicBezTo>
                  <a:cubicBezTo>
                    <a:pt x="80569" y="32465"/>
                    <a:pt x="80843" y="32519"/>
                    <a:pt x="81095" y="32519"/>
                  </a:cubicBezTo>
                  <a:cubicBezTo>
                    <a:pt x="81194" y="32519"/>
                    <a:pt x="81290" y="32511"/>
                    <a:pt x="81380" y="32487"/>
                  </a:cubicBezTo>
                  <a:cubicBezTo>
                    <a:pt x="81894" y="32340"/>
                    <a:pt x="82271" y="31830"/>
                    <a:pt x="82830" y="31830"/>
                  </a:cubicBezTo>
                  <a:cubicBezTo>
                    <a:pt x="82928" y="31830"/>
                    <a:pt x="83031" y="31846"/>
                    <a:pt x="83142" y="31882"/>
                  </a:cubicBezTo>
                  <a:cubicBezTo>
                    <a:pt x="82658" y="32470"/>
                    <a:pt x="82192" y="33075"/>
                    <a:pt x="81708" y="33679"/>
                  </a:cubicBezTo>
                  <a:cubicBezTo>
                    <a:pt x="81604" y="33766"/>
                    <a:pt x="81483" y="33835"/>
                    <a:pt x="81362" y="33904"/>
                  </a:cubicBezTo>
                  <a:cubicBezTo>
                    <a:pt x="81034" y="34129"/>
                    <a:pt x="80775" y="34423"/>
                    <a:pt x="80878" y="34872"/>
                  </a:cubicBezTo>
                  <a:cubicBezTo>
                    <a:pt x="80999" y="35304"/>
                    <a:pt x="81380" y="35252"/>
                    <a:pt x="81673" y="35425"/>
                  </a:cubicBezTo>
                  <a:cubicBezTo>
                    <a:pt x="81973" y="35596"/>
                    <a:pt x="82292" y="35648"/>
                    <a:pt x="82615" y="35648"/>
                  </a:cubicBezTo>
                  <a:cubicBezTo>
                    <a:pt x="83130" y="35648"/>
                    <a:pt x="83658" y="35514"/>
                    <a:pt x="84141" y="35514"/>
                  </a:cubicBezTo>
                  <a:cubicBezTo>
                    <a:pt x="84489" y="35514"/>
                    <a:pt x="84814" y="35584"/>
                    <a:pt x="85095" y="35822"/>
                  </a:cubicBezTo>
                  <a:cubicBezTo>
                    <a:pt x="85535" y="36187"/>
                    <a:pt x="85875" y="36332"/>
                    <a:pt x="86134" y="36332"/>
                  </a:cubicBezTo>
                  <a:cubicBezTo>
                    <a:pt x="86710" y="36332"/>
                    <a:pt x="86887" y="35618"/>
                    <a:pt x="86875" y="35010"/>
                  </a:cubicBezTo>
                  <a:cubicBezTo>
                    <a:pt x="86858" y="34215"/>
                    <a:pt x="87601" y="32729"/>
                    <a:pt x="85665" y="32625"/>
                  </a:cubicBezTo>
                  <a:cubicBezTo>
                    <a:pt x="84991" y="32591"/>
                    <a:pt x="85130" y="31986"/>
                    <a:pt x="85596" y="31485"/>
                  </a:cubicBezTo>
                  <a:cubicBezTo>
                    <a:pt x="87186" y="29791"/>
                    <a:pt x="86650" y="27527"/>
                    <a:pt x="84508" y="26767"/>
                  </a:cubicBezTo>
                  <a:cubicBezTo>
                    <a:pt x="84006" y="26594"/>
                    <a:pt x="83557" y="26214"/>
                    <a:pt x="83661" y="25834"/>
                  </a:cubicBezTo>
                  <a:cubicBezTo>
                    <a:pt x="83972" y="24503"/>
                    <a:pt x="83039" y="23432"/>
                    <a:pt x="83090" y="22170"/>
                  </a:cubicBezTo>
                  <a:cubicBezTo>
                    <a:pt x="83108" y="21773"/>
                    <a:pt x="83073" y="21375"/>
                    <a:pt x="82624" y="21220"/>
                  </a:cubicBezTo>
                  <a:cubicBezTo>
                    <a:pt x="82529" y="21188"/>
                    <a:pt x="82437" y="21174"/>
                    <a:pt x="82348" y="21174"/>
                  </a:cubicBezTo>
                  <a:cubicBezTo>
                    <a:pt x="82049" y="21174"/>
                    <a:pt x="81787" y="21339"/>
                    <a:pt x="81587" y="21565"/>
                  </a:cubicBezTo>
                  <a:cubicBezTo>
                    <a:pt x="81086" y="22135"/>
                    <a:pt x="80464" y="22602"/>
                    <a:pt x="79755" y="22913"/>
                  </a:cubicBezTo>
                  <a:cubicBezTo>
                    <a:pt x="79583" y="22995"/>
                    <a:pt x="79411" y="23071"/>
                    <a:pt x="79247" y="23071"/>
                  </a:cubicBezTo>
                  <a:cubicBezTo>
                    <a:pt x="79097" y="23071"/>
                    <a:pt x="78954" y="23008"/>
                    <a:pt x="78822" y="22827"/>
                  </a:cubicBezTo>
                  <a:cubicBezTo>
                    <a:pt x="78563" y="22498"/>
                    <a:pt x="78753" y="22274"/>
                    <a:pt x="78960" y="22015"/>
                  </a:cubicBezTo>
                  <a:cubicBezTo>
                    <a:pt x="79496" y="21254"/>
                    <a:pt x="79254" y="20736"/>
                    <a:pt x="78459" y="20338"/>
                  </a:cubicBezTo>
                  <a:cubicBezTo>
                    <a:pt x="78131" y="20165"/>
                    <a:pt x="77837" y="19941"/>
                    <a:pt x="77578" y="19664"/>
                  </a:cubicBezTo>
                  <a:cubicBezTo>
                    <a:pt x="77168" y="19146"/>
                    <a:pt x="76356" y="18913"/>
                    <a:pt x="75491" y="18913"/>
                  </a:cubicBezTo>
                  <a:cubicBezTo>
                    <a:pt x="74278" y="18913"/>
                    <a:pt x="72961" y="19371"/>
                    <a:pt x="72497" y="20148"/>
                  </a:cubicBezTo>
                  <a:cubicBezTo>
                    <a:pt x="72065" y="20874"/>
                    <a:pt x="71788" y="21824"/>
                    <a:pt x="70803" y="22170"/>
                  </a:cubicBezTo>
                  <a:cubicBezTo>
                    <a:pt x="70354" y="22326"/>
                    <a:pt x="70043" y="22792"/>
                    <a:pt x="70337" y="23276"/>
                  </a:cubicBezTo>
                  <a:cubicBezTo>
                    <a:pt x="71356" y="25004"/>
                    <a:pt x="70043" y="25488"/>
                    <a:pt x="68902" y="26024"/>
                  </a:cubicBezTo>
                  <a:cubicBezTo>
                    <a:pt x="67693" y="26577"/>
                    <a:pt x="66241" y="26801"/>
                    <a:pt x="66345" y="28685"/>
                  </a:cubicBezTo>
                  <a:cubicBezTo>
                    <a:pt x="66379" y="29117"/>
                    <a:pt x="65895" y="29601"/>
                    <a:pt x="65584" y="30016"/>
                  </a:cubicBezTo>
                  <a:cubicBezTo>
                    <a:pt x="65442" y="30197"/>
                    <a:pt x="65232" y="30465"/>
                    <a:pt x="64983" y="30465"/>
                  </a:cubicBezTo>
                  <a:cubicBezTo>
                    <a:pt x="64899" y="30465"/>
                    <a:pt x="64811" y="30435"/>
                    <a:pt x="64720" y="30361"/>
                  </a:cubicBezTo>
                  <a:cubicBezTo>
                    <a:pt x="64409" y="30120"/>
                    <a:pt x="64288" y="29705"/>
                    <a:pt x="64409" y="29342"/>
                  </a:cubicBezTo>
                  <a:cubicBezTo>
                    <a:pt x="64893" y="27596"/>
                    <a:pt x="65083" y="25989"/>
                    <a:pt x="62508" y="25903"/>
                  </a:cubicBezTo>
                  <a:cubicBezTo>
                    <a:pt x="62249" y="25903"/>
                    <a:pt x="61938" y="25644"/>
                    <a:pt x="61748" y="25436"/>
                  </a:cubicBezTo>
                  <a:cubicBezTo>
                    <a:pt x="61084" y="24759"/>
                    <a:pt x="60400" y="24243"/>
                    <a:pt x="59552" y="24243"/>
                  </a:cubicBezTo>
                  <a:cubicBezTo>
                    <a:pt x="59252" y="24243"/>
                    <a:pt x="58932" y="24307"/>
                    <a:pt x="58585" y="24451"/>
                  </a:cubicBezTo>
                  <a:cubicBezTo>
                    <a:pt x="58566" y="24457"/>
                    <a:pt x="58545" y="24459"/>
                    <a:pt x="58523" y="24459"/>
                  </a:cubicBezTo>
                  <a:cubicBezTo>
                    <a:pt x="58409" y="24459"/>
                    <a:pt x="58269" y="24394"/>
                    <a:pt x="58153" y="24365"/>
                  </a:cubicBezTo>
                  <a:cubicBezTo>
                    <a:pt x="58758" y="23501"/>
                    <a:pt x="57687" y="22429"/>
                    <a:pt x="58827" y="21462"/>
                  </a:cubicBezTo>
                  <a:cubicBezTo>
                    <a:pt x="61800" y="18990"/>
                    <a:pt x="65757" y="18558"/>
                    <a:pt x="68781" y="16294"/>
                  </a:cubicBezTo>
                  <a:lnTo>
                    <a:pt x="69455" y="15828"/>
                  </a:lnTo>
                  <a:cubicBezTo>
                    <a:pt x="70337" y="15586"/>
                    <a:pt x="71218" y="15206"/>
                    <a:pt x="72117" y="15119"/>
                  </a:cubicBezTo>
                  <a:cubicBezTo>
                    <a:pt x="74346" y="14912"/>
                    <a:pt x="75331" y="13910"/>
                    <a:pt x="75262" y="11767"/>
                  </a:cubicBezTo>
                  <a:cubicBezTo>
                    <a:pt x="75262" y="11596"/>
                    <a:pt x="75299" y="11543"/>
                    <a:pt x="75353" y="11543"/>
                  </a:cubicBezTo>
                  <a:cubicBezTo>
                    <a:pt x="75441" y="11543"/>
                    <a:pt x="75574" y="11687"/>
                    <a:pt x="75659" y="11698"/>
                  </a:cubicBezTo>
                  <a:cubicBezTo>
                    <a:pt x="76835" y="11749"/>
                    <a:pt x="77733" y="12683"/>
                    <a:pt x="78943" y="12752"/>
                  </a:cubicBezTo>
                  <a:cubicBezTo>
                    <a:pt x="79461" y="12769"/>
                    <a:pt x="79945" y="13391"/>
                    <a:pt x="80412" y="13789"/>
                  </a:cubicBezTo>
                  <a:cubicBezTo>
                    <a:pt x="80395" y="13944"/>
                    <a:pt x="80325" y="14082"/>
                    <a:pt x="80204" y="14203"/>
                  </a:cubicBezTo>
                  <a:cubicBezTo>
                    <a:pt x="79099" y="14649"/>
                    <a:pt x="78211" y="15599"/>
                    <a:pt x="76924" y="15599"/>
                  </a:cubicBezTo>
                  <a:cubicBezTo>
                    <a:pt x="76763" y="15599"/>
                    <a:pt x="76595" y="15584"/>
                    <a:pt x="76420" y="15551"/>
                  </a:cubicBezTo>
                  <a:cubicBezTo>
                    <a:pt x="76325" y="15534"/>
                    <a:pt x="76229" y="15525"/>
                    <a:pt x="76135" y="15525"/>
                  </a:cubicBezTo>
                  <a:cubicBezTo>
                    <a:pt x="75478" y="15525"/>
                    <a:pt x="74895" y="15947"/>
                    <a:pt x="74985" y="16778"/>
                  </a:cubicBezTo>
                  <a:cubicBezTo>
                    <a:pt x="75041" y="17437"/>
                    <a:pt x="75422" y="17620"/>
                    <a:pt x="75866" y="17620"/>
                  </a:cubicBezTo>
                  <a:cubicBezTo>
                    <a:pt x="76109" y="17620"/>
                    <a:pt x="76372" y="17565"/>
                    <a:pt x="76610" y="17504"/>
                  </a:cubicBezTo>
                  <a:cubicBezTo>
                    <a:pt x="76822" y="17451"/>
                    <a:pt x="77015" y="17425"/>
                    <a:pt x="77193" y="17425"/>
                  </a:cubicBezTo>
                  <a:cubicBezTo>
                    <a:pt x="77828" y="17425"/>
                    <a:pt x="78286" y="17750"/>
                    <a:pt x="78839" y="18316"/>
                  </a:cubicBezTo>
                  <a:cubicBezTo>
                    <a:pt x="79617" y="19094"/>
                    <a:pt x="80723" y="19612"/>
                    <a:pt x="81794" y="19993"/>
                  </a:cubicBezTo>
                  <a:cubicBezTo>
                    <a:pt x="81906" y="20034"/>
                    <a:pt x="82005" y="20053"/>
                    <a:pt x="82094" y="20053"/>
                  </a:cubicBezTo>
                  <a:cubicBezTo>
                    <a:pt x="82595" y="20053"/>
                    <a:pt x="82747" y="19445"/>
                    <a:pt x="82762" y="18887"/>
                  </a:cubicBezTo>
                  <a:cubicBezTo>
                    <a:pt x="82805" y="18878"/>
                    <a:pt x="82849" y="18874"/>
                    <a:pt x="82892" y="18874"/>
                  </a:cubicBezTo>
                  <a:cubicBezTo>
                    <a:pt x="82935" y="18874"/>
                    <a:pt x="82978" y="18878"/>
                    <a:pt x="83021" y="18887"/>
                  </a:cubicBezTo>
                  <a:cubicBezTo>
                    <a:pt x="83375" y="18985"/>
                    <a:pt x="83662" y="19030"/>
                    <a:pt x="83892" y="19030"/>
                  </a:cubicBezTo>
                  <a:cubicBezTo>
                    <a:pt x="85038" y="19030"/>
                    <a:pt x="84816" y="17932"/>
                    <a:pt x="84629" y="16882"/>
                  </a:cubicBezTo>
                  <a:cubicBezTo>
                    <a:pt x="84577" y="16588"/>
                    <a:pt x="84404" y="16122"/>
                    <a:pt x="84525" y="16018"/>
                  </a:cubicBezTo>
                  <a:cubicBezTo>
                    <a:pt x="84606" y="15948"/>
                    <a:pt x="84680" y="15920"/>
                    <a:pt x="84749" y="15920"/>
                  </a:cubicBezTo>
                  <a:cubicBezTo>
                    <a:pt x="84985" y="15920"/>
                    <a:pt x="85161" y="16252"/>
                    <a:pt x="85389" y="16346"/>
                  </a:cubicBezTo>
                  <a:cubicBezTo>
                    <a:pt x="85637" y="16436"/>
                    <a:pt x="85876" y="16474"/>
                    <a:pt x="86110" y="16474"/>
                  </a:cubicBezTo>
                  <a:cubicBezTo>
                    <a:pt x="86771" y="16474"/>
                    <a:pt x="87381" y="16174"/>
                    <a:pt x="87981" y="15931"/>
                  </a:cubicBezTo>
                  <a:cubicBezTo>
                    <a:pt x="88344" y="15793"/>
                    <a:pt x="88500" y="15275"/>
                    <a:pt x="88258" y="15033"/>
                  </a:cubicBezTo>
                  <a:cubicBezTo>
                    <a:pt x="87065" y="13754"/>
                    <a:pt x="85976" y="12406"/>
                    <a:pt x="84819" y="11110"/>
                  </a:cubicBezTo>
                  <a:cubicBezTo>
                    <a:pt x="84162" y="10350"/>
                    <a:pt x="83160" y="9779"/>
                    <a:pt x="82537" y="8915"/>
                  </a:cubicBezTo>
                  <a:cubicBezTo>
                    <a:pt x="82209" y="8379"/>
                    <a:pt x="81639" y="8034"/>
                    <a:pt x="81017" y="7999"/>
                  </a:cubicBezTo>
                  <a:cubicBezTo>
                    <a:pt x="80983" y="7995"/>
                    <a:pt x="80950" y="7994"/>
                    <a:pt x="80916" y="7994"/>
                  </a:cubicBezTo>
                  <a:cubicBezTo>
                    <a:pt x="80688" y="7994"/>
                    <a:pt x="80453" y="8074"/>
                    <a:pt x="80228" y="8074"/>
                  </a:cubicBezTo>
                  <a:cubicBezTo>
                    <a:pt x="80056" y="8074"/>
                    <a:pt x="79890" y="8027"/>
                    <a:pt x="79738" y="7861"/>
                  </a:cubicBezTo>
                  <a:cubicBezTo>
                    <a:pt x="80170" y="7757"/>
                    <a:pt x="80602" y="7654"/>
                    <a:pt x="81017" y="7585"/>
                  </a:cubicBezTo>
                  <a:cubicBezTo>
                    <a:pt x="81518" y="7481"/>
                    <a:pt x="82192" y="7567"/>
                    <a:pt x="82226" y="6859"/>
                  </a:cubicBezTo>
                  <a:cubicBezTo>
                    <a:pt x="82278" y="6202"/>
                    <a:pt x="81673" y="6167"/>
                    <a:pt x="81207" y="6046"/>
                  </a:cubicBezTo>
                  <a:cubicBezTo>
                    <a:pt x="81086" y="6012"/>
                    <a:pt x="80948" y="5960"/>
                    <a:pt x="80844" y="5891"/>
                  </a:cubicBezTo>
                  <a:cubicBezTo>
                    <a:pt x="80958" y="5878"/>
                    <a:pt x="81101" y="5837"/>
                    <a:pt x="81223" y="5837"/>
                  </a:cubicBezTo>
                  <a:cubicBezTo>
                    <a:pt x="81267" y="5837"/>
                    <a:pt x="81309" y="5843"/>
                    <a:pt x="81345" y="5856"/>
                  </a:cubicBezTo>
                  <a:cubicBezTo>
                    <a:pt x="81816" y="6065"/>
                    <a:pt x="82272" y="6151"/>
                    <a:pt x="82714" y="6151"/>
                  </a:cubicBezTo>
                  <a:cubicBezTo>
                    <a:pt x="83993" y="6151"/>
                    <a:pt x="85157" y="5437"/>
                    <a:pt x="86236" y="4923"/>
                  </a:cubicBezTo>
                  <a:cubicBezTo>
                    <a:pt x="89182" y="3528"/>
                    <a:pt x="92334" y="3094"/>
                    <a:pt x="95401" y="2235"/>
                  </a:cubicBezTo>
                  <a:lnTo>
                    <a:pt x="95401" y="2235"/>
                  </a:lnTo>
                  <a:cubicBezTo>
                    <a:pt x="93986" y="3267"/>
                    <a:pt x="92263" y="3834"/>
                    <a:pt x="90504" y="3834"/>
                  </a:cubicBezTo>
                  <a:cubicBezTo>
                    <a:pt x="90401" y="3834"/>
                    <a:pt x="90295" y="3831"/>
                    <a:pt x="90191" y="3831"/>
                  </a:cubicBezTo>
                  <a:cubicBezTo>
                    <a:pt x="89827" y="3831"/>
                    <a:pt x="89479" y="3873"/>
                    <a:pt x="89277" y="4249"/>
                  </a:cubicBezTo>
                  <a:cubicBezTo>
                    <a:pt x="89018" y="4802"/>
                    <a:pt x="89467" y="5113"/>
                    <a:pt x="89744" y="5528"/>
                  </a:cubicBezTo>
                  <a:cubicBezTo>
                    <a:pt x="90251" y="6307"/>
                    <a:pt x="90887" y="6586"/>
                    <a:pt x="91608" y="6586"/>
                  </a:cubicBezTo>
                  <a:cubicBezTo>
                    <a:pt x="91943" y="6586"/>
                    <a:pt x="92297" y="6525"/>
                    <a:pt x="92664" y="6427"/>
                  </a:cubicBezTo>
                  <a:cubicBezTo>
                    <a:pt x="93037" y="6322"/>
                    <a:pt x="93404" y="6272"/>
                    <a:pt x="93755" y="6272"/>
                  </a:cubicBezTo>
                  <a:cubicBezTo>
                    <a:pt x="95314" y="6272"/>
                    <a:pt x="96561" y="7243"/>
                    <a:pt x="96518" y="8639"/>
                  </a:cubicBezTo>
                  <a:cubicBezTo>
                    <a:pt x="96501" y="9123"/>
                    <a:pt x="96000" y="9710"/>
                    <a:pt x="96155" y="10073"/>
                  </a:cubicBezTo>
                  <a:cubicBezTo>
                    <a:pt x="96656" y="11300"/>
                    <a:pt x="95758" y="12302"/>
                    <a:pt x="95378" y="13045"/>
                  </a:cubicBezTo>
                  <a:cubicBezTo>
                    <a:pt x="94393" y="15016"/>
                    <a:pt x="93649" y="16709"/>
                    <a:pt x="95412" y="18541"/>
                  </a:cubicBezTo>
                  <a:cubicBezTo>
                    <a:pt x="95602" y="18714"/>
                    <a:pt x="95723" y="18938"/>
                    <a:pt x="95758" y="19180"/>
                  </a:cubicBezTo>
                  <a:cubicBezTo>
                    <a:pt x="95810" y="21358"/>
                    <a:pt x="97901" y="20788"/>
                    <a:pt x="99007" y="21479"/>
                  </a:cubicBezTo>
                  <a:cubicBezTo>
                    <a:pt x="99192" y="21597"/>
                    <a:pt x="99367" y="21648"/>
                    <a:pt x="99531" y="21648"/>
                  </a:cubicBezTo>
                  <a:cubicBezTo>
                    <a:pt x="100207" y="21648"/>
                    <a:pt x="100708" y="20784"/>
                    <a:pt x="101098" y="20200"/>
                  </a:cubicBezTo>
                  <a:cubicBezTo>
                    <a:pt x="102256" y="18472"/>
                    <a:pt x="104088" y="17055"/>
                    <a:pt x="105729" y="16536"/>
                  </a:cubicBezTo>
                  <a:cubicBezTo>
                    <a:pt x="109220" y="15396"/>
                    <a:pt x="112486" y="13547"/>
                    <a:pt x="116254" y="13115"/>
                  </a:cubicBezTo>
                  <a:cubicBezTo>
                    <a:pt x="117965" y="12907"/>
                    <a:pt x="119935" y="12320"/>
                    <a:pt x="120021" y="9883"/>
                  </a:cubicBezTo>
                  <a:cubicBezTo>
                    <a:pt x="120021" y="9693"/>
                    <a:pt x="120349" y="9485"/>
                    <a:pt x="120557" y="9330"/>
                  </a:cubicBezTo>
                  <a:cubicBezTo>
                    <a:pt x="121663" y="8552"/>
                    <a:pt x="123132" y="8034"/>
                    <a:pt x="122631" y="6202"/>
                  </a:cubicBezTo>
                  <a:cubicBezTo>
                    <a:pt x="122594" y="6055"/>
                    <a:pt x="122626" y="6020"/>
                    <a:pt x="122682" y="6020"/>
                  </a:cubicBezTo>
                  <a:cubicBezTo>
                    <a:pt x="122731" y="6020"/>
                    <a:pt x="122799" y="6046"/>
                    <a:pt x="122855" y="6046"/>
                  </a:cubicBezTo>
                  <a:cubicBezTo>
                    <a:pt x="122928" y="6051"/>
                    <a:pt x="122998" y="6053"/>
                    <a:pt x="123064" y="6053"/>
                  </a:cubicBezTo>
                  <a:cubicBezTo>
                    <a:pt x="124269" y="6053"/>
                    <a:pt x="124381" y="5321"/>
                    <a:pt x="123840" y="4387"/>
                  </a:cubicBezTo>
                  <a:cubicBezTo>
                    <a:pt x="123581" y="3921"/>
                    <a:pt x="123875" y="3955"/>
                    <a:pt x="124048" y="3817"/>
                  </a:cubicBezTo>
                  <a:cubicBezTo>
                    <a:pt x="125240" y="2867"/>
                    <a:pt x="126640" y="2728"/>
                    <a:pt x="128092" y="2659"/>
                  </a:cubicBezTo>
                  <a:cubicBezTo>
                    <a:pt x="128575" y="2625"/>
                    <a:pt x="129180" y="2521"/>
                    <a:pt x="129249" y="1934"/>
                  </a:cubicBezTo>
                  <a:cubicBezTo>
                    <a:pt x="129301" y="1363"/>
                    <a:pt x="128714" y="1242"/>
                    <a:pt x="128299" y="1190"/>
                  </a:cubicBezTo>
                  <a:cubicBezTo>
                    <a:pt x="125707" y="948"/>
                    <a:pt x="123132" y="430"/>
                    <a:pt x="120557" y="171"/>
                  </a:cubicBezTo>
                  <a:cubicBezTo>
                    <a:pt x="119360" y="50"/>
                    <a:pt x="118163" y="0"/>
                    <a:pt x="11696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8" name="Google Shape;3118;p40"/>
            <p:cNvSpPr/>
            <p:nvPr/>
          </p:nvSpPr>
          <p:spPr>
            <a:xfrm>
              <a:off x="1581325" y="1051125"/>
              <a:ext cx="283000" cy="91675"/>
            </a:xfrm>
            <a:custGeom>
              <a:avLst/>
              <a:gdLst/>
              <a:ahLst/>
              <a:cxnLst/>
              <a:rect l="l" t="t" r="r" b="b"/>
              <a:pathLst>
                <a:path w="11320" h="3667" extrusionOk="0">
                  <a:moveTo>
                    <a:pt x="6214" y="0"/>
                  </a:moveTo>
                  <a:cubicBezTo>
                    <a:pt x="5926" y="0"/>
                    <a:pt x="5584" y="48"/>
                    <a:pt x="5219" y="71"/>
                  </a:cubicBezTo>
                  <a:cubicBezTo>
                    <a:pt x="5082" y="56"/>
                    <a:pt x="4943" y="49"/>
                    <a:pt x="4804" y="49"/>
                  </a:cubicBezTo>
                  <a:cubicBezTo>
                    <a:pt x="3493" y="49"/>
                    <a:pt x="2115" y="667"/>
                    <a:pt x="709" y="1073"/>
                  </a:cubicBezTo>
                  <a:cubicBezTo>
                    <a:pt x="432" y="1177"/>
                    <a:pt x="208" y="1401"/>
                    <a:pt x="69" y="1678"/>
                  </a:cubicBezTo>
                  <a:cubicBezTo>
                    <a:pt x="0" y="1781"/>
                    <a:pt x="242" y="2213"/>
                    <a:pt x="363" y="2231"/>
                  </a:cubicBezTo>
                  <a:cubicBezTo>
                    <a:pt x="2163" y="2438"/>
                    <a:pt x="3786" y="3667"/>
                    <a:pt x="5640" y="3667"/>
                  </a:cubicBezTo>
                  <a:cubicBezTo>
                    <a:pt x="6100" y="3667"/>
                    <a:pt x="6574" y="3591"/>
                    <a:pt x="7068" y="3406"/>
                  </a:cubicBezTo>
                  <a:cubicBezTo>
                    <a:pt x="7396" y="3281"/>
                    <a:pt x="7767" y="3236"/>
                    <a:pt x="8142" y="3236"/>
                  </a:cubicBezTo>
                  <a:cubicBezTo>
                    <a:pt x="8439" y="3236"/>
                    <a:pt x="8738" y="3264"/>
                    <a:pt x="9021" y="3302"/>
                  </a:cubicBezTo>
                  <a:cubicBezTo>
                    <a:pt x="9277" y="3340"/>
                    <a:pt x="9523" y="3370"/>
                    <a:pt x="9759" y="3370"/>
                  </a:cubicBezTo>
                  <a:cubicBezTo>
                    <a:pt x="10271" y="3370"/>
                    <a:pt x="10728" y="3229"/>
                    <a:pt x="11095" y="2732"/>
                  </a:cubicBezTo>
                  <a:cubicBezTo>
                    <a:pt x="11320" y="2473"/>
                    <a:pt x="11268" y="2075"/>
                    <a:pt x="10991" y="1885"/>
                  </a:cubicBezTo>
                  <a:cubicBezTo>
                    <a:pt x="10479" y="1524"/>
                    <a:pt x="10006" y="1077"/>
                    <a:pt x="9430" y="1077"/>
                  </a:cubicBezTo>
                  <a:cubicBezTo>
                    <a:pt x="9151" y="1077"/>
                    <a:pt x="8847" y="1182"/>
                    <a:pt x="8503" y="1453"/>
                  </a:cubicBezTo>
                  <a:cubicBezTo>
                    <a:pt x="8280" y="1626"/>
                    <a:pt x="7919" y="1737"/>
                    <a:pt x="7612" y="1737"/>
                  </a:cubicBezTo>
                  <a:cubicBezTo>
                    <a:pt x="7277" y="1737"/>
                    <a:pt x="7006" y="1605"/>
                    <a:pt x="7051" y="1280"/>
                  </a:cubicBezTo>
                  <a:cubicBezTo>
                    <a:pt x="7179" y="207"/>
                    <a:pt x="6812" y="0"/>
                    <a:pt x="621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9" name="Google Shape;3119;p40"/>
            <p:cNvSpPr/>
            <p:nvPr/>
          </p:nvSpPr>
          <p:spPr>
            <a:xfrm>
              <a:off x="3144425" y="1319375"/>
              <a:ext cx="213450" cy="95575"/>
            </a:xfrm>
            <a:custGeom>
              <a:avLst/>
              <a:gdLst/>
              <a:ahLst/>
              <a:cxnLst/>
              <a:rect l="l" t="t" r="r" b="b"/>
              <a:pathLst>
                <a:path w="8538" h="3823" extrusionOk="0">
                  <a:moveTo>
                    <a:pt x="6155" y="1"/>
                  </a:moveTo>
                  <a:cubicBezTo>
                    <a:pt x="6054" y="1"/>
                    <a:pt x="5950" y="7"/>
                    <a:pt x="5842" y="20"/>
                  </a:cubicBezTo>
                  <a:cubicBezTo>
                    <a:pt x="4846" y="139"/>
                    <a:pt x="3874" y="469"/>
                    <a:pt x="2859" y="469"/>
                  </a:cubicBezTo>
                  <a:cubicBezTo>
                    <a:pt x="2396" y="469"/>
                    <a:pt x="1923" y="400"/>
                    <a:pt x="1435" y="211"/>
                  </a:cubicBezTo>
                  <a:cubicBezTo>
                    <a:pt x="1292" y="150"/>
                    <a:pt x="1133" y="113"/>
                    <a:pt x="974" y="113"/>
                  </a:cubicBezTo>
                  <a:cubicBezTo>
                    <a:pt x="501" y="113"/>
                    <a:pt x="35" y="441"/>
                    <a:pt x="35" y="1438"/>
                  </a:cubicBezTo>
                  <a:cubicBezTo>
                    <a:pt x="1" y="3771"/>
                    <a:pt x="1573" y="3580"/>
                    <a:pt x="3025" y="3822"/>
                  </a:cubicBezTo>
                  <a:cubicBezTo>
                    <a:pt x="4338" y="3753"/>
                    <a:pt x="5617" y="3408"/>
                    <a:pt x="6792" y="2837"/>
                  </a:cubicBezTo>
                  <a:cubicBezTo>
                    <a:pt x="7415" y="2526"/>
                    <a:pt x="8538" y="2474"/>
                    <a:pt x="8192" y="1541"/>
                  </a:cubicBezTo>
                  <a:cubicBezTo>
                    <a:pt x="7892" y="720"/>
                    <a:pt x="7218" y="1"/>
                    <a:pt x="615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0" name="Google Shape;3120;p40"/>
            <p:cNvSpPr/>
            <p:nvPr/>
          </p:nvSpPr>
          <p:spPr>
            <a:xfrm>
              <a:off x="1453000" y="2509000"/>
              <a:ext cx="263575" cy="113100"/>
            </a:xfrm>
            <a:custGeom>
              <a:avLst/>
              <a:gdLst/>
              <a:ahLst/>
              <a:cxnLst/>
              <a:rect l="l" t="t" r="r" b="b"/>
              <a:pathLst>
                <a:path w="10543" h="4524" extrusionOk="0">
                  <a:moveTo>
                    <a:pt x="3451" y="1"/>
                  </a:moveTo>
                  <a:cubicBezTo>
                    <a:pt x="2445" y="1"/>
                    <a:pt x="1486" y="228"/>
                    <a:pt x="761" y="702"/>
                  </a:cubicBezTo>
                  <a:cubicBezTo>
                    <a:pt x="398" y="927"/>
                    <a:pt x="1" y="1186"/>
                    <a:pt x="243" y="1687"/>
                  </a:cubicBezTo>
                  <a:cubicBezTo>
                    <a:pt x="390" y="1972"/>
                    <a:pt x="609" y="2083"/>
                    <a:pt x="855" y="2083"/>
                  </a:cubicBezTo>
                  <a:cubicBezTo>
                    <a:pt x="1012" y="2083"/>
                    <a:pt x="1180" y="2038"/>
                    <a:pt x="1349" y="1964"/>
                  </a:cubicBezTo>
                  <a:cubicBezTo>
                    <a:pt x="1677" y="1828"/>
                    <a:pt x="1990" y="1776"/>
                    <a:pt x="2298" y="1776"/>
                  </a:cubicBezTo>
                  <a:cubicBezTo>
                    <a:pt x="2932" y="1776"/>
                    <a:pt x="3543" y="1997"/>
                    <a:pt x="4217" y="2171"/>
                  </a:cubicBezTo>
                  <a:cubicBezTo>
                    <a:pt x="5708" y="2540"/>
                    <a:pt x="6405" y="4523"/>
                    <a:pt x="7868" y="4523"/>
                  </a:cubicBezTo>
                  <a:cubicBezTo>
                    <a:pt x="8118" y="4523"/>
                    <a:pt x="8391" y="4465"/>
                    <a:pt x="8693" y="4332"/>
                  </a:cubicBezTo>
                  <a:cubicBezTo>
                    <a:pt x="8824" y="4337"/>
                    <a:pt x="8947" y="4340"/>
                    <a:pt x="9062" y="4340"/>
                  </a:cubicBezTo>
                  <a:cubicBezTo>
                    <a:pt x="10032" y="4340"/>
                    <a:pt x="10475" y="4144"/>
                    <a:pt x="10491" y="3727"/>
                  </a:cubicBezTo>
                  <a:cubicBezTo>
                    <a:pt x="10542" y="2897"/>
                    <a:pt x="9817" y="2724"/>
                    <a:pt x="9264" y="2517"/>
                  </a:cubicBezTo>
                  <a:cubicBezTo>
                    <a:pt x="8711" y="2292"/>
                    <a:pt x="8209" y="1964"/>
                    <a:pt x="7777" y="1567"/>
                  </a:cubicBezTo>
                  <a:cubicBezTo>
                    <a:pt x="6685" y="547"/>
                    <a:pt x="5011" y="1"/>
                    <a:pt x="345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1" name="Google Shape;3121;p40"/>
            <p:cNvSpPr/>
            <p:nvPr/>
          </p:nvSpPr>
          <p:spPr>
            <a:xfrm>
              <a:off x="1880725" y="1020350"/>
              <a:ext cx="162025" cy="112025"/>
            </a:xfrm>
            <a:custGeom>
              <a:avLst/>
              <a:gdLst/>
              <a:ahLst/>
              <a:cxnLst/>
              <a:rect l="l" t="t" r="r" b="b"/>
              <a:pathLst>
                <a:path w="6481" h="4481" extrusionOk="0">
                  <a:moveTo>
                    <a:pt x="4294" y="0"/>
                  </a:moveTo>
                  <a:cubicBezTo>
                    <a:pt x="4062" y="0"/>
                    <a:pt x="3818" y="44"/>
                    <a:pt x="3560" y="144"/>
                  </a:cubicBezTo>
                  <a:cubicBezTo>
                    <a:pt x="3094" y="317"/>
                    <a:pt x="2593" y="541"/>
                    <a:pt x="2886" y="1198"/>
                  </a:cubicBezTo>
                  <a:cubicBezTo>
                    <a:pt x="3042" y="1509"/>
                    <a:pt x="3232" y="1820"/>
                    <a:pt x="3457" y="2114"/>
                  </a:cubicBezTo>
                  <a:cubicBezTo>
                    <a:pt x="3147" y="2260"/>
                    <a:pt x="2851" y="2348"/>
                    <a:pt x="2545" y="2348"/>
                  </a:cubicBezTo>
                  <a:cubicBezTo>
                    <a:pt x="2270" y="2348"/>
                    <a:pt x="1987" y="2277"/>
                    <a:pt x="1677" y="2114"/>
                  </a:cubicBezTo>
                  <a:cubicBezTo>
                    <a:pt x="1531" y="2037"/>
                    <a:pt x="1393" y="2002"/>
                    <a:pt x="1262" y="2002"/>
                  </a:cubicBezTo>
                  <a:cubicBezTo>
                    <a:pt x="867" y="2002"/>
                    <a:pt x="545" y="2320"/>
                    <a:pt x="311" y="2736"/>
                  </a:cubicBezTo>
                  <a:cubicBezTo>
                    <a:pt x="0" y="3289"/>
                    <a:pt x="467" y="3479"/>
                    <a:pt x="813" y="3807"/>
                  </a:cubicBezTo>
                  <a:cubicBezTo>
                    <a:pt x="1327" y="4309"/>
                    <a:pt x="1837" y="4480"/>
                    <a:pt x="2344" y="4480"/>
                  </a:cubicBezTo>
                  <a:cubicBezTo>
                    <a:pt x="3164" y="4480"/>
                    <a:pt x="3976" y="4032"/>
                    <a:pt x="4787" y="3807"/>
                  </a:cubicBezTo>
                  <a:lnTo>
                    <a:pt x="5081" y="3514"/>
                  </a:lnTo>
                  <a:cubicBezTo>
                    <a:pt x="5237" y="2788"/>
                    <a:pt x="5098" y="1924"/>
                    <a:pt x="6204" y="1734"/>
                  </a:cubicBezTo>
                  <a:cubicBezTo>
                    <a:pt x="6464" y="1699"/>
                    <a:pt x="6481" y="1129"/>
                    <a:pt x="6222" y="921"/>
                  </a:cubicBezTo>
                  <a:cubicBezTo>
                    <a:pt x="5644" y="436"/>
                    <a:pt x="5027" y="0"/>
                    <a:pt x="429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2" name="Google Shape;3122;p40"/>
            <p:cNvSpPr/>
            <p:nvPr/>
          </p:nvSpPr>
          <p:spPr>
            <a:xfrm>
              <a:off x="1688900" y="2603450"/>
              <a:ext cx="165050" cy="73950"/>
            </a:xfrm>
            <a:custGeom>
              <a:avLst/>
              <a:gdLst/>
              <a:ahLst/>
              <a:cxnLst/>
              <a:rect l="l" t="t" r="r" b="b"/>
              <a:pathLst>
                <a:path w="6602" h="2958" extrusionOk="0">
                  <a:moveTo>
                    <a:pt x="2842" y="0"/>
                  </a:moveTo>
                  <a:cubicBezTo>
                    <a:pt x="2588" y="0"/>
                    <a:pt x="2332" y="28"/>
                    <a:pt x="2074" y="87"/>
                  </a:cubicBezTo>
                  <a:cubicBezTo>
                    <a:pt x="1452" y="225"/>
                    <a:pt x="1055" y="1331"/>
                    <a:pt x="225" y="1694"/>
                  </a:cubicBezTo>
                  <a:cubicBezTo>
                    <a:pt x="0" y="1798"/>
                    <a:pt x="277" y="2247"/>
                    <a:pt x="536" y="2454"/>
                  </a:cubicBezTo>
                  <a:cubicBezTo>
                    <a:pt x="957" y="2789"/>
                    <a:pt x="2162" y="2958"/>
                    <a:pt x="3373" y="2958"/>
                  </a:cubicBezTo>
                  <a:cubicBezTo>
                    <a:pt x="4599" y="2958"/>
                    <a:pt x="5830" y="2785"/>
                    <a:pt x="6256" y="2437"/>
                  </a:cubicBezTo>
                  <a:cubicBezTo>
                    <a:pt x="6395" y="2282"/>
                    <a:pt x="6515" y="2109"/>
                    <a:pt x="6602" y="1919"/>
                  </a:cubicBezTo>
                  <a:cubicBezTo>
                    <a:pt x="6481" y="1711"/>
                    <a:pt x="6429" y="1469"/>
                    <a:pt x="6291" y="1366"/>
                  </a:cubicBezTo>
                  <a:cubicBezTo>
                    <a:pt x="5231" y="636"/>
                    <a:pt x="4065" y="0"/>
                    <a:pt x="284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3" name="Google Shape;3123;p40"/>
            <p:cNvSpPr/>
            <p:nvPr/>
          </p:nvSpPr>
          <p:spPr>
            <a:xfrm>
              <a:off x="1922200" y="1344925"/>
              <a:ext cx="129625" cy="64525"/>
            </a:xfrm>
            <a:custGeom>
              <a:avLst/>
              <a:gdLst/>
              <a:ahLst/>
              <a:cxnLst/>
              <a:rect l="l" t="t" r="r" b="b"/>
              <a:pathLst>
                <a:path w="5185" h="2581" extrusionOk="0">
                  <a:moveTo>
                    <a:pt x="1901" y="1"/>
                  </a:moveTo>
                  <a:lnTo>
                    <a:pt x="1227" y="467"/>
                  </a:lnTo>
                  <a:cubicBezTo>
                    <a:pt x="934" y="1020"/>
                    <a:pt x="0" y="1383"/>
                    <a:pt x="415" y="2144"/>
                  </a:cubicBezTo>
                  <a:cubicBezTo>
                    <a:pt x="602" y="2475"/>
                    <a:pt x="838" y="2581"/>
                    <a:pt x="1096" y="2581"/>
                  </a:cubicBezTo>
                  <a:cubicBezTo>
                    <a:pt x="1482" y="2581"/>
                    <a:pt x="1915" y="2344"/>
                    <a:pt x="2299" y="2282"/>
                  </a:cubicBezTo>
                  <a:cubicBezTo>
                    <a:pt x="2552" y="2236"/>
                    <a:pt x="2806" y="2213"/>
                    <a:pt x="3064" y="2213"/>
                  </a:cubicBezTo>
                  <a:cubicBezTo>
                    <a:pt x="3194" y="2213"/>
                    <a:pt x="3324" y="2219"/>
                    <a:pt x="3457" y="2230"/>
                  </a:cubicBezTo>
                  <a:cubicBezTo>
                    <a:pt x="3730" y="2245"/>
                    <a:pt x="4039" y="2324"/>
                    <a:pt x="4314" y="2324"/>
                  </a:cubicBezTo>
                  <a:cubicBezTo>
                    <a:pt x="4665" y="2324"/>
                    <a:pt x="4959" y="2195"/>
                    <a:pt x="5047" y="1643"/>
                  </a:cubicBezTo>
                  <a:cubicBezTo>
                    <a:pt x="5185" y="744"/>
                    <a:pt x="4563" y="277"/>
                    <a:pt x="3768" y="122"/>
                  </a:cubicBezTo>
                  <a:cubicBezTo>
                    <a:pt x="3146" y="35"/>
                    <a:pt x="2523" y="1"/>
                    <a:pt x="190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4" name="Google Shape;3124;p40"/>
            <p:cNvSpPr/>
            <p:nvPr/>
          </p:nvSpPr>
          <p:spPr>
            <a:xfrm>
              <a:off x="1787825" y="1030550"/>
              <a:ext cx="94250" cy="44825"/>
            </a:xfrm>
            <a:custGeom>
              <a:avLst/>
              <a:gdLst/>
              <a:ahLst/>
              <a:cxnLst/>
              <a:rect l="l" t="t" r="r" b="b"/>
              <a:pathLst>
                <a:path w="3770" h="1793" extrusionOk="0">
                  <a:moveTo>
                    <a:pt x="2929" y="0"/>
                  </a:moveTo>
                  <a:cubicBezTo>
                    <a:pt x="2800" y="0"/>
                    <a:pt x="2676" y="17"/>
                    <a:pt x="2576" y="47"/>
                  </a:cubicBezTo>
                  <a:cubicBezTo>
                    <a:pt x="2412" y="93"/>
                    <a:pt x="2229" y="105"/>
                    <a:pt x="2039" y="105"/>
                  </a:cubicBezTo>
                  <a:cubicBezTo>
                    <a:pt x="1817" y="105"/>
                    <a:pt x="1584" y="88"/>
                    <a:pt x="1360" y="88"/>
                  </a:cubicBezTo>
                  <a:cubicBezTo>
                    <a:pt x="763" y="88"/>
                    <a:pt x="227" y="208"/>
                    <a:pt x="105" y="1084"/>
                  </a:cubicBezTo>
                  <a:cubicBezTo>
                    <a:pt x="1" y="1792"/>
                    <a:pt x="865" y="1688"/>
                    <a:pt x="1504" y="1740"/>
                  </a:cubicBezTo>
                  <a:cubicBezTo>
                    <a:pt x="2265" y="1568"/>
                    <a:pt x="3405" y="1792"/>
                    <a:pt x="3665" y="652"/>
                  </a:cubicBezTo>
                  <a:cubicBezTo>
                    <a:pt x="3769" y="167"/>
                    <a:pt x="3329" y="0"/>
                    <a:pt x="292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5" name="Google Shape;3125;p40"/>
            <p:cNvSpPr/>
            <p:nvPr/>
          </p:nvSpPr>
          <p:spPr>
            <a:xfrm>
              <a:off x="1870350" y="2639275"/>
              <a:ext cx="59225" cy="44325"/>
            </a:xfrm>
            <a:custGeom>
              <a:avLst/>
              <a:gdLst/>
              <a:ahLst/>
              <a:cxnLst/>
              <a:rect l="l" t="t" r="r" b="b"/>
              <a:pathLst>
                <a:path w="2369" h="1773" extrusionOk="0">
                  <a:moveTo>
                    <a:pt x="922" y="1"/>
                  </a:moveTo>
                  <a:cubicBezTo>
                    <a:pt x="435" y="1"/>
                    <a:pt x="1" y="156"/>
                    <a:pt x="1" y="762"/>
                  </a:cubicBezTo>
                  <a:cubicBezTo>
                    <a:pt x="1" y="1414"/>
                    <a:pt x="337" y="1773"/>
                    <a:pt x="982" y="1773"/>
                  </a:cubicBezTo>
                  <a:cubicBezTo>
                    <a:pt x="1038" y="1773"/>
                    <a:pt x="1097" y="1770"/>
                    <a:pt x="1158" y="1765"/>
                  </a:cubicBezTo>
                  <a:cubicBezTo>
                    <a:pt x="1711" y="1730"/>
                    <a:pt x="2368" y="1678"/>
                    <a:pt x="2299" y="901"/>
                  </a:cubicBezTo>
                  <a:cubicBezTo>
                    <a:pt x="2264" y="175"/>
                    <a:pt x="1642" y="2"/>
                    <a:pt x="1003" y="2"/>
                  </a:cubicBezTo>
                  <a:cubicBezTo>
                    <a:pt x="976" y="1"/>
                    <a:pt x="949" y="1"/>
                    <a:pt x="92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6" name="Google Shape;3126;p40"/>
            <p:cNvSpPr/>
            <p:nvPr/>
          </p:nvSpPr>
          <p:spPr>
            <a:xfrm>
              <a:off x="2264800" y="4630125"/>
              <a:ext cx="62675" cy="39225"/>
            </a:xfrm>
            <a:custGeom>
              <a:avLst/>
              <a:gdLst/>
              <a:ahLst/>
              <a:cxnLst/>
              <a:rect l="l" t="t" r="r" b="b"/>
              <a:pathLst>
                <a:path w="2507" h="1569" extrusionOk="0">
                  <a:moveTo>
                    <a:pt x="1176" y="52"/>
                  </a:moveTo>
                  <a:cubicBezTo>
                    <a:pt x="675" y="87"/>
                    <a:pt x="1" y="1"/>
                    <a:pt x="1" y="813"/>
                  </a:cubicBezTo>
                  <a:cubicBezTo>
                    <a:pt x="1" y="1241"/>
                    <a:pt x="341" y="1568"/>
                    <a:pt x="742" y="1568"/>
                  </a:cubicBezTo>
                  <a:cubicBezTo>
                    <a:pt x="811" y="1568"/>
                    <a:pt x="881" y="1559"/>
                    <a:pt x="951" y="1539"/>
                  </a:cubicBezTo>
                  <a:cubicBezTo>
                    <a:pt x="1077" y="1515"/>
                    <a:pt x="1221" y="1513"/>
                    <a:pt x="1369" y="1513"/>
                  </a:cubicBezTo>
                  <a:cubicBezTo>
                    <a:pt x="1403" y="1513"/>
                    <a:pt x="1437" y="1513"/>
                    <a:pt x="1471" y="1513"/>
                  </a:cubicBezTo>
                  <a:cubicBezTo>
                    <a:pt x="1947" y="1513"/>
                    <a:pt x="2434" y="1491"/>
                    <a:pt x="2472" y="830"/>
                  </a:cubicBezTo>
                  <a:cubicBezTo>
                    <a:pt x="2506" y="52"/>
                    <a:pt x="1781" y="87"/>
                    <a:pt x="1176" y="52"/>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7" name="Google Shape;3127;p40"/>
            <p:cNvSpPr/>
            <p:nvPr/>
          </p:nvSpPr>
          <p:spPr>
            <a:xfrm>
              <a:off x="1604225" y="2645350"/>
              <a:ext cx="56175" cy="38275"/>
            </a:xfrm>
            <a:custGeom>
              <a:avLst/>
              <a:gdLst/>
              <a:ahLst/>
              <a:cxnLst/>
              <a:rect l="l" t="t" r="r" b="b"/>
              <a:pathLst>
                <a:path w="2247" h="1531" extrusionOk="0">
                  <a:moveTo>
                    <a:pt x="1003" y="1"/>
                  </a:moveTo>
                  <a:cubicBezTo>
                    <a:pt x="536" y="35"/>
                    <a:pt x="0" y="1"/>
                    <a:pt x="17" y="554"/>
                  </a:cubicBezTo>
                  <a:cubicBezTo>
                    <a:pt x="17" y="1297"/>
                    <a:pt x="640" y="1452"/>
                    <a:pt x="1262" y="1522"/>
                  </a:cubicBezTo>
                  <a:cubicBezTo>
                    <a:pt x="1319" y="1528"/>
                    <a:pt x="1377" y="1531"/>
                    <a:pt x="1434" y="1531"/>
                  </a:cubicBezTo>
                  <a:cubicBezTo>
                    <a:pt x="1857" y="1531"/>
                    <a:pt x="2247" y="1352"/>
                    <a:pt x="2247" y="865"/>
                  </a:cubicBezTo>
                  <a:cubicBezTo>
                    <a:pt x="2247" y="18"/>
                    <a:pt x="1504" y="139"/>
                    <a:pt x="100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8" name="Google Shape;3128;p40"/>
            <p:cNvSpPr/>
            <p:nvPr/>
          </p:nvSpPr>
          <p:spPr>
            <a:xfrm>
              <a:off x="7045475" y="3384250"/>
              <a:ext cx="47375" cy="53550"/>
            </a:xfrm>
            <a:custGeom>
              <a:avLst/>
              <a:gdLst/>
              <a:ahLst/>
              <a:cxnLst/>
              <a:rect l="l" t="t" r="r" b="b"/>
              <a:pathLst>
                <a:path w="1895" h="2142" extrusionOk="0">
                  <a:moveTo>
                    <a:pt x="416" y="1"/>
                  </a:moveTo>
                  <a:cubicBezTo>
                    <a:pt x="93" y="1"/>
                    <a:pt x="0" y="338"/>
                    <a:pt x="63" y="618"/>
                  </a:cubicBezTo>
                  <a:cubicBezTo>
                    <a:pt x="201" y="1292"/>
                    <a:pt x="339" y="2035"/>
                    <a:pt x="1203" y="2139"/>
                  </a:cubicBezTo>
                  <a:cubicBezTo>
                    <a:pt x="1224" y="2141"/>
                    <a:pt x="1245" y="2142"/>
                    <a:pt x="1265" y="2142"/>
                  </a:cubicBezTo>
                  <a:cubicBezTo>
                    <a:pt x="1645" y="2142"/>
                    <a:pt x="1895" y="1835"/>
                    <a:pt x="1895" y="1327"/>
                  </a:cubicBezTo>
                  <a:cubicBezTo>
                    <a:pt x="1670" y="705"/>
                    <a:pt x="1273" y="169"/>
                    <a:pt x="529" y="13"/>
                  </a:cubicBezTo>
                  <a:cubicBezTo>
                    <a:pt x="489" y="5"/>
                    <a:pt x="451" y="1"/>
                    <a:pt x="41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9" name="Google Shape;3129;p40"/>
            <p:cNvSpPr/>
            <p:nvPr/>
          </p:nvSpPr>
          <p:spPr>
            <a:xfrm>
              <a:off x="4291500" y="1250400"/>
              <a:ext cx="54900" cy="37900"/>
            </a:xfrm>
            <a:custGeom>
              <a:avLst/>
              <a:gdLst/>
              <a:ahLst/>
              <a:cxnLst/>
              <a:rect l="l" t="t" r="r" b="b"/>
              <a:pathLst>
                <a:path w="2196" h="1516" extrusionOk="0">
                  <a:moveTo>
                    <a:pt x="1013" y="0"/>
                  </a:moveTo>
                  <a:cubicBezTo>
                    <a:pt x="676" y="0"/>
                    <a:pt x="369" y="181"/>
                    <a:pt x="190" y="464"/>
                  </a:cubicBezTo>
                  <a:cubicBezTo>
                    <a:pt x="0" y="706"/>
                    <a:pt x="35" y="1034"/>
                    <a:pt x="259" y="1224"/>
                  </a:cubicBezTo>
                  <a:cubicBezTo>
                    <a:pt x="466" y="1444"/>
                    <a:pt x="678" y="1515"/>
                    <a:pt x="892" y="1515"/>
                  </a:cubicBezTo>
                  <a:cubicBezTo>
                    <a:pt x="1233" y="1515"/>
                    <a:pt x="1579" y="1336"/>
                    <a:pt x="1919" y="1293"/>
                  </a:cubicBezTo>
                  <a:cubicBezTo>
                    <a:pt x="2195" y="567"/>
                    <a:pt x="1901" y="153"/>
                    <a:pt x="1175" y="14"/>
                  </a:cubicBezTo>
                  <a:cubicBezTo>
                    <a:pt x="1121" y="5"/>
                    <a:pt x="1066" y="0"/>
                    <a:pt x="101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0" name="Google Shape;3130;p40"/>
            <p:cNvSpPr/>
            <p:nvPr/>
          </p:nvSpPr>
          <p:spPr>
            <a:xfrm>
              <a:off x="6323375" y="3314875"/>
              <a:ext cx="50125" cy="37325"/>
            </a:xfrm>
            <a:custGeom>
              <a:avLst/>
              <a:gdLst/>
              <a:ahLst/>
              <a:cxnLst/>
              <a:rect l="l" t="t" r="r" b="b"/>
              <a:pathLst>
                <a:path w="2005" h="1493" extrusionOk="0">
                  <a:moveTo>
                    <a:pt x="754" y="1"/>
                  </a:moveTo>
                  <a:cubicBezTo>
                    <a:pt x="409" y="1"/>
                    <a:pt x="93" y="129"/>
                    <a:pt x="52" y="542"/>
                  </a:cubicBezTo>
                  <a:cubicBezTo>
                    <a:pt x="0" y="1198"/>
                    <a:pt x="536" y="1371"/>
                    <a:pt x="1106" y="1492"/>
                  </a:cubicBezTo>
                  <a:cubicBezTo>
                    <a:pt x="1504" y="1475"/>
                    <a:pt x="1988" y="1440"/>
                    <a:pt x="1988" y="905"/>
                  </a:cubicBezTo>
                  <a:cubicBezTo>
                    <a:pt x="2005" y="317"/>
                    <a:pt x="1504" y="110"/>
                    <a:pt x="1020" y="23"/>
                  </a:cubicBezTo>
                  <a:cubicBezTo>
                    <a:pt x="932" y="9"/>
                    <a:pt x="842" y="1"/>
                    <a:pt x="75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1" name="Google Shape;3131;p40"/>
            <p:cNvSpPr/>
            <p:nvPr/>
          </p:nvSpPr>
          <p:spPr>
            <a:xfrm>
              <a:off x="6680225" y="1890750"/>
              <a:ext cx="46075" cy="42200"/>
            </a:xfrm>
            <a:custGeom>
              <a:avLst/>
              <a:gdLst/>
              <a:ahLst/>
              <a:cxnLst/>
              <a:rect l="l" t="t" r="r" b="b"/>
              <a:pathLst>
                <a:path w="1843" h="1688" extrusionOk="0">
                  <a:moveTo>
                    <a:pt x="1376" y="1"/>
                  </a:moveTo>
                  <a:cubicBezTo>
                    <a:pt x="1345" y="1"/>
                    <a:pt x="1312" y="4"/>
                    <a:pt x="1280" y="11"/>
                  </a:cubicBezTo>
                  <a:cubicBezTo>
                    <a:pt x="675" y="29"/>
                    <a:pt x="156" y="478"/>
                    <a:pt x="70" y="1083"/>
                  </a:cubicBezTo>
                  <a:cubicBezTo>
                    <a:pt x="1" y="1446"/>
                    <a:pt x="208" y="1670"/>
                    <a:pt x="675" y="1688"/>
                  </a:cubicBezTo>
                  <a:cubicBezTo>
                    <a:pt x="1193" y="1480"/>
                    <a:pt x="1643" y="1135"/>
                    <a:pt x="1781" y="513"/>
                  </a:cubicBezTo>
                  <a:cubicBezTo>
                    <a:pt x="1843" y="250"/>
                    <a:pt x="1642" y="1"/>
                    <a:pt x="137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2" name="Google Shape;3132;p40"/>
            <p:cNvSpPr/>
            <p:nvPr/>
          </p:nvSpPr>
          <p:spPr>
            <a:xfrm>
              <a:off x="3550975" y="1955400"/>
              <a:ext cx="53600" cy="126175"/>
            </a:xfrm>
            <a:custGeom>
              <a:avLst/>
              <a:gdLst/>
              <a:ahLst/>
              <a:cxnLst/>
              <a:rect l="l" t="t" r="r" b="b"/>
              <a:pathLst>
                <a:path w="2144" h="5047" extrusionOk="0">
                  <a:moveTo>
                    <a:pt x="1297" y="0"/>
                  </a:moveTo>
                  <a:cubicBezTo>
                    <a:pt x="778" y="0"/>
                    <a:pt x="260" y="363"/>
                    <a:pt x="364" y="795"/>
                  </a:cubicBezTo>
                  <a:cubicBezTo>
                    <a:pt x="640" y="1850"/>
                    <a:pt x="122" y="2731"/>
                    <a:pt x="1" y="3491"/>
                  </a:cubicBezTo>
                  <a:cubicBezTo>
                    <a:pt x="70" y="4338"/>
                    <a:pt x="1" y="5047"/>
                    <a:pt x="951" y="5047"/>
                  </a:cubicBezTo>
                  <a:cubicBezTo>
                    <a:pt x="1781" y="5047"/>
                    <a:pt x="1971" y="4476"/>
                    <a:pt x="2040" y="3785"/>
                  </a:cubicBezTo>
                  <a:cubicBezTo>
                    <a:pt x="2144" y="2748"/>
                    <a:pt x="1642" y="1746"/>
                    <a:pt x="1936" y="692"/>
                  </a:cubicBezTo>
                  <a:cubicBezTo>
                    <a:pt x="2023" y="381"/>
                    <a:pt x="1712" y="0"/>
                    <a:pt x="129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3" name="Google Shape;3133;p40"/>
            <p:cNvSpPr/>
            <p:nvPr/>
          </p:nvSpPr>
          <p:spPr>
            <a:xfrm>
              <a:off x="3910000" y="2161475"/>
              <a:ext cx="93775" cy="45400"/>
            </a:xfrm>
            <a:custGeom>
              <a:avLst/>
              <a:gdLst/>
              <a:ahLst/>
              <a:cxnLst/>
              <a:rect l="l" t="t" r="r" b="b"/>
              <a:pathLst>
                <a:path w="3751" h="1816" extrusionOk="0">
                  <a:moveTo>
                    <a:pt x="1383" y="1"/>
                  </a:moveTo>
                  <a:cubicBezTo>
                    <a:pt x="778" y="87"/>
                    <a:pt x="1" y="18"/>
                    <a:pt x="122" y="640"/>
                  </a:cubicBezTo>
                  <a:cubicBezTo>
                    <a:pt x="329" y="1625"/>
                    <a:pt x="1297" y="1815"/>
                    <a:pt x="2195" y="1815"/>
                  </a:cubicBezTo>
                  <a:cubicBezTo>
                    <a:pt x="2835" y="1815"/>
                    <a:pt x="3751" y="1712"/>
                    <a:pt x="3613" y="951"/>
                  </a:cubicBezTo>
                  <a:cubicBezTo>
                    <a:pt x="3466" y="240"/>
                    <a:pt x="2970" y="188"/>
                    <a:pt x="2455" y="188"/>
                  </a:cubicBezTo>
                  <a:cubicBezTo>
                    <a:pt x="2366" y="188"/>
                    <a:pt x="2276" y="189"/>
                    <a:pt x="2187" y="189"/>
                  </a:cubicBezTo>
                  <a:cubicBezTo>
                    <a:pt x="1880" y="189"/>
                    <a:pt x="1588" y="170"/>
                    <a:pt x="138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4" name="Google Shape;3134;p40"/>
            <p:cNvSpPr/>
            <p:nvPr/>
          </p:nvSpPr>
          <p:spPr>
            <a:xfrm>
              <a:off x="4125600" y="2173875"/>
              <a:ext cx="50575" cy="37600"/>
            </a:xfrm>
            <a:custGeom>
              <a:avLst/>
              <a:gdLst/>
              <a:ahLst/>
              <a:cxnLst/>
              <a:rect l="l" t="t" r="r" b="b"/>
              <a:pathLst>
                <a:path w="2023" h="1504" extrusionOk="0">
                  <a:moveTo>
                    <a:pt x="1294" y="1"/>
                  </a:moveTo>
                  <a:cubicBezTo>
                    <a:pt x="1249" y="1"/>
                    <a:pt x="1204" y="3"/>
                    <a:pt x="1158" y="6"/>
                  </a:cubicBezTo>
                  <a:cubicBezTo>
                    <a:pt x="691" y="144"/>
                    <a:pt x="0" y="109"/>
                    <a:pt x="17" y="904"/>
                  </a:cubicBezTo>
                  <a:cubicBezTo>
                    <a:pt x="17" y="1352"/>
                    <a:pt x="364" y="1503"/>
                    <a:pt x="748" y="1503"/>
                  </a:cubicBezTo>
                  <a:cubicBezTo>
                    <a:pt x="809" y="1503"/>
                    <a:pt x="872" y="1499"/>
                    <a:pt x="933" y="1492"/>
                  </a:cubicBezTo>
                  <a:cubicBezTo>
                    <a:pt x="1486" y="1440"/>
                    <a:pt x="2022" y="1233"/>
                    <a:pt x="2022" y="593"/>
                  </a:cubicBezTo>
                  <a:cubicBezTo>
                    <a:pt x="2022" y="156"/>
                    <a:pt x="1711" y="1"/>
                    <a:pt x="129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5" name="Google Shape;3135;p40"/>
            <p:cNvSpPr/>
            <p:nvPr/>
          </p:nvSpPr>
          <p:spPr>
            <a:xfrm>
              <a:off x="3415775" y="2038325"/>
              <a:ext cx="44925" cy="38175"/>
            </a:xfrm>
            <a:custGeom>
              <a:avLst/>
              <a:gdLst/>
              <a:ahLst/>
              <a:cxnLst/>
              <a:rect l="l" t="t" r="r" b="b"/>
              <a:pathLst>
                <a:path w="1797" h="1527" extrusionOk="0">
                  <a:moveTo>
                    <a:pt x="812" y="0"/>
                  </a:moveTo>
                  <a:cubicBezTo>
                    <a:pt x="383" y="0"/>
                    <a:pt x="1" y="211"/>
                    <a:pt x="34" y="710"/>
                  </a:cubicBezTo>
                  <a:cubicBezTo>
                    <a:pt x="34" y="1164"/>
                    <a:pt x="400" y="1527"/>
                    <a:pt x="845" y="1527"/>
                  </a:cubicBezTo>
                  <a:cubicBezTo>
                    <a:pt x="874" y="1527"/>
                    <a:pt x="903" y="1525"/>
                    <a:pt x="933" y="1522"/>
                  </a:cubicBezTo>
                  <a:cubicBezTo>
                    <a:pt x="1382" y="1522"/>
                    <a:pt x="1745" y="1315"/>
                    <a:pt x="1797" y="796"/>
                  </a:cubicBezTo>
                  <a:cubicBezTo>
                    <a:pt x="1745" y="226"/>
                    <a:pt x="1330" y="19"/>
                    <a:pt x="864" y="1"/>
                  </a:cubicBezTo>
                  <a:cubicBezTo>
                    <a:pt x="847" y="1"/>
                    <a:pt x="829" y="0"/>
                    <a:pt x="81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37" name="Google Shape;3137;p40"/>
          <p:cNvSpPr txBox="1"/>
          <p:nvPr/>
        </p:nvSpPr>
        <p:spPr>
          <a:xfrm>
            <a:off x="689375" y="2453975"/>
            <a:ext cx="2141100" cy="5727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a:solidFill>
                  <a:schemeClr val="dk1"/>
                </a:solidFill>
                <a:latin typeface="Libre Franklin Medium"/>
                <a:ea typeface="Libre Franklin Medium"/>
                <a:cs typeface="Libre Franklin Medium"/>
                <a:sym typeface="Libre Franklin Medium"/>
              </a:rPr>
              <a:t>Mercury is the closest planet to the Sun</a:t>
            </a:r>
            <a:endParaRPr>
              <a:solidFill>
                <a:schemeClr val="dk1"/>
              </a:solidFill>
              <a:latin typeface="Libre Franklin Medium"/>
              <a:ea typeface="Libre Franklin Medium"/>
              <a:cs typeface="Libre Franklin Medium"/>
              <a:sym typeface="Libre Franklin Medium"/>
            </a:endParaRPr>
          </a:p>
        </p:txBody>
      </p:sp>
      <p:sp>
        <p:nvSpPr>
          <p:cNvPr id="3138" name="Google Shape;3138;p40"/>
          <p:cNvSpPr txBox="1"/>
          <p:nvPr/>
        </p:nvSpPr>
        <p:spPr>
          <a:xfrm>
            <a:off x="689374" y="2200350"/>
            <a:ext cx="2141100" cy="2889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2000">
                <a:solidFill>
                  <a:schemeClr val="dk1"/>
                </a:solidFill>
                <a:latin typeface="Anton"/>
                <a:ea typeface="Anton"/>
                <a:cs typeface="Anton"/>
                <a:sym typeface="Anton"/>
              </a:rPr>
              <a:t>The Coinage Act</a:t>
            </a:r>
            <a:endParaRPr sz="2000">
              <a:solidFill>
                <a:schemeClr val="dk1"/>
              </a:solidFill>
              <a:latin typeface="Anton"/>
              <a:ea typeface="Anton"/>
              <a:cs typeface="Anton"/>
              <a:sym typeface="Anton"/>
            </a:endParaRPr>
          </a:p>
        </p:txBody>
      </p:sp>
      <p:sp>
        <p:nvSpPr>
          <p:cNvPr id="3139" name="Google Shape;3139;p40"/>
          <p:cNvSpPr txBox="1"/>
          <p:nvPr/>
        </p:nvSpPr>
        <p:spPr>
          <a:xfrm>
            <a:off x="689374" y="3749100"/>
            <a:ext cx="2141100" cy="5727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a:solidFill>
                  <a:schemeClr val="dk1"/>
                </a:solidFill>
                <a:latin typeface="Libre Franklin Medium"/>
                <a:ea typeface="Libre Franklin Medium"/>
                <a:cs typeface="Libre Franklin Medium"/>
                <a:sym typeface="Libre Franklin Medium"/>
              </a:rPr>
              <a:t>Venus is the second planet from the Sun</a:t>
            </a:r>
            <a:endParaRPr>
              <a:solidFill>
                <a:schemeClr val="dk1"/>
              </a:solidFill>
              <a:latin typeface="Libre Franklin Medium"/>
              <a:ea typeface="Libre Franklin Medium"/>
              <a:cs typeface="Libre Franklin Medium"/>
              <a:sym typeface="Libre Franklin Medium"/>
            </a:endParaRPr>
          </a:p>
        </p:txBody>
      </p:sp>
      <p:sp>
        <p:nvSpPr>
          <p:cNvPr id="3140" name="Google Shape;3140;p40"/>
          <p:cNvSpPr txBox="1"/>
          <p:nvPr/>
        </p:nvSpPr>
        <p:spPr>
          <a:xfrm>
            <a:off x="689374" y="3495475"/>
            <a:ext cx="2141100" cy="2889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2000">
                <a:solidFill>
                  <a:schemeClr val="dk1"/>
                </a:solidFill>
                <a:latin typeface="Anton"/>
                <a:ea typeface="Anton"/>
                <a:cs typeface="Anton"/>
                <a:sym typeface="Anton"/>
              </a:rPr>
              <a:t>Spanish America</a:t>
            </a:r>
            <a:endParaRPr sz="2000">
              <a:solidFill>
                <a:schemeClr val="dk1"/>
              </a:solidFill>
              <a:latin typeface="Anton"/>
              <a:ea typeface="Anton"/>
              <a:cs typeface="Anton"/>
              <a:sym typeface="Anton"/>
            </a:endParaRPr>
          </a:p>
        </p:txBody>
      </p:sp>
      <p:cxnSp>
        <p:nvCxnSpPr>
          <p:cNvPr id="3141" name="Google Shape;3141;p40"/>
          <p:cNvCxnSpPr>
            <a:cxnSpLocks/>
            <a:endCxn id="3138" idx="3"/>
          </p:cNvCxnSpPr>
          <p:nvPr/>
        </p:nvCxnSpPr>
        <p:spPr>
          <a:xfrm rot="10800000">
            <a:off x="2830474" y="2344801"/>
            <a:ext cx="1300492" cy="109175"/>
          </a:xfrm>
          <a:prstGeom prst="bentConnector3">
            <a:avLst>
              <a:gd name="adj1" fmla="val 50000"/>
            </a:avLst>
          </a:prstGeom>
          <a:noFill/>
          <a:ln w="9525" cap="flat" cmpd="sng">
            <a:solidFill>
              <a:schemeClr val="dk1"/>
            </a:solidFill>
            <a:prstDash val="solid"/>
            <a:round/>
            <a:headEnd type="diamond" w="med" len="med"/>
            <a:tailEnd type="diamond" w="med" len="med"/>
          </a:ln>
        </p:spPr>
      </p:cxnSp>
      <p:cxnSp>
        <p:nvCxnSpPr>
          <p:cNvPr id="3142" name="Google Shape;3142;p40"/>
          <p:cNvCxnSpPr>
            <a:cxnSpLocks/>
            <a:endCxn id="3140" idx="3"/>
          </p:cNvCxnSpPr>
          <p:nvPr/>
        </p:nvCxnSpPr>
        <p:spPr>
          <a:xfrm rot="10800000">
            <a:off x="2830474" y="3639925"/>
            <a:ext cx="1718330" cy="278398"/>
          </a:xfrm>
          <a:prstGeom prst="bentConnector3">
            <a:avLst>
              <a:gd name="adj1" fmla="val 50000"/>
            </a:avLst>
          </a:prstGeom>
          <a:noFill/>
          <a:ln w="9525" cap="flat" cmpd="sng">
            <a:solidFill>
              <a:schemeClr val="dk1"/>
            </a:solidFill>
            <a:prstDash val="solid"/>
            <a:round/>
            <a:headEnd type="diamond" w="med" len="med"/>
            <a:tailEnd type="diamond" w="med" len="med"/>
          </a:ln>
        </p:spPr>
      </p:cxnSp>
      <p:sp>
        <p:nvSpPr>
          <p:cNvPr id="3143" name="Google Shape;3143;p40"/>
          <p:cNvSpPr/>
          <p:nvPr/>
        </p:nvSpPr>
        <p:spPr>
          <a:xfrm>
            <a:off x="4584029" y="3639925"/>
            <a:ext cx="164700" cy="164700"/>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4" name="Google Shape;3144;p40"/>
          <p:cNvSpPr/>
          <p:nvPr/>
        </p:nvSpPr>
        <p:spPr>
          <a:xfrm>
            <a:off x="5641479" y="2736300"/>
            <a:ext cx="164700" cy="164700"/>
          </a:xfrm>
          <a:prstGeom prst="ellipse">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Freeform: Shape 8">
            <a:extLst>
              <a:ext uri="{FF2B5EF4-FFF2-40B4-BE49-F238E27FC236}">
                <a16:creationId xmlns:a16="http://schemas.microsoft.com/office/drawing/2014/main" id="{B5A2C971-4BD3-44A6-B246-282A6E0BD7CD}"/>
              </a:ext>
            </a:extLst>
          </p:cNvPr>
          <p:cNvSpPr/>
          <p:nvPr/>
        </p:nvSpPr>
        <p:spPr>
          <a:xfrm>
            <a:off x="8466729" y="3904"/>
            <a:ext cx="677272" cy="769529"/>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solidFill>
            <a:srgbClr val="3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6" name="Freeform 15">
            <a:extLst>
              <a:ext uri="{FF2B5EF4-FFF2-40B4-BE49-F238E27FC236}">
                <a16:creationId xmlns:a16="http://schemas.microsoft.com/office/drawing/2014/main" id="{40C452FB-8C97-4F19-B7DA-61F4494F5909}"/>
              </a:ext>
            </a:extLst>
          </p:cNvPr>
          <p:cNvSpPr>
            <a:spLocks noEditPoints="1"/>
          </p:cNvSpPr>
          <p:nvPr/>
        </p:nvSpPr>
        <p:spPr bwMode="auto">
          <a:xfrm>
            <a:off x="8624119" y="112647"/>
            <a:ext cx="362491" cy="552041"/>
          </a:xfrm>
          <a:custGeom>
            <a:avLst/>
            <a:gdLst>
              <a:gd name="T0" fmla="*/ 0 w 190"/>
              <a:gd name="T1" fmla="*/ 186 h 291"/>
              <a:gd name="T2" fmla="*/ 42 w 190"/>
              <a:gd name="T3" fmla="*/ 182 h 291"/>
              <a:gd name="T4" fmla="*/ 79 w 190"/>
              <a:gd name="T5" fmla="*/ 222 h 291"/>
              <a:gd name="T6" fmla="*/ 79 w 190"/>
              <a:gd name="T7" fmla="*/ 160 h 291"/>
              <a:gd name="T8" fmla="*/ 50 w 190"/>
              <a:gd name="T9" fmla="*/ 149 h 291"/>
              <a:gd name="T10" fmla="*/ 7 w 190"/>
              <a:gd name="T11" fmla="*/ 84 h 291"/>
              <a:gd name="T12" fmla="*/ 59 w 190"/>
              <a:gd name="T13" fmla="*/ 28 h 291"/>
              <a:gd name="T14" fmla="*/ 80 w 190"/>
              <a:gd name="T15" fmla="*/ 0 h 291"/>
              <a:gd name="T16" fmla="*/ 105 w 190"/>
              <a:gd name="T17" fmla="*/ 0 h 291"/>
              <a:gd name="T18" fmla="*/ 131 w 190"/>
              <a:gd name="T19" fmla="*/ 30 h 291"/>
              <a:gd name="T20" fmla="*/ 180 w 190"/>
              <a:gd name="T21" fmla="*/ 94 h 291"/>
              <a:gd name="T22" fmla="*/ 143 w 190"/>
              <a:gd name="T23" fmla="*/ 96 h 291"/>
              <a:gd name="T24" fmla="*/ 131 w 190"/>
              <a:gd name="T25" fmla="*/ 86 h 291"/>
              <a:gd name="T26" fmla="*/ 112 w 190"/>
              <a:gd name="T27" fmla="*/ 64 h 291"/>
              <a:gd name="T28" fmla="*/ 106 w 190"/>
              <a:gd name="T29" fmla="*/ 67 h 291"/>
              <a:gd name="T30" fmla="*/ 106 w 190"/>
              <a:gd name="T31" fmla="*/ 110 h 291"/>
              <a:gd name="T32" fmla="*/ 115 w 190"/>
              <a:gd name="T33" fmla="*/ 119 h 291"/>
              <a:gd name="T34" fmla="*/ 141 w 190"/>
              <a:gd name="T35" fmla="*/ 127 h 291"/>
              <a:gd name="T36" fmla="*/ 188 w 190"/>
              <a:gd name="T37" fmla="*/ 198 h 291"/>
              <a:gd name="T38" fmla="*/ 133 w 190"/>
              <a:gd name="T39" fmla="*/ 262 h 291"/>
              <a:gd name="T40" fmla="*/ 107 w 190"/>
              <a:gd name="T41" fmla="*/ 267 h 291"/>
              <a:gd name="T42" fmla="*/ 105 w 190"/>
              <a:gd name="T43" fmla="*/ 291 h 291"/>
              <a:gd name="T44" fmla="*/ 82 w 190"/>
              <a:gd name="T45" fmla="*/ 291 h 291"/>
              <a:gd name="T46" fmla="*/ 79 w 190"/>
              <a:gd name="T47" fmla="*/ 268 h 291"/>
              <a:gd name="T48" fmla="*/ 0 w 190"/>
              <a:gd name="T49" fmla="*/ 186 h 291"/>
              <a:gd name="T50" fmla="*/ 107 w 190"/>
              <a:gd name="T51" fmla="*/ 224 h 291"/>
              <a:gd name="T52" fmla="*/ 140 w 190"/>
              <a:gd name="T53" fmla="*/ 193 h 291"/>
              <a:gd name="T54" fmla="*/ 107 w 190"/>
              <a:gd name="T55" fmla="*/ 167 h 291"/>
              <a:gd name="T56" fmla="*/ 107 w 190"/>
              <a:gd name="T57" fmla="*/ 224 h 291"/>
              <a:gd name="T58" fmla="*/ 79 w 190"/>
              <a:gd name="T59" fmla="*/ 109 h 291"/>
              <a:gd name="T60" fmla="*/ 79 w 190"/>
              <a:gd name="T61" fmla="*/ 66 h 291"/>
              <a:gd name="T62" fmla="*/ 73 w 190"/>
              <a:gd name="T63" fmla="*/ 62 h 291"/>
              <a:gd name="T64" fmla="*/ 53 w 190"/>
              <a:gd name="T65" fmla="*/ 84 h 291"/>
              <a:gd name="T66" fmla="*/ 79 w 190"/>
              <a:gd name="T67" fmla="*/ 109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0" h="291">
                <a:moveTo>
                  <a:pt x="0" y="186"/>
                </a:moveTo>
                <a:cubicBezTo>
                  <a:pt x="15" y="185"/>
                  <a:pt x="28" y="183"/>
                  <a:pt x="42" y="182"/>
                </a:cubicBezTo>
                <a:cubicBezTo>
                  <a:pt x="58" y="216"/>
                  <a:pt x="58" y="216"/>
                  <a:pt x="79" y="222"/>
                </a:cubicBezTo>
                <a:cubicBezTo>
                  <a:pt x="79" y="202"/>
                  <a:pt x="79" y="182"/>
                  <a:pt x="79" y="160"/>
                </a:cubicBezTo>
                <a:cubicBezTo>
                  <a:pt x="70" y="157"/>
                  <a:pt x="60" y="154"/>
                  <a:pt x="50" y="149"/>
                </a:cubicBezTo>
                <a:cubicBezTo>
                  <a:pt x="20" y="137"/>
                  <a:pt x="6" y="114"/>
                  <a:pt x="7" y="84"/>
                </a:cubicBezTo>
                <a:cubicBezTo>
                  <a:pt x="9" y="57"/>
                  <a:pt x="28" y="34"/>
                  <a:pt x="59" y="28"/>
                </a:cubicBezTo>
                <a:cubicBezTo>
                  <a:pt x="76" y="25"/>
                  <a:pt x="84" y="19"/>
                  <a:pt x="80" y="0"/>
                </a:cubicBezTo>
                <a:cubicBezTo>
                  <a:pt x="89" y="0"/>
                  <a:pt x="96" y="0"/>
                  <a:pt x="105" y="0"/>
                </a:cubicBezTo>
                <a:cubicBezTo>
                  <a:pt x="101" y="21"/>
                  <a:pt x="114" y="25"/>
                  <a:pt x="131" y="30"/>
                </a:cubicBezTo>
                <a:cubicBezTo>
                  <a:pt x="163" y="38"/>
                  <a:pt x="178" y="60"/>
                  <a:pt x="180" y="94"/>
                </a:cubicBezTo>
                <a:cubicBezTo>
                  <a:pt x="168" y="95"/>
                  <a:pt x="155" y="97"/>
                  <a:pt x="143" y="96"/>
                </a:cubicBezTo>
                <a:cubicBezTo>
                  <a:pt x="139" y="96"/>
                  <a:pt x="135" y="90"/>
                  <a:pt x="131" y="86"/>
                </a:cubicBezTo>
                <a:cubicBezTo>
                  <a:pt x="124" y="79"/>
                  <a:pt x="118" y="71"/>
                  <a:pt x="112" y="64"/>
                </a:cubicBezTo>
                <a:cubicBezTo>
                  <a:pt x="110" y="65"/>
                  <a:pt x="108" y="66"/>
                  <a:pt x="106" y="67"/>
                </a:cubicBezTo>
                <a:cubicBezTo>
                  <a:pt x="106" y="81"/>
                  <a:pt x="105" y="95"/>
                  <a:pt x="106" y="110"/>
                </a:cubicBezTo>
                <a:cubicBezTo>
                  <a:pt x="107" y="113"/>
                  <a:pt x="111" y="117"/>
                  <a:pt x="115" y="119"/>
                </a:cubicBezTo>
                <a:cubicBezTo>
                  <a:pt x="123" y="122"/>
                  <a:pt x="132" y="124"/>
                  <a:pt x="141" y="127"/>
                </a:cubicBezTo>
                <a:cubicBezTo>
                  <a:pt x="173" y="139"/>
                  <a:pt x="190" y="165"/>
                  <a:pt x="188" y="198"/>
                </a:cubicBezTo>
                <a:cubicBezTo>
                  <a:pt x="186" y="229"/>
                  <a:pt x="165" y="254"/>
                  <a:pt x="133" y="262"/>
                </a:cubicBezTo>
                <a:cubicBezTo>
                  <a:pt x="125" y="264"/>
                  <a:pt x="116" y="265"/>
                  <a:pt x="107" y="267"/>
                </a:cubicBezTo>
                <a:cubicBezTo>
                  <a:pt x="106" y="275"/>
                  <a:pt x="106" y="282"/>
                  <a:pt x="105" y="291"/>
                </a:cubicBezTo>
                <a:cubicBezTo>
                  <a:pt x="97" y="291"/>
                  <a:pt x="90" y="291"/>
                  <a:pt x="82" y="291"/>
                </a:cubicBezTo>
                <a:cubicBezTo>
                  <a:pt x="81" y="283"/>
                  <a:pt x="80" y="275"/>
                  <a:pt x="79" y="268"/>
                </a:cubicBezTo>
                <a:cubicBezTo>
                  <a:pt x="22" y="251"/>
                  <a:pt x="3" y="232"/>
                  <a:pt x="0" y="186"/>
                </a:cubicBezTo>
                <a:close/>
                <a:moveTo>
                  <a:pt x="107" y="224"/>
                </a:moveTo>
                <a:cubicBezTo>
                  <a:pt x="130" y="219"/>
                  <a:pt x="142" y="208"/>
                  <a:pt x="140" y="193"/>
                </a:cubicBezTo>
                <a:cubicBezTo>
                  <a:pt x="138" y="174"/>
                  <a:pt x="123" y="171"/>
                  <a:pt x="107" y="167"/>
                </a:cubicBezTo>
                <a:cubicBezTo>
                  <a:pt x="107" y="188"/>
                  <a:pt x="107" y="206"/>
                  <a:pt x="107" y="224"/>
                </a:cubicBezTo>
                <a:close/>
                <a:moveTo>
                  <a:pt x="79" y="109"/>
                </a:moveTo>
                <a:cubicBezTo>
                  <a:pt x="79" y="93"/>
                  <a:pt x="79" y="80"/>
                  <a:pt x="79" y="66"/>
                </a:cubicBezTo>
                <a:cubicBezTo>
                  <a:pt x="77" y="65"/>
                  <a:pt x="75" y="64"/>
                  <a:pt x="73" y="62"/>
                </a:cubicBezTo>
                <a:cubicBezTo>
                  <a:pt x="66" y="70"/>
                  <a:pt x="55" y="76"/>
                  <a:pt x="53" y="84"/>
                </a:cubicBezTo>
                <a:cubicBezTo>
                  <a:pt x="50" y="100"/>
                  <a:pt x="65" y="104"/>
                  <a:pt x="79" y="109"/>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136" name="Google Shape;3136;p40"/>
          <p:cNvSpPr txBox="1">
            <a:spLocks noGrp="1"/>
          </p:cNvSpPr>
          <p:nvPr>
            <p:ph type="title"/>
          </p:nvPr>
        </p:nvSpPr>
        <p:spPr>
          <a:xfrm>
            <a:off x="689374" y="145061"/>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rgbClr val="FFFFFF"/>
                </a:solidFill>
              </a:rPr>
              <a:t>This is a map</a:t>
            </a:r>
            <a:endParaRPr b="1" dirty="0">
              <a:solidFill>
                <a:srgbClr val="FFFFFF"/>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122" name="Picture 2" descr="el pasaporte de los estados unidos de america">
            <a:extLst>
              <a:ext uri="{FF2B5EF4-FFF2-40B4-BE49-F238E27FC236}">
                <a16:creationId xmlns:a16="http://schemas.microsoft.com/office/drawing/2014/main" id="{78B3C5BD-09DD-40E3-A0E6-42462D037C95}"/>
              </a:ext>
            </a:extLst>
          </p:cNvPr>
          <p:cNvPicPr>
            <a:picLocks noGrp="1" noChangeAspect="1" noChangeArrowheads="1"/>
          </p:cNvPicPr>
          <p:nvPr>
            <p:ph type="pic" idx="1"/>
          </p:nvPr>
        </p:nvPicPr>
        <p:blipFill>
          <a:blip r:embed="rId3">
            <a:extLst>
              <a:ext uri="{28A0092B-C50C-407E-A947-70E740481C1C}">
                <a14:useLocalDpi xmlns:a14="http://schemas.microsoft.com/office/drawing/2010/main" val="0"/>
              </a:ext>
            </a:extLst>
          </a:blip>
          <a:srcRect t="5000" b="5000"/>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5507308" y="1738583"/>
            <a:ext cx="3312368" cy="1384995"/>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Get a modern PowerPoint  Presentation that is beautifully designed.  Easy to change colors, photos and Text. You can simply impress your audience and add a unique zing and appeal to your Presentations. Get a modern PowerPoint  Presentation that is beautifully designed.  Easy to change colors, photos and Text. </a:t>
            </a:r>
          </a:p>
        </p:txBody>
      </p:sp>
      <p:sp>
        <p:nvSpPr>
          <p:cNvPr id="8" name="TextBox 8">
            <a:extLst>
              <a:ext uri="{FF2B5EF4-FFF2-40B4-BE49-F238E27FC236}">
                <a16:creationId xmlns:a16="http://schemas.microsoft.com/office/drawing/2014/main" id="{3DAABE28-F1B6-489B-ABE2-D3DEC2530C85}"/>
              </a:ext>
            </a:extLst>
          </p:cNvPr>
          <p:cNvSpPr txBox="1"/>
          <p:nvPr/>
        </p:nvSpPr>
        <p:spPr>
          <a:xfrm>
            <a:off x="5507308" y="3288435"/>
            <a:ext cx="3312368" cy="1384995"/>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Get a modern PowerPoint  Presentation that is beautifully designed.  Easy to change colors, photos and Text. You can simply impress your audience and add a unique zing and appeal to your Presentations. Get a modern PowerPoint  Presentation that is beautifully designed.  Easy to change colors, photos and Text. </a:t>
            </a:r>
          </a:p>
        </p:txBody>
      </p:sp>
      <p:sp>
        <p:nvSpPr>
          <p:cNvPr id="6" name="Rectangle 5"/>
          <p:cNvSpPr/>
          <p:nvPr/>
        </p:nvSpPr>
        <p:spPr>
          <a:xfrm>
            <a:off x="3779912" y="1714395"/>
            <a:ext cx="1584176" cy="1714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 name="Rectangle 6"/>
          <p:cNvSpPr/>
          <p:nvPr/>
        </p:nvSpPr>
        <p:spPr>
          <a:xfrm>
            <a:off x="3779912" y="2156252"/>
            <a:ext cx="1584176" cy="830997"/>
          </a:xfrm>
          <a:prstGeom prst="rect">
            <a:avLst/>
          </a:prstGeom>
        </p:spPr>
        <p:txBody>
          <a:bodyPr wrap="square">
            <a:spAutoFit/>
          </a:bodyPr>
          <a:lstStyle/>
          <a:p>
            <a:r>
              <a:rPr lang="en-US" altLang="ko-KR" sz="2400" b="1" dirty="0">
                <a:solidFill>
                  <a:srgbClr val="FFFFFF"/>
                </a:solidFill>
                <a:latin typeface="+mj-lt"/>
                <a:cs typeface="Arial" pitchFamily="34" charset="0"/>
              </a:rPr>
              <a:t>Portfolio Designed</a:t>
            </a:r>
          </a:p>
        </p:txBody>
      </p:sp>
      <p:cxnSp>
        <p:nvCxnSpPr>
          <p:cNvPr id="61" name="Conector recto 60">
            <a:extLst>
              <a:ext uri="{FF2B5EF4-FFF2-40B4-BE49-F238E27FC236}">
                <a16:creationId xmlns:a16="http://schemas.microsoft.com/office/drawing/2014/main" id="{606228B7-E487-4056-A42E-F0BDA8B6396A}"/>
              </a:ext>
            </a:extLst>
          </p:cNvPr>
          <p:cNvCxnSpPr/>
          <p:nvPr/>
        </p:nvCxnSpPr>
        <p:spPr>
          <a:xfrm>
            <a:off x="80705" y="148044"/>
            <a:ext cx="8982590" cy="0"/>
          </a:xfrm>
          <a:prstGeom prst="line">
            <a:avLst/>
          </a:prstGeom>
          <a:ln w="57150">
            <a:prstDash val="dash"/>
          </a:ln>
        </p:spPr>
        <p:style>
          <a:lnRef idx="1">
            <a:schemeClr val="accent1"/>
          </a:lnRef>
          <a:fillRef idx="0">
            <a:schemeClr val="accent1"/>
          </a:fillRef>
          <a:effectRef idx="0">
            <a:schemeClr val="accent1"/>
          </a:effectRef>
          <a:fontRef idx="minor">
            <a:schemeClr val="tx1"/>
          </a:fontRef>
        </p:style>
      </p:cxnSp>
      <p:sp>
        <p:nvSpPr>
          <p:cNvPr id="62" name="Rectángulo 61">
            <a:extLst>
              <a:ext uri="{FF2B5EF4-FFF2-40B4-BE49-F238E27FC236}">
                <a16:creationId xmlns:a16="http://schemas.microsoft.com/office/drawing/2014/main" id="{1C50A0E5-ABCD-4860-B999-A7A65508D72B}"/>
              </a:ext>
            </a:extLst>
          </p:cNvPr>
          <p:cNvSpPr/>
          <p:nvPr/>
        </p:nvSpPr>
        <p:spPr>
          <a:xfrm>
            <a:off x="0" y="4876006"/>
            <a:ext cx="9144000" cy="28337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nvGrpSpPr>
          <p:cNvPr id="2" name="Grupo 1">
            <a:extLst>
              <a:ext uri="{FF2B5EF4-FFF2-40B4-BE49-F238E27FC236}">
                <a16:creationId xmlns:a16="http://schemas.microsoft.com/office/drawing/2014/main" id="{D2D7DCE7-9867-F4DA-84D1-EC20F3531DB0}"/>
              </a:ext>
            </a:extLst>
          </p:cNvPr>
          <p:cNvGrpSpPr/>
          <p:nvPr/>
        </p:nvGrpSpPr>
        <p:grpSpPr>
          <a:xfrm>
            <a:off x="6450013" y="509588"/>
            <a:ext cx="1244600" cy="1057275"/>
            <a:chOff x="6450013" y="509588"/>
            <a:chExt cx="1244600" cy="1057275"/>
          </a:xfrm>
        </p:grpSpPr>
        <p:sp>
          <p:nvSpPr>
            <p:cNvPr id="63" name="Freeform 6">
              <a:extLst>
                <a:ext uri="{FF2B5EF4-FFF2-40B4-BE49-F238E27FC236}">
                  <a16:creationId xmlns:a16="http://schemas.microsoft.com/office/drawing/2014/main" id="{ED5118C2-098C-4C9F-8086-D855D4370C57}"/>
                </a:ext>
              </a:extLst>
            </p:cNvPr>
            <p:cNvSpPr>
              <a:spLocks noEditPoints="1"/>
            </p:cNvSpPr>
            <p:nvPr/>
          </p:nvSpPr>
          <p:spPr bwMode="auto">
            <a:xfrm>
              <a:off x="6450013" y="509588"/>
              <a:ext cx="1244600" cy="1057275"/>
            </a:xfrm>
            <a:custGeom>
              <a:avLst/>
              <a:gdLst>
                <a:gd name="T0" fmla="*/ 405 w 405"/>
                <a:gd name="T1" fmla="*/ 57 h 344"/>
                <a:gd name="T2" fmla="*/ 392 w 405"/>
                <a:gd name="T3" fmla="*/ 88 h 344"/>
                <a:gd name="T4" fmla="*/ 294 w 405"/>
                <a:gd name="T5" fmla="*/ 340 h 344"/>
                <a:gd name="T6" fmla="*/ 292 w 405"/>
                <a:gd name="T7" fmla="*/ 344 h 344"/>
                <a:gd name="T8" fmla="*/ 150 w 405"/>
                <a:gd name="T9" fmla="*/ 289 h 344"/>
                <a:gd name="T10" fmla="*/ 156 w 405"/>
                <a:gd name="T11" fmla="*/ 272 h 344"/>
                <a:gd name="T12" fmla="*/ 134 w 405"/>
                <a:gd name="T13" fmla="*/ 267 h 344"/>
                <a:gd name="T14" fmla="*/ 110 w 405"/>
                <a:gd name="T15" fmla="*/ 244 h 344"/>
                <a:gd name="T16" fmla="*/ 106 w 405"/>
                <a:gd name="T17" fmla="*/ 241 h 344"/>
                <a:gd name="T18" fmla="*/ 84 w 405"/>
                <a:gd name="T19" fmla="*/ 241 h 344"/>
                <a:gd name="T20" fmla="*/ 84 w 405"/>
                <a:gd name="T21" fmla="*/ 255 h 344"/>
                <a:gd name="T22" fmla="*/ 0 w 405"/>
                <a:gd name="T23" fmla="*/ 255 h 344"/>
                <a:gd name="T24" fmla="*/ 0 w 405"/>
                <a:gd name="T25" fmla="*/ 77 h 344"/>
                <a:gd name="T26" fmla="*/ 83 w 405"/>
                <a:gd name="T27" fmla="*/ 77 h 344"/>
                <a:gd name="T28" fmla="*/ 83 w 405"/>
                <a:gd name="T29" fmla="*/ 96 h 344"/>
                <a:gd name="T30" fmla="*/ 107 w 405"/>
                <a:gd name="T31" fmla="*/ 96 h 344"/>
                <a:gd name="T32" fmla="*/ 109 w 405"/>
                <a:gd name="T33" fmla="*/ 83 h 344"/>
                <a:gd name="T34" fmla="*/ 150 w 405"/>
                <a:gd name="T35" fmla="*/ 53 h 344"/>
                <a:gd name="T36" fmla="*/ 237 w 405"/>
                <a:gd name="T37" fmla="*/ 54 h 344"/>
                <a:gd name="T38" fmla="*/ 243 w 405"/>
                <a:gd name="T39" fmla="*/ 49 h 344"/>
                <a:gd name="T40" fmla="*/ 261 w 405"/>
                <a:gd name="T41" fmla="*/ 4 h 344"/>
                <a:gd name="T42" fmla="*/ 263 w 405"/>
                <a:gd name="T43" fmla="*/ 0 h 344"/>
                <a:gd name="T44" fmla="*/ 267 w 405"/>
                <a:gd name="T45" fmla="*/ 2 h 344"/>
                <a:gd name="T46" fmla="*/ 403 w 405"/>
                <a:gd name="T47" fmla="*/ 55 h 344"/>
                <a:gd name="T48" fmla="*/ 405 w 405"/>
                <a:gd name="T49" fmla="*/ 55 h 344"/>
                <a:gd name="T50" fmla="*/ 405 w 405"/>
                <a:gd name="T51" fmla="*/ 57 h 344"/>
                <a:gd name="T52" fmla="*/ 211 w 405"/>
                <a:gd name="T53" fmla="*/ 132 h 344"/>
                <a:gd name="T54" fmla="*/ 199 w 405"/>
                <a:gd name="T55" fmla="*/ 134 h 344"/>
                <a:gd name="T56" fmla="*/ 159 w 405"/>
                <a:gd name="T57" fmla="*/ 135 h 344"/>
                <a:gd name="T58" fmla="*/ 154 w 405"/>
                <a:gd name="T59" fmla="*/ 134 h 344"/>
                <a:gd name="T60" fmla="*/ 145 w 405"/>
                <a:gd name="T61" fmla="*/ 125 h 344"/>
                <a:gd name="T62" fmla="*/ 153 w 405"/>
                <a:gd name="T63" fmla="*/ 114 h 344"/>
                <a:gd name="T64" fmla="*/ 158 w 405"/>
                <a:gd name="T65" fmla="*/ 114 h 344"/>
                <a:gd name="T66" fmla="*/ 199 w 405"/>
                <a:gd name="T67" fmla="*/ 113 h 344"/>
                <a:gd name="T68" fmla="*/ 207 w 405"/>
                <a:gd name="T69" fmla="*/ 106 h 344"/>
                <a:gd name="T70" fmla="*/ 221 w 405"/>
                <a:gd name="T71" fmla="*/ 93 h 344"/>
                <a:gd name="T72" fmla="*/ 261 w 405"/>
                <a:gd name="T73" fmla="*/ 93 h 344"/>
                <a:gd name="T74" fmla="*/ 269 w 405"/>
                <a:gd name="T75" fmla="*/ 88 h 344"/>
                <a:gd name="T76" fmla="*/ 260 w 405"/>
                <a:gd name="T77" fmla="*/ 74 h 344"/>
                <a:gd name="T78" fmla="*/ 191 w 405"/>
                <a:gd name="T79" fmla="*/ 74 h 344"/>
                <a:gd name="T80" fmla="*/ 152 w 405"/>
                <a:gd name="T81" fmla="*/ 75 h 344"/>
                <a:gd name="T82" fmla="*/ 128 w 405"/>
                <a:gd name="T83" fmla="*/ 99 h 344"/>
                <a:gd name="T84" fmla="*/ 128 w 405"/>
                <a:gd name="T85" fmla="*/ 118 h 344"/>
                <a:gd name="T86" fmla="*/ 84 w 405"/>
                <a:gd name="T87" fmla="*/ 118 h 344"/>
                <a:gd name="T88" fmla="*/ 84 w 405"/>
                <a:gd name="T89" fmla="*/ 220 h 344"/>
                <a:gd name="T90" fmla="*/ 128 w 405"/>
                <a:gd name="T91" fmla="*/ 220 h 344"/>
                <a:gd name="T92" fmla="*/ 128 w 405"/>
                <a:gd name="T93" fmla="*/ 228 h 344"/>
                <a:gd name="T94" fmla="*/ 145 w 405"/>
                <a:gd name="T95" fmla="*/ 249 h 344"/>
                <a:gd name="T96" fmla="*/ 161 w 405"/>
                <a:gd name="T97" fmla="*/ 250 h 344"/>
                <a:gd name="T98" fmla="*/ 167 w 405"/>
                <a:gd name="T99" fmla="*/ 246 h 344"/>
                <a:gd name="T100" fmla="*/ 194 w 405"/>
                <a:gd name="T101" fmla="*/ 176 h 344"/>
                <a:gd name="T102" fmla="*/ 211 w 405"/>
                <a:gd name="T103" fmla="*/ 132 h 344"/>
                <a:gd name="T104" fmla="*/ 330 w 405"/>
                <a:gd name="T105" fmla="*/ 172 h 344"/>
                <a:gd name="T106" fmla="*/ 277 w 405"/>
                <a:gd name="T107" fmla="*/ 120 h 344"/>
                <a:gd name="T108" fmla="*/ 225 w 405"/>
                <a:gd name="T109" fmla="*/ 172 h 344"/>
                <a:gd name="T110" fmla="*/ 278 w 405"/>
                <a:gd name="T111" fmla="*/ 224 h 344"/>
                <a:gd name="T112" fmla="*/ 330 w 405"/>
                <a:gd name="T113"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05" h="344">
                  <a:moveTo>
                    <a:pt x="405" y="57"/>
                  </a:moveTo>
                  <a:cubicBezTo>
                    <a:pt x="401" y="67"/>
                    <a:pt x="396" y="77"/>
                    <a:pt x="392" y="88"/>
                  </a:cubicBezTo>
                  <a:cubicBezTo>
                    <a:pt x="359" y="172"/>
                    <a:pt x="327" y="256"/>
                    <a:pt x="294" y="340"/>
                  </a:cubicBezTo>
                  <a:cubicBezTo>
                    <a:pt x="294" y="342"/>
                    <a:pt x="293" y="343"/>
                    <a:pt x="292" y="344"/>
                  </a:cubicBezTo>
                  <a:cubicBezTo>
                    <a:pt x="245" y="326"/>
                    <a:pt x="198" y="308"/>
                    <a:pt x="150" y="289"/>
                  </a:cubicBezTo>
                  <a:cubicBezTo>
                    <a:pt x="152" y="283"/>
                    <a:pt x="155" y="277"/>
                    <a:pt x="156" y="272"/>
                  </a:cubicBezTo>
                  <a:cubicBezTo>
                    <a:pt x="149" y="271"/>
                    <a:pt x="141" y="270"/>
                    <a:pt x="134" y="267"/>
                  </a:cubicBezTo>
                  <a:cubicBezTo>
                    <a:pt x="122" y="263"/>
                    <a:pt x="114" y="255"/>
                    <a:pt x="110" y="244"/>
                  </a:cubicBezTo>
                  <a:cubicBezTo>
                    <a:pt x="109" y="241"/>
                    <a:pt x="108" y="241"/>
                    <a:pt x="106" y="241"/>
                  </a:cubicBezTo>
                  <a:cubicBezTo>
                    <a:pt x="99" y="241"/>
                    <a:pt x="91" y="241"/>
                    <a:pt x="84" y="241"/>
                  </a:cubicBezTo>
                  <a:cubicBezTo>
                    <a:pt x="84" y="246"/>
                    <a:pt x="84" y="250"/>
                    <a:pt x="84" y="255"/>
                  </a:cubicBezTo>
                  <a:cubicBezTo>
                    <a:pt x="55" y="255"/>
                    <a:pt x="28" y="255"/>
                    <a:pt x="0" y="255"/>
                  </a:cubicBezTo>
                  <a:cubicBezTo>
                    <a:pt x="0" y="196"/>
                    <a:pt x="0" y="136"/>
                    <a:pt x="0" y="77"/>
                  </a:cubicBezTo>
                  <a:cubicBezTo>
                    <a:pt x="28" y="77"/>
                    <a:pt x="55" y="77"/>
                    <a:pt x="83" y="77"/>
                  </a:cubicBezTo>
                  <a:cubicBezTo>
                    <a:pt x="83" y="83"/>
                    <a:pt x="83" y="89"/>
                    <a:pt x="83" y="96"/>
                  </a:cubicBezTo>
                  <a:cubicBezTo>
                    <a:pt x="91" y="96"/>
                    <a:pt x="99" y="96"/>
                    <a:pt x="107" y="96"/>
                  </a:cubicBezTo>
                  <a:cubicBezTo>
                    <a:pt x="108" y="92"/>
                    <a:pt x="108" y="87"/>
                    <a:pt x="109" y="83"/>
                  </a:cubicBezTo>
                  <a:cubicBezTo>
                    <a:pt x="115" y="66"/>
                    <a:pt x="132" y="54"/>
                    <a:pt x="150" y="53"/>
                  </a:cubicBezTo>
                  <a:cubicBezTo>
                    <a:pt x="179" y="53"/>
                    <a:pt x="208" y="53"/>
                    <a:pt x="237" y="54"/>
                  </a:cubicBezTo>
                  <a:cubicBezTo>
                    <a:pt x="241" y="54"/>
                    <a:pt x="242" y="52"/>
                    <a:pt x="243" y="49"/>
                  </a:cubicBezTo>
                  <a:cubicBezTo>
                    <a:pt x="249" y="34"/>
                    <a:pt x="255" y="19"/>
                    <a:pt x="261" y="4"/>
                  </a:cubicBezTo>
                  <a:cubicBezTo>
                    <a:pt x="261" y="3"/>
                    <a:pt x="262" y="2"/>
                    <a:pt x="263" y="0"/>
                  </a:cubicBezTo>
                  <a:cubicBezTo>
                    <a:pt x="264" y="1"/>
                    <a:pt x="266" y="1"/>
                    <a:pt x="267" y="2"/>
                  </a:cubicBezTo>
                  <a:cubicBezTo>
                    <a:pt x="313" y="19"/>
                    <a:pt x="358" y="37"/>
                    <a:pt x="403" y="55"/>
                  </a:cubicBezTo>
                  <a:cubicBezTo>
                    <a:pt x="404" y="55"/>
                    <a:pt x="404" y="55"/>
                    <a:pt x="405" y="55"/>
                  </a:cubicBezTo>
                  <a:cubicBezTo>
                    <a:pt x="405" y="56"/>
                    <a:pt x="405" y="56"/>
                    <a:pt x="405" y="57"/>
                  </a:cubicBezTo>
                  <a:close/>
                  <a:moveTo>
                    <a:pt x="211" y="132"/>
                  </a:moveTo>
                  <a:cubicBezTo>
                    <a:pt x="207" y="133"/>
                    <a:pt x="203" y="134"/>
                    <a:pt x="199" y="134"/>
                  </a:cubicBezTo>
                  <a:cubicBezTo>
                    <a:pt x="186" y="134"/>
                    <a:pt x="173" y="134"/>
                    <a:pt x="159" y="135"/>
                  </a:cubicBezTo>
                  <a:cubicBezTo>
                    <a:pt x="157" y="135"/>
                    <a:pt x="156" y="135"/>
                    <a:pt x="154" y="134"/>
                  </a:cubicBezTo>
                  <a:cubicBezTo>
                    <a:pt x="149" y="133"/>
                    <a:pt x="146" y="129"/>
                    <a:pt x="145" y="125"/>
                  </a:cubicBezTo>
                  <a:cubicBezTo>
                    <a:pt x="145" y="120"/>
                    <a:pt x="148" y="116"/>
                    <a:pt x="153" y="114"/>
                  </a:cubicBezTo>
                  <a:cubicBezTo>
                    <a:pt x="154" y="114"/>
                    <a:pt x="156" y="114"/>
                    <a:pt x="158" y="114"/>
                  </a:cubicBezTo>
                  <a:cubicBezTo>
                    <a:pt x="171" y="113"/>
                    <a:pt x="185" y="114"/>
                    <a:pt x="199" y="113"/>
                  </a:cubicBezTo>
                  <a:cubicBezTo>
                    <a:pt x="205" y="113"/>
                    <a:pt x="206" y="112"/>
                    <a:pt x="207" y="106"/>
                  </a:cubicBezTo>
                  <a:cubicBezTo>
                    <a:pt x="208" y="96"/>
                    <a:pt x="211" y="93"/>
                    <a:pt x="221" y="93"/>
                  </a:cubicBezTo>
                  <a:cubicBezTo>
                    <a:pt x="234" y="93"/>
                    <a:pt x="248" y="93"/>
                    <a:pt x="261" y="93"/>
                  </a:cubicBezTo>
                  <a:cubicBezTo>
                    <a:pt x="265" y="93"/>
                    <a:pt x="268" y="91"/>
                    <a:pt x="269" y="88"/>
                  </a:cubicBezTo>
                  <a:cubicBezTo>
                    <a:pt x="271" y="82"/>
                    <a:pt x="269" y="74"/>
                    <a:pt x="260" y="74"/>
                  </a:cubicBezTo>
                  <a:cubicBezTo>
                    <a:pt x="237" y="75"/>
                    <a:pt x="214" y="74"/>
                    <a:pt x="191" y="74"/>
                  </a:cubicBezTo>
                  <a:cubicBezTo>
                    <a:pt x="178" y="74"/>
                    <a:pt x="165" y="74"/>
                    <a:pt x="152" y="75"/>
                  </a:cubicBezTo>
                  <a:cubicBezTo>
                    <a:pt x="136" y="75"/>
                    <a:pt x="129" y="84"/>
                    <a:pt x="128" y="99"/>
                  </a:cubicBezTo>
                  <a:cubicBezTo>
                    <a:pt x="128" y="105"/>
                    <a:pt x="128" y="111"/>
                    <a:pt x="128" y="118"/>
                  </a:cubicBezTo>
                  <a:cubicBezTo>
                    <a:pt x="113" y="118"/>
                    <a:pt x="99" y="118"/>
                    <a:pt x="84" y="118"/>
                  </a:cubicBezTo>
                  <a:cubicBezTo>
                    <a:pt x="84" y="152"/>
                    <a:pt x="84" y="185"/>
                    <a:pt x="84" y="220"/>
                  </a:cubicBezTo>
                  <a:cubicBezTo>
                    <a:pt x="99" y="220"/>
                    <a:pt x="113" y="220"/>
                    <a:pt x="128" y="220"/>
                  </a:cubicBezTo>
                  <a:cubicBezTo>
                    <a:pt x="128" y="223"/>
                    <a:pt x="128" y="225"/>
                    <a:pt x="128" y="228"/>
                  </a:cubicBezTo>
                  <a:cubicBezTo>
                    <a:pt x="129" y="239"/>
                    <a:pt x="134" y="247"/>
                    <a:pt x="145" y="249"/>
                  </a:cubicBezTo>
                  <a:cubicBezTo>
                    <a:pt x="150" y="250"/>
                    <a:pt x="156" y="249"/>
                    <a:pt x="161" y="250"/>
                  </a:cubicBezTo>
                  <a:cubicBezTo>
                    <a:pt x="164" y="250"/>
                    <a:pt x="166" y="249"/>
                    <a:pt x="167" y="246"/>
                  </a:cubicBezTo>
                  <a:cubicBezTo>
                    <a:pt x="176" y="223"/>
                    <a:pt x="185" y="199"/>
                    <a:pt x="194" y="176"/>
                  </a:cubicBezTo>
                  <a:cubicBezTo>
                    <a:pt x="200" y="162"/>
                    <a:pt x="205" y="147"/>
                    <a:pt x="211" y="132"/>
                  </a:cubicBezTo>
                  <a:close/>
                  <a:moveTo>
                    <a:pt x="330" y="172"/>
                  </a:moveTo>
                  <a:cubicBezTo>
                    <a:pt x="330" y="143"/>
                    <a:pt x="306" y="120"/>
                    <a:pt x="277" y="120"/>
                  </a:cubicBezTo>
                  <a:cubicBezTo>
                    <a:pt x="249" y="120"/>
                    <a:pt x="225" y="143"/>
                    <a:pt x="225" y="172"/>
                  </a:cubicBezTo>
                  <a:cubicBezTo>
                    <a:pt x="225" y="201"/>
                    <a:pt x="249" y="224"/>
                    <a:pt x="278" y="224"/>
                  </a:cubicBezTo>
                  <a:cubicBezTo>
                    <a:pt x="306" y="224"/>
                    <a:pt x="330" y="201"/>
                    <a:pt x="330" y="172"/>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11264" name="Freeform 7">
              <a:extLst>
                <a:ext uri="{FF2B5EF4-FFF2-40B4-BE49-F238E27FC236}">
                  <a16:creationId xmlns:a16="http://schemas.microsoft.com/office/drawing/2014/main" id="{28BD15B9-EB12-4C46-9318-BECA14BEC82F}"/>
                </a:ext>
              </a:extLst>
            </p:cNvPr>
            <p:cNvSpPr>
              <a:spLocks noEditPoints="1"/>
            </p:cNvSpPr>
            <p:nvPr/>
          </p:nvSpPr>
          <p:spPr bwMode="auto">
            <a:xfrm>
              <a:off x="7181851" y="933451"/>
              <a:ext cx="247650" cy="219075"/>
            </a:xfrm>
            <a:custGeom>
              <a:avLst/>
              <a:gdLst>
                <a:gd name="T0" fmla="*/ 74 w 81"/>
                <a:gd name="T1" fmla="*/ 43 h 71"/>
                <a:gd name="T2" fmla="*/ 81 w 81"/>
                <a:gd name="T3" fmla="*/ 46 h 71"/>
                <a:gd name="T4" fmla="*/ 78 w 81"/>
                <a:gd name="T5" fmla="*/ 54 h 71"/>
                <a:gd name="T6" fmla="*/ 71 w 81"/>
                <a:gd name="T7" fmla="*/ 51 h 71"/>
                <a:gd name="T8" fmla="*/ 56 w 81"/>
                <a:gd name="T9" fmla="*/ 69 h 71"/>
                <a:gd name="T10" fmla="*/ 41 w 81"/>
                <a:gd name="T11" fmla="*/ 67 h 71"/>
                <a:gd name="T12" fmla="*/ 45 w 81"/>
                <a:gd name="T13" fmla="*/ 56 h 71"/>
                <a:gd name="T14" fmla="*/ 61 w 81"/>
                <a:gd name="T15" fmla="*/ 47 h 71"/>
                <a:gd name="T16" fmla="*/ 43 w 81"/>
                <a:gd name="T17" fmla="*/ 40 h 71"/>
                <a:gd name="T18" fmla="*/ 30 w 81"/>
                <a:gd name="T19" fmla="*/ 57 h 71"/>
                <a:gd name="T20" fmla="*/ 16 w 81"/>
                <a:gd name="T21" fmla="*/ 56 h 71"/>
                <a:gd name="T22" fmla="*/ 3 w 81"/>
                <a:gd name="T23" fmla="*/ 44 h 71"/>
                <a:gd name="T24" fmla="*/ 6 w 81"/>
                <a:gd name="T25" fmla="*/ 26 h 71"/>
                <a:gd name="T26" fmla="*/ 0 w 81"/>
                <a:gd name="T27" fmla="*/ 23 h 71"/>
                <a:gd name="T28" fmla="*/ 3 w 81"/>
                <a:gd name="T29" fmla="*/ 16 h 71"/>
                <a:gd name="T30" fmla="*/ 10 w 81"/>
                <a:gd name="T31" fmla="*/ 18 h 71"/>
                <a:gd name="T32" fmla="*/ 23 w 81"/>
                <a:gd name="T33" fmla="*/ 1 h 71"/>
                <a:gd name="T34" fmla="*/ 37 w 81"/>
                <a:gd name="T35" fmla="*/ 4 h 71"/>
                <a:gd name="T36" fmla="*/ 33 w 81"/>
                <a:gd name="T37" fmla="*/ 14 h 71"/>
                <a:gd name="T38" fmla="*/ 20 w 81"/>
                <a:gd name="T39" fmla="*/ 22 h 71"/>
                <a:gd name="T40" fmla="*/ 36 w 81"/>
                <a:gd name="T41" fmla="*/ 28 h 71"/>
                <a:gd name="T42" fmla="*/ 42 w 81"/>
                <a:gd name="T43" fmla="*/ 18 h 71"/>
                <a:gd name="T44" fmla="*/ 62 w 81"/>
                <a:gd name="T45" fmla="*/ 11 h 71"/>
                <a:gd name="T46" fmla="*/ 63 w 81"/>
                <a:gd name="T47" fmla="*/ 11 h 71"/>
                <a:gd name="T48" fmla="*/ 76 w 81"/>
                <a:gd name="T49" fmla="*/ 37 h 71"/>
                <a:gd name="T50" fmla="*/ 74 w 81"/>
                <a:gd name="T51" fmla="*/ 43 h 71"/>
                <a:gd name="T52" fmla="*/ 64 w 81"/>
                <a:gd name="T53" fmla="*/ 39 h 71"/>
                <a:gd name="T54" fmla="*/ 60 w 81"/>
                <a:gd name="T55" fmla="*/ 24 h 71"/>
                <a:gd name="T56" fmla="*/ 47 w 81"/>
                <a:gd name="T57" fmla="*/ 32 h 71"/>
                <a:gd name="T58" fmla="*/ 64 w 81"/>
                <a:gd name="T59" fmla="*/ 39 h 71"/>
                <a:gd name="T60" fmla="*/ 17 w 81"/>
                <a:gd name="T61" fmla="*/ 30 h 71"/>
                <a:gd name="T62" fmla="*/ 21 w 81"/>
                <a:gd name="T63" fmla="*/ 44 h 71"/>
                <a:gd name="T64" fmla="*/ 33 w 81"/>
                <a:gd name="T65" fmla="*/ 36 h 71"/>
                <a:gd name="T66" fmla="*/ 17 w 81"/>
                <a:gd name="T67" fmla="*/ 3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1" h="71">
                  <a:moveTo>
                    <a:pt x="74" y="43"/>
                  </a:moveTo>
                  <a:cubicBezTo>
                    <a:pt x="77" y="44"/>
                    <a:pt x="79" y="45"/>
                    <a:pt x="81" y="46"/>
                  </a:cubicBezTo>
                  <a:cubicBezTo>
                    <a:pt x="80" y="48"/>
                    <a:pt x="79" y="51"/>
                    <a:pt x="78" y="54"/>
                  </a:cubicBezTo>
                  <a:cubicBezTo>
                    <a:pt x="76" y="53"/>
                    <a:pt x="74" y="52"/>
                    <a:pt x="71" y="51"/>
                  </a:cubicBezTo>
                  <a:cubicBezTo>
                    <a:pt x="67" y="58"/>
                    <a:pt x="65" y="67"/>
                    <a:pt x="56" y="69"/>
                  </a:cubicBezTo>
                  <a:cubicBezTo>
                    <a:pt x="51" y="71"/>
                    <a:pt x="46" y="68"/>
                    <a:pt x="41" y="67"/>
                  </a:cubicBezTo>
                  <a:cubicBezTo>
                    <a:pt x="42" y="63"/>
                    <a:pt x="44" y="59"/>
                    <a:pt x="45" y="56"/>
                  </a:cubicBezTo>
                  <a:cubicBezTo>
                    <a:pt x="57" y="57"/>
                    <a:pt x="57" y="57"/>
                    <a:pt x="61" y="47"/>
                  </a:cubicBezTo>
                  <a:cubicBezTo>
                    <a:pt x="55" y="45"/>
                    <a:pt x="49" y="42"/>
                    <a:pt x="43" y="40"/>
                  </a:cubicBezTo>
                  <a:cubicBezTo>
                    <a:pt x="40" y="47"/>
                    <a:pt x="38" y="55"/>
                    <a:pt x="30" y="57"/>
                  </a:cubicBezTo>
                  <a:cubicBezTo>
                    <a:pt x="26" y="58"/>
                    <a:pt x="20" y="57"/>
                    <a:pt x="16" y="56"/>
                  </a:cubicBezTo>
                  <a:cubicBezTo>
                    <a:pt x="10" y="54"/>
                    <a:pt x="4" y="51"/>
                    <a:pt x="3" y="44"/>
                  </a:cubicBezTo>
                  <a:cubicBezTo>
                    <a:pt x="3" y="38"/>
                    <a:pt x="5" y="32"/>
                    <a:pt x="6" y="26"/>
                  </a:cubicBezTo>
                  <a:cubicBezTo>
                    <a:pt x="4" y="25"/>
                    <a:pt x="3" y="24"/>
                    <a:pt x="0" y="23"/>
                  </a:cubicBezTo>
                  <a:cubicBezTo>
                    <a:pt x="1" y="21"/>
                    <a:pt x="2" y="18"/>
                    <a:pt x="3" y="16"/>
                  </a:cubicBezTo>
                  <a:cubicBezTo>
                    <a:pt x="6" y="17"/>
                    <a:pt x="8" y="17"/>
                    <a:pt x="10" y="18"/>
                  </a:cubicBezTo>
                  <a:cubicBezTo>
                    <a:pt x="13" y="12"/>
                    <a:pt x="15" y="4"/>
                    <a:pt x="23" y="1"/>
                  </a:cubicBezTo>
                  <a:cubicBezTo>
                    <a:pt x="26" y="0"/>
                    <a:pt x="32" y="1"/>
                    <a:pt x="37" y="4"/>
                  </a:cubicBezTo>
                  <a:cubicBezTo>
                    <a:pt x="36" y="7"/>
                    <a:pt x="34" y="11"/>
                    <a:pt x="33" y="14"/>
                  </a:cubicBezTo>
                  <a:cubicBezTo>
                    <a:pt x="25" y="13"/>
                    <a:pt x="22" y="15"/>
                    <a:pt x="20" y="22"/>
                  </a:cubicBezTo>
                  <a:cubicBezTo>
                    <a:pt x="25" y="24"/>
                    <a:pt x="31" y="26"/>
                    <a:pt x="36" y="28"/>
                  </a:cubicBezTo>
                  <a:cubicBezTo>
                    <a:pt x="38" y="25"/>
                    <a:pt x="40" y="21"/>
                    <a:pt x="42" y="18"/>
                  </a:cubicBezTo>
                  <a:cubicBezTo>
                    <a:pt x="47" y="10"/>
                    <a:pt x="52" y="8"/>
                    <a:pt x="62" y="11"/>
                  </a:cubicBezTo>
                  <a:cubicBezTo>
                    <a:pt x="62" y="11"/>
                    <a:pt x="63" y="11"/>
                    <a:pt x="63" y="11"/>
                  </a:cubicBezTo>
                  <a:cubicBezTo>
                    <a:pt x="77" y="16"/>
                    <a:pt x="80" y="24"/>
                    <a:pt x="76" y="37"/>
                  </a:cubicBezTo>
                  <a:cubicBezTo>
                    <a:pt x="75" y="39"/>
                    <a:pt x="75" y="41"/>
                    <a:pt x="74" y="43"/>
                  </a:cubicBezTo>
                  <a:close/>
                  <a:moveTo>
                    <a:pt x="64" y="39"/>
                  </a:moveTo>
                  <a:cubicBezTo>
                    <a:pt x="67" y="31"/>
                    <a:pt x="66" y="26"/>
                    <a:pt x="60" y="24"/>
                  </a:cubicBezTo>
                  <a:cubicBezTo>
                    <a:pt x="53" y="21"/>
                    <a:pt x="50" y="22"/>
                    <a:pt x="47" y="32"/>
                  </a:cubicBezTo>
                  <a:cubicBezTo>
                    <a:pt x="52" y="35"/>
                    <a:pt x="58" y="37"/>
                    <a:pt x="64" y="39"/>
                  </a:cubicBezTo>
                  <a:close/>
                  <a:moveTo>
                    <a:pt x="17" y="30"/>
                  </a:moveTo>
                  <a:cubicBezTo>
                    <a:pt x="14" y="38"/>
                    <a:pt x="15" y="43"/>
                    <a:pt x="21" y="44"/>
                  </a:cubicBezTo>
                  <a:cubicBezTo>
                    <a:pt x="27" y="46"/>
                    <a:pt x="31" y="43"/>
                    <a:pt x="33" y="36"/>
                  </a:cubicBezTo>
                  <a:cubicBezTo>
                    <a:pt x="28" y="34"/>
                    <a:pt x="22" y="32"/>
                    <a:pt x="17" y="30"/>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grpSp>
    </p:spTree>
    <p:extLst>
      <p:ext uri="{BB962C8B-B14F-4D97-AF65-F5344CB8AC3E}">
        <p14:creationId xmlns:p14="http://schemas.microsoft.com/office/powerpoint/2010/main" val="29301013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192"/>
        <p:cNvGrpSpPr/>
        <p:nvPr/>
      </p:nvGrpSpPr>
      <p:grpSpPr>
        <a:xfrm>
          <a:off x="0" y="0"/>
          <a:ext cx="0" cy="0"/>
          <a:chOff x="0" y="0"/>
          <a:chExt cx="0" cy="0"/>
        </a:xfrm>
      </p:grpSpPr>
      <p:sp>
        <p:nvSpPr>
          <p:cNvPr id="18" name="Freeform: Shape 6">
            <a:extLst>
              <a:ext uri="{FF2B5EF4-FFF2-40B4-BE49-F238E27FC236}">
                <a16:creationId xmlns:a16="http://schemas.microsoft.com/office/drawing/2014/main" id="{77A4406D-0237-4911-9FB1-C549C5B61660}"/>
              </a:ext>
            </a:extLst>
          </p:cNvPr>
          <p:cNvSpPr/>
          <p:nvPr/>
        </p:nvSpPr>
        <p:spPr>
          <a:xfrm>
            <a:off x="1" y="3904"/>
            <a:ext cx="8393373" cy="769529"/>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solidFill>
            <a:srgbClr val="3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9" name="Freeform: Shape 8">
            <a:extLst>
              <a:ext uri="{FF2B5EF4-FFF2-40B4-BE49-F238E27FC236}">
                <a16:creationId xmlns:a16="http://schemas.microsoft.com/office/drawing/2014/main" id="{CBF98064-A1B6-4A2F-A4E7-B80136C78B64}"/>
              </a:ext>
            </a:extLst>
          </p:cNvPr>
          <p:cNvSpPr/>
          <p:nvPr/>
        </p:nvSpPr>
        <p:spPr>
          <a:xfrm>
            <a:off x="8466729" y="3904"/>
            <a:ext cx="677272" cy="769529"/>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solidFill>
            <a:srgbClr val="3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0" name="Freeform 15">
            <a:extLst>
              <a:ext uri="{FF2B5EF4-FFF2-40B4-BE49-F238E27FC236}">
                <a16:creationId xmlns:a16="http://schemas.microsoft.com/office/drawing/2014/main" id="{F604E145-6FF1-4FF1-B3C8-B810D407777A}"/>
              </a:ext>
            </a:extLst>
          </p:cNvPr>
          <p:cNvSpPr>
            <a:spLocks noEditPoints="1"/>
          </p:cNvSpPr>
          <p:nvPr/>
        </p:nvSpPr>
        <p:spPr bwMode="auto">
          <a:xfrm>
            <a:off x="8624119" y="112647"/>
            <a:ext cx="362491" cy="552041"/>
          </a:xfrm>
          <a:custGeom>
            <a:avLst/>
            <a:gdLst>
              <a:gd name="T0" fmla="*/ 0 w 190"/>
              <a:gd name="T1" fmla="*/ 186 h 291"/>
              <a:gd name="T2" fmla="*/ 42 w 190"/>
              <a:gd name="T3" fmla="*/ 182 h 291"/>
              <a:gd name="T4" fmla="*/ 79 w 190"/>
              <a:gd name="T5" fmla="*/ 222 h 291"/>
              <a:gd name="T6" fmla="*/ 79 w 190"/>
              <a:gd name="T7" fmla="*/ 160 h 291"/>
              <a:gd name="T8" fmla="*/ 50 w 190"/>
              <a:gd name="T9" fmla="*/ 149 h 291"/>
              <a:gd name="T10" fmla="*/ 7 w 190"/>
              <a:gd name="T11" fmla="*/ 84 h 291"/>
              <a:gd name="T12" fmla="*/ 59 w 190"/>
              <a:gd name="T13" fmla="*/ 28 h 291"/>
              <a:gd name="T14" fmla="*/ 80 w 190"/>
              <a:gd name="T15" fmla="*/ 0 h 291"/>
              <a:gd name="T16" fmla="*/ 105 w 190"/>
              <a:gd name="T17" fmla="*/ 0 h 291"/>
              <a:gd name="T18" fmla="*/ 131 w 190"/>
              <a:gd name="T19" fmla="*/ 30 h 291"/>
              <a:gd name="T20" fmla="*/ 180 w 190"/>
              <a:gd name="T21" fmla="*/ 94 h 291"/>
              <a:gd name="T22" fmla="*/ 143 w 190"/>
              <a:gd name="T23" fmla="*/ 96 h 291"/>
              <a:gd name="T24" fmla="*/ 131 w 190"/>
              <a:gd name="T25" fmla="*/ 86 h 291"/>
              <a:gd name="T26" fmla="*/ 112 w 190"/>
              <a:gd name="T27" fmla="*/ 64 h 291"/>
              <a:gd name="T28" fmla="*/ 106 w 190"/>
              <a:gd name="T29" fmla="*/ 67 h 291"/>
              <a:gd name="T30" fmla="*/ 106 w 190"/>
              <a:gd name="T31" fmla="*/ 110 h 291"/>
              <a:gd name="T32" fmla="*/ 115 w 190"/>
              <a:gd name="T33" fmla="*/ 119 h 291"/>
              <a:gd name="T34" fmla="*/ 141 w 190"/>
              <a:gd name="T35" fmla="*/ 127 h 291"/>
              <a:gd name="T36" fmla="*/ 188 w 190"/>
              <a:gd name="T37" fmla="*/ 198 h 291"/>
              <a:gd name="T38" fmla="*/ 133 w 190"/>
              <a:gd name="T39" fmla="*/ 262 h 291"/>
              <a:gd name="T40" fmla="*/ 107 w 190"/>
              <a:gd name="T41" fmla="*/ 267 h 291"/>
              <a:gd name="T42" fmla="*/ 105 w 190"/>
              <a:gd name="T43" fmla="*/ 291 h 291"/>
              <a:gd name="T44" fmla="*/ 82 w 190"/>
              <a:gd name="T45" fmla="*/ 291 h 291"/>
              <a:gd name="T46" fmla="*/ 79 w 190"/>
              <a:gd name="T47" fmla="*/ 268 h 291"/>
              <a:gd name="T48" fmla="*/ 0 w 190"/>
              <a:gd name="T49" fmla="*/ 186 h 291"/>
              <a:gd name="T50" fmla="*/ 107 w 190"/>
              <a:gd name="T51" fmla="*/ 224 h 291"/>
              <a:gd name="T52" fmla="*/ 140 w 190"/>
              <a:gd name="T53" fmla="*/ 193 h 291"/>
              <a:gd name="T54" fmla="*/ 107 w 190"/>
              <a:gd name="T55" fmla="*/ 167 h 291"/>
              <a:gd name="T56" fmla="*/ 107 w 190"/>
              <a:gd name="T57" fmla="*/ 224 h 291"/>
              <a:gd name="T58" fmla="*/ 79 w 190"/>
              <a:gd name="T59" fmla="*/ 109 h 291"/>
              <a:gd name="T60" fmla="*/ 79 w 190"/>
              <a:gd name="T61" fmla="*/ 66 h 291"/>
              <a:gd name="T62" fmla="*/ 73 w 190"/>
              <a:gd name="T63" fmla="*/ 62 h 291"/>
              <a:gd name="T64" fmla="*/ 53 w 190"/>
              <a:gd name="T65" fmla="*/ 84 h 291"/>
              <a:gd name="T66" fmla="*/ 79 w 190"/>
              <a:gd name="T67" fmla="*/ 109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0" h="291">
                <a:moveTo>
                  <a:pt x="0" y="186"/>
                </a:moveTo>
                <a:cubicBezTo>
                  <a:pt x="15" y="185"/>
                  <a:pt x="28" y="183"/>
                  <a:pt x="42" y="182"/>
                </a:cubicBezTo>
                <a:cubicBezTo>
                  <a:pt x="58" y="216"/>
                  <a:pt x="58" y="216"/>
                  <a:pt x="79" y="222"/>
                </a:cubicBezTo>
                <a:cubicBezTo>
                  <a:pt x="79" y="202"/>
                  <a:pt x="79" y="182"/>
                  <a:pt x="79" y="160"/>
                </a:cubicBezTo>
                <a:cubicBezTo>
                  <a:pt x="70" y="157"/>
                  <a:pt x="60" y="154"/>
                  <a:pt x="50" y="149"/>
                </a:cubicBezTo>
                <a:cubicBezTo>
                  <a:pt x="20" y="137"/>
                  <a:pt x="6" y="114"/>
                  <a:pt x="7" y="84"/>
                </a:cubicBezTo>
                <a:cubicBezTo>
                  <a:pt x="9" y="57"/>
                  <a:pt x="28" y="34"/>
                  <a:pt x="59" y="28"/>
                </a:cubicBezTo>
                <a:cubicBezTo>
                  <a:pt x="76" y="25"/>
                  <a:pt x="84" y="19"/>
                  <a:pt x="80" y="0"/>
                </a:cubicBezTo>
                <a:cubicBezTo>
                  <a:pt x="89" y="0"/>
                  <a:pt x="96" y="0"/>
                  <a:pt x="105" y="0"/>
                </a:cubicBezTo>
                <a:cubicBezTo>
                  <a:pt x="101" y="21"/>
                  <a:pt x="114" y="25"/>
                  <a:pt x="131" y="30"/>
                </a:cubicBezTo>
                <a:cubicBezTo>
                  <a:pt x="163" y="38"/>
                  <a:pt x="178" y="60"/>
                  <a:pt x="180" y="94"/>
                </a:cubicBezTo>
                <a:cubicBezTo>
                  <a:pt x="168" y="95"/>
                  <a:pt x="155" y="97"/>
                  <a:pt x="143" y="96"/>
                </a:cubicBezTo>
                <a:cubicBezTo>
                  <a:pt x="139" y="96"/>
                  <a:pt x="135" y="90"/>
                  <a:pt x="131" y="86"/>
                </a:cubicBezTo>
                <a:cubicBezTo>
                  <a:pt x="124" y="79"/>
                  <a:pt x="118" y="71"/>
                  <a:pt x="112" y="64"/>
                </a:cubicBezTo>
                <a:cubicBezTo>
                  <a:pt x="110" y="65"/>
                  <a:pt x="108" y="66"/>
                  <a:pt x="106" y="67"/>
                </a:cubicBezTo>
                <a:cubicBezTo>
                  <a:pt x="106" y="81"/>
                  <a:pt x="105" y="95"/>
                  <a:pt x="106" y="110"/>
                </a:cubicBezTo>
                <a:cubicBezTo>
                  <a:pt x="107" y="113"/>
                  <a:pt x="111" y="117"/>
                  <a:pt x="115" y="119"/>
                </a:cubicBezTo>
                <a:cubicBezTo>
                  <a:pt x="123" y="122"/>
                  <a:pt x="132" y="124"/>
                  <a:pt x="141" y="127"/>
                </a:cubicBezTo>
                <a:cubicBezTo>
                  <a:pt x="173" y="139"/>
                  <a:pt x="190" y="165"/>
                  <a:pt x="188" y="198"/>
                </a:cubicBezTo>
                <a:cubicBezTo>
                  <a:pt x="186" y="229"/>
                  <a:pt x="165" y="254"/>
                  <a:pt x="133" y="262"/>
                </a:cubicBezTo>
                <a:cubicBezTo>
                  <a:pt x="125" y="264"/>
                  <a:pt x="116" y="265"/>
                  <a:pt x="107" y="267"/>
                </a:cubicBezTo>
                <a:cubicBezTo>
                  <a:pt x="106" y="275"/>
                  <a:pt x="106" y="282"/>
                  <a:pt x="105" y="291"/>
                </a:cubicBezTo>
                <a:cubicBezTo>
                  <a:pt x="97" y="291"/>
                  <a:pt x="90" y="291"/>
                  <a:pt x="82" y="291"/>
                </a:cubicBezTo>
                <a:cubicBezTo>
                  <a:pt x="81" y="283"/>
                  <a:pt x="80" y="275"/>
                  <a:pt x="79" y="268"/>
                </a:cubicBezTo>
                <a:cubicBezTo>
                  <a:pt x="22" y="251"/>
                  <a:pt x="3" y="232"/>
                  <a:pt x="0" y="186"/>
                </a:cubicBezTo>
                <a:close/>
                <a:moveTo>
                  <a:pt x="107" y="224"/>
                </a:moveTo>
                <a:cubicBezTo>
                  <a:pt x="130" y="219"/>
                  <a:pt x="142" y="208"/>
                  <a:pt x="140" y="193"/>
                </a:cubicBezTo>
                <a:cubicBezTo>
                  <a:pt x="138" y="174"/>
                  <a:pt x="123" y="171"/>
                  <a:pt x="107" y="167"/>
                </a:cubicBezTo>
                <a:cubicBezTo>
                  <a:pt x="107" y="188"/>
                  <a:pt x="107" y="206"/>
                  <a:pt x="107" y="224"/>
                </a:cubicBezTo>
                <a:close/>
                <a:moveTo>
                  <a:pt x="79" y="109"/>
                </a:moveTo>
                <a:cubicBezTo>
                  <a:pt x="79" y="93"/>
                  <a:pt x="79" y="80"/>
                  <a:pt x="79" y="66"/>
                </a:cubicBezTo>
                <a:cubicBezTo>
                  <a:pt x="77" y="65"/>
                  <a:pt x="75" y="64"/>
                  <a:pt x="73" y="62"/>
                </a:cubicBezTo>
                <a:cubicBezTo>
                  <a:pt x="66" y="70"/>
                  <a:pt x="55" y="76"/>
                  <a:pt x="53" y="84"/>
                </a:cubicBezTo>
                <a:cubicBezTo>
                  <a:pt x="50" y="100"/>
                  <a:pt x="65" y="104"/>
                  <a:pt x="79" y="109"/>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193" name="Google Shape;3193;p41"/>
          <p:cNvSpPr txBox="1">
            <a:spLocks noGrp="1"/>
          </p:cNvSpPr>
          <p:nvPr>
            <p:ph type="title"/>
          </p:nvPr>
        </p:nvSpPr>
        <p:spPr>
          <a:xfrm>
            <a:off x="684034" y="63641"/>
            <a:ext cx="7704000" cy="572700"/>
          </a:xfrm>
          <a:prstGeom prst="rect">
            <a:avLst/>
          </a:prstGeom>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rgbClr val="FFFFFF"/>
                </a:solidFill>
              </a:rPr>
              <a:t>The design over time</a:t>
            </a:r>
            <a:endParaRPr dirty="0">
              <a:solidFill>
                <a:srgbClr val="FFFFFF"/>
              </a:solidFill>
            </a:endParaRPr>
          </a:p>
        </p:txBody>
      </p:sp>
      <p:sp>
        <p:nvSpPr>
          <p:cNvPr id="3194" name="Google Shape;3194;p41"/>
          <p:cNvSpPr/>
          <p:nvPr/>
        </p:nvSpPr>
        <p:spPr>
          <a:xfrm>
            <a:off x="1676603" y="2497600"/>
            <a:ext cx="875700" cy="860400"/>
          </a:xfrm>
          <a:prstGeom prst="rect">
            <a:avLst/>
          </a:prstGeom>
          <a:solidFill>
            <a:schemeClr val="bg1">
              <a:lumMod val="75000"/>
            </a:scheme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dk1"/>
                </a:solidFill>
                <a:latin typeface="Anton"/>
                <a:ea typeface="Anton"/>
                <a:cs typeface="Anton"/>
                <a:sym typeface="Anton"/>
              </a:rPr>
              <a:t>1909</a:t>
            </a:r>
            <a:endParaRPr sz="2000">
              <a:solidFill>
                <a:schemeClr val="dk1"/>
              </a:solidFill>
              <a:latin typeface="Anton"/>
              <a:ea typeface="Anton"/>
              <a:cs typeface="Anton"/>
              <a:sym typeface="Anton"/>
            </a:endParaRPr>
          </a:p>
        </p:txBody>
      </p:sp>
      <p:sp>
        <p:nvSpPr>
          <p:cNvPr id="3195" name="Google Shape;3195;p41"/>
          <p:cNvSpPr/>
          <p:nvPr/>
        </p:nvSpPr>
        <p:spPr>
          <a:xfrm>
            <a:off x="3314969" y="2497600"/>
            <a:ext cx="875700" cy="860400"/>
          </a:xfrm>
          <a:prstGeom prst="rect">
            <a:avLst/>
          </a:prstGeom>
          <a:solidFill>
            <a:schemeClr val="bg1">
              <a:lumMod val="75000"/>
            </a:scheme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dk1"/>
                </a:solidFill>
                <a:latin typeface="Anton"/>
                <a:ea typeface="Anton"/>
                <a:cs typeface="Anton"/>
                <a:sym typeface="Anton"/>
              </a:rPr>
              <a:t>1932</a:t>
            </a:r>
            <a:endParaRPr sz="2000">
              <a:solidFill>
                <a:schemeClr val="dk1"/>
              </a:solidFill>
              <a:latin typeface="Anton"/>
              <a:ea typeface="Anton"/>
              <a:cs typeface="Anton"/>
              <a:sym typeface="Anton"/>
            </a:endParaRPr>
          </a:p>
        </p:txBody>
      </p:sp>
      <p:sp>
        <p:nvSpPr>
          <p:cNvPr id="3196" name="Google Shape;3196;p41"/>
          <p:cNvSpPr/>
          <p:nvPr/>
        </p:nvSpPr>
        <p:spPr>
          <a:xfrm>
            <a:off x="4953335" y="2497600"/>
            <a:ext cx="875700" cy="860400"/>
          </a:xfrm>
          <a:prstGeom prst="rect">
            <a:avLst/>
          </a:prstGeom>
          <a:solidFill>
            <a:schemeClr val="bg1">
              <a:lumMod val="75000"/>
            </a:scheme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dk1"/>
                </a:solidFill>
                <a:latin typeface="Anton"/>
                <a:ea typeface="Anton"/>
                <a:cs typeface="Anton"/>
                <a:sym typeface="Anton"/>
              </a:rPr>
              <a:t>1946</a:t>
            </a:r>
            <a:endParaRPr sz="2000">
              <a:solidFill>
                <a:schemeClr val="dk1"/>
              </a:solidFill>
              <a:latin typeface="Anton"/>
              <a:ea typeface="Anton"/>
              <a:cs typeface="Anton"/>
              <a:sym typeface="Anton"/>
            </a:endParaRPr>
          </a:p>
        </p:txBody>
      </p:sp>
      <p:sp>
        <p:nvSpPr>
          <p:cNvPr id="3197" name="Google Shape;3197;p41"/>
          <p:cNvSpPr/>
          <p:nvPr/>
        </p:nvSpPr>
        <p:spPr>
          <a:xfrm>
            <a:off x="6591701" y="2497600"/>
            <a:ext cx="875700" cy="860400"/>
          </a:xfrm>
          <a:prstGeom prst="rect">
            <a:avLst/>
          </a:prstGeom>
          <a:solidFill>
            <a:schemeClr val="bg1">
              <a:lumMod val="75000"/>
            </a:scheme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a:solidFill>
                  <a:schemeClr val="dk1"/>
                </a:solidFill>
                <a:latin typeface="Anton"/>
                <a:ea typeface="Anton"/>
                <a:cs typeface="Anton"/>
                <a:sym typeface="Anton"/>
              </a:rPr>
              <a:t>1964</a:t>
            </a:r>
            <a:endParaRPr sz="2000">
              <a:solidFill>
                <a:schemeClr val="dk1"/>
              </a:solidFill>
              <a:latin typeface="Anton"/>
              <a:ea typeface="Anton"/>
              <a:cs typeface="Anton"/>
              <a:sym typeface="Anton"/>
            </a:endParaRPr>
          </a:p>
        </p:txBody>
      </p:sp>
      <p:sp>
        <p:nvSpPr>
          <p:cNvPr id="3198" name="Google Shape;3198;p41"/>
          <p:cNvSpPr txBox="1"/>
          <p:nvPr/>
        </p:nvSpPr>
        <p:spPr>
          <a:xfrm>
            <a:off x="961700" y="3575057"/>
            <a:ext cx="2305500" cy="4848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2000">
                <a:solidFill>
                  <a:schemeClr val="dk1"/>
                </a:solidFill>
                <a:latin typeface="Anton"/>
                <a:ea typeface="Anton"/>
                <a:cs typeface="Anton"/>
                <a:sym typeface="Anton"/>
              </a:rPr>
              <a:t>Dan G. Nealon</a:t>
            </a:r>
            <a:endParaRPr sz="2000">
              <a:solidFill>
                <a:schemeClr val="dk1"/>
              </a:solidFill>
              <a:latin typeface="Anton"/>
              <a:ea typeface="Anton"/>
              <a:cs typeface="Anton"/>
              <a:sym typeface="Anton"/>
            </a:endParaRPr>
          </a:p>
        </p:txBody>
      </p:sp>
      <p:sp>
        <p:nvSpPr>
          <p:cNvPr id="3199" name="Google Shape;3199;p41"/>
          <p:cNvSpPr txBox="1"/>
          <p:nvPr/>
        </p:nvSpPr>
        <p:spPr>
          <a:xfrm>
            <a:off x="961678" y="3968581"/>
            <a:ext cx="2305500" cy="484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dk1"/>
                </a:solidFill>
                <a:latin typeface="Libre Franklin Medium"/>
                <a:ea typeface="Libre Franklin Medium"/>
                <a:cs typeface="Libre Franklin Medium"/>
                <a:sym typeface="Libre Franklin Medium"/>
              </a:rPr>
              <a:t>Venus is the second planet from the Sun</a:t>
            </a:r>
            <a:endParaRPr>
              <a:solidFill>
                <a:schemeClr val="dk1"/>
              </a:solidFill>
              <a:latin typeface="Libre Franklin Medium"/>
              <a:ea typeface="Libre Franklin Medium"/>
              <a:cs typeface="Libre Franklin Medium"/>
              <a:sym typeface="Libre Franklin Medium"/>
            </a:endParaRPr>
          </a:p>
        </p:txBody>
      </p:sp>
      <p:sp>
        <p:nvSpPr>
          <p:cNvPr id="3200" name="Google Shape;3200;p41"/>
          <p:cNvSpPr txBox="1"/>
          <p:nvPr/>
        </p:nvSpPr>
        <p:spPr>
          <a:xfrm>
            <a:off x="2600050" y="1799389"/>
            <a:ext cx="2305500" cy="4848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2000">
                <a:solidFill>
                  <a:schemeClr val="dk1"/>
                </a:solidFill>
                <a:latin typeface="Anton"/>
                <a:ea typeface="Anton"/>
                <a:cs typeface="Anton"/>
                <a:sym typeface="Anton"/>
              </a:rPr>
              <a:t>Roger K. Martel</a:t>
            </a:r>
            <a:endParaRPr sz="2000">
              <a:solidFill>
                <a:schemeClr val="dk1"/>
              </a:solidFill>
              <a:latin typeface="Anton"/>
              <a:ea typeface="Anton"/>
              <a:cs typeface="Anton"/>
              <a:sym typeface="Anton"/>
            </a:endParaRPr>
          </a:p>
        </p:txBody>
      </p:sp>
      <p:sp>
        <p:nvSpPr>
          <p:cNvPr id="3201" name="Google Shape;3201;p41"/>
          <p:cNvSpPr txBox="1"/>
          <p:nvPr/>
        </p:nvSpPr>
        <p:spPr>
          <a:xfrm>
            <a:off x="2600046" y="1246319"/>
            <a:ext cx="2305500" cy="484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191919"/>
                </a:solidFill>
                <a:latin typeface="Libre Franklin Medium"/>
                <a:ea typeface="Libre Franklin Medium"/>
                <a:cs typeface="Libre Franklin Medium"/>
                <a:sym typeface="Libre Franklin Medium"/>
              </a:rPr>
              <a:t>Saturn is composed of hydrogen and helium</a:t>
            </a:r>
            <a:endParaRPr>
              <a:solidFill>
                <a:srgbClr val="191919"/>
              </a:solidFill>
              <a:latin typeface="Libre Franklin Medium"/>
              <a:ea typeface="Libre Franklin Medium"/>
              <a:cs typeface="Libre Franklin Medium"/>
              <a:sym typeface="Libre Franklin Medium"/>
            </a:endParaRPr>
          </a:p>
        </p:txBody>
      </p:sp>
      <p:sp>
        <p:nvSpPr>
          <p:cNvPr id="3202" name="Google Shape;3202;p41"/>
          <p:cNvSpPr txBox="1"/>
          <p:nvPr/>
        </p:nvSpPr>
        <p:spPr>
          <a:xfrm>
            <a:off x="4238400" y="3575058"/>
            <a:ext cx="2305500" cy="4848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2000">
                <a:solidFill>
                  <a:schemeClr val="dk1"/>
                </a:solidFill>
                <a:latin typeface="Anton"/>
                <a:ea typeface="Anton"/>
                <a:cs typeface="Anton"/>
                <a:sym typeface="Anton"/>
              </a:rPr>
              <a:t>Thomas A. Speaks</a:t>
            </a:r>
            <a:endParaRPr sz="2000">
              <a:solidFill>
                <a:schemeClr val="dk1"/>
              </a:solidFill>
              <a:latin typeface="Anton"/>
              <a:ea typeface="Anton"/>
              <a:cs typeface="Anton"/>
              <a:sym typeface="Anton"/>
            </a:endParaRPr>
          </a:p>
        </p:txBody>
      </p:sp>
      <p:sp>
        <p:nvSpPr>
          <p:cNvPr id="3203" name="Google Shape;3203;p41"/>
          <p:cNvSpPr txBox="1"/>
          <p:nvPr/>
        </p:nvSpPr>
        <p:spPr>
          <a:xfrm>
            <a:off x="4238411" y="3968581"/>
            <a:ext cx="2305500" cy="484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191919"/>
                </a:solidFill>
                <a:latin typeface="Libre Franklin Medium"/>
                <a:ea typeface="Libre Franklin Medium"/>
                <a:cs typeface="Libre Franklin Medium"/>
                <a:sym typeface="Libre Franklin Medium"/>
              </a:rPr>
              <a:t>Despite being red, Mars is actually a cold place</a:t>
            </a:r>
            <a:endParaRPr>
              <a:solidFill>
                <a:srgbClr val="191919"/>
              </a:solidFill>
              <a:latin typeface="Libre Franklin Medium"/>
              <a:ea typeface="Libre Franklin Medium"/>
              <a:cs typeface="Libre Franklin Medium"/>
              <a:sym typeface="Libre Franklin Medium"/>
            </a:endParaRPr>
          </a:p>
        </p:txBody>
      </p:sp>
      <p:sp>
        <p:nvSpPr>
          <p:cNvPr id="3204" name="Google Shape;3204;p41"/>
          <p:cNvSpPr txBox="1"/>
          <p:nvPr/>
        </p:nvSpPr>
        <p:spPr>
          <a:xfrm>
            <a:off x="5876775" y="1799402"/>
            <a:ext cx="2305500" cy="4848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2000">
                <a:solidFill>
                  <a:schemeClr val="dk1"/>
                </a:solidFill>
                <a:latin typeface="Anton"/>
                <a:ea typeface="Anton"/>
                <a:cs typeface="Anton"/>
                <a:sym typeface="Anton"/>
              </a:rPr>
              <a:t>Bennie N. Orozco</a:t>
            </a:r>
            <a:endParaRPr sz="2000">
              <a:solidFill>
                <a:schemeClr val="dk1"/>
              </a:solidFill>
              <a:latin typeface="Anton"/>
              <a:ea typeface="Anton"/>
              <a:cs typeface="Anton"/>
              <a:sym typeface="Anton"/>
            </a:endParaRPr>
          </a:p>
        </p:txBody>
      </p:sp>
      <p:sp>
        <p:nvSpPr>
          <p:cNvPr id="3205" name="Google Shape;3205;p41"/>
          <p:cNvSpPr txBox="1"/>
          <p:nvPr/>
        </p:nvSpPr>
        <p:spPr>
          <a:xfrm>
            <a:off x="5876776" y="1246319"/>
            <a:ext cx="2305500" cy="484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chemeClr val="dk1"/>
                </a:solidFill>
                <a:latin typeface="Libre Franklin Medium"/>
                <a:ea typeface="Libre Franklin Medium"/>
                <a:cs typeface="Libre Franklin Medium"/>
                <a:sym typeface="Libre Franklin Medium"/>
              </a:rPr>
              <a:t>Neptune is the farthest planet from the Sun</a:t>
            </a:r>
            <a:endParaRPr>
              <a:solidFill>
                <a:schemeClr val="dk1"/>
              </a:solidFill>
              <a:latin typeface="Libre Franklin Medium"/>
              <a:ea typeface="Libre Franklin Medium"/>
              <a:cs typeface="Libre Franklin Medium"/>
              <a:sym typeface="Libre Franklin Medium"/>
            </a:endParaRPr>
          </a:p>
        </p:txBody>
      </p:sp>
      <p:cxnSp>
        <p:nvCxnSpPr>
          <p:cNvPr id="3206" name="Google Shape;3206;p41"/>
          <p:cNvCxnSpPr>
            <a:stCxn id="3194" idx="3"/>
            <a:endCxn id="3195" idx="1"/>
          </p:cNvCxnSpPr>
          <p:nvPr/>
        </p:nvCxnSpPr>
        <p:spPr>
          <a:xfrm>
            <a:off x="2552303" y="2927800"/>
            <a:ext cx="762600" cy="0"/>
          </a:xfrm>
          <a:prstGeom prst="straightConnector1">
            <a:avLst/>
          </a:prstGeom>
          <a:noFill/>
          <a:ln w="19050" cap="flat" cmpd="sng">
            <a:solidFill>
              <a:srgbClr val="30693E"/>
            </a:solidFill>
            <a:prstDash val="solid"/>
            <a:round/>
            <a:headEnd type="none" w="med" len="med"/>
            <a:tailEnd type="none" w="med" len="med"/>
          </a:ln>
        </p:spPr>
      </p:cxnSp>
      <p:cxnSp>
        <p:nvCxnSpPr>
          <p:cNvPr id="3207" name="Google Shape;3207;p41"/>
          <p:cNvCxnSpPr>
            <a:stCxn id="3195" idx="3"/>
            <a:endCxn id="3196" idx="1"/>
          </p:cNvCxnSpPr>
          <p:nvPr/>
        </p:nvCxnSpPr>
        <p:spPr>
          <a:xfrm>
            <a:off x="4190669" y="2927800"/>
            <a:ext cx="762600" cy="0"/>
          </a:xfrm>
          <a:prstGeom prst="straightConnector1">
            <a:avLst/>
          </a:prstGeom>
          <a:noFill/>
          <a:ln w="19050" cap="flat" cmpd="sng">
            <a:solidFill>
              <a:srgbClr val="30693E"/>
            </a:solidFill>
            <a:prstDash val="solid"/>
            <a:round/>
            <a:headEnd type="none" w="med" len="med"/>
            <a:tailEnd type="none" w="med" len="med"/>
          </a:ln>
        </p:spPr>
      </p:cxnSp>
      <p:cxnSp>
        <p:nvCxnSpPr>
          <p:cNvPr id="3208" name="Google Shape;3208;p41"/>
          <p:cNvCxnSpPr>
            <a:endCxn id="3197" idx="1"/>
          </p:cNvCxnSpPr>
          <p:nvPr/>
        </p:nvCxnSpPr>
        <p:spPr>
          <a:xfrm>
            <a:off x="5829101" y="2927800"/>
            <a:ext cx="762600" cy="0"/>
          </a:xfrm>
          <a:prstGeom prst="straightConnector1">
            <a:avLst/>
          </a:prstGeom>
          <a:noFill/>
          <a:ln w="19050" cap="flat" cmpd="sng">
            <a:solidFill>
              <a:srgbClr val="30693E"/>
            </a:solidFill>
            <a:prstDash val="solid"/>
            <a:round/>
            <a:headEnd type="none" w="med" len="med"/>
            <a:tailEnd type="none" w="med" len="med"/>
          </a:ln>
        </p:spPr>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5" name="Group 4"/>
          <p:cNvGrpSpPr/>
          <p:nvPr/>
        </p:nvGrpSpPr>
        <p:grpSpPr>
          <a:xfrm>
            <a:off x="5364088" y="339502"/>
            <a:ext cx="3024336" cy="863358"/>
            <a:chOff x="803640" y="3362835"/>
            <a:chExt cx="2059657" cy="863358"/>
          </a:xfrm>
        </p:grpSpPr>
        <p:sp>
          <p:nvSpPr>
            <p:cNvPr id="6" name="TextBox 5"/>
            <p:cNvSpPr txBox="1"/>
            <p:nvPr/>
          </p:nvSpPr>
          <p:spPr>
            <a:xfrm>
              <a:off x="803640" y="3579862"/>
              <a:ext cx="2059657" cy="646331"/>
            </a:xfrm>
            <a:prstGeom prst="rect">
              <a:avLst/>
            </a:prstGeom>
            <a:noFill/>
          </p:spPr>
          <p:txBody>
            <a:bodyPr wrap="square" rtlCol="0">
              <a:spAutoFit/>
            </a:bodyPr>
            <a:lstStyle/>
            <a:p>
              <a:pPr algn="ctr"/>
              <a:r>
                <a:rPr lang="en-US" altLang="ko-KR" sz="1200" dirty="0">
                  <a:solidFill>
                    <a:srgbClr val="FFFFFF"/>
                  </a:solidFill>
                  <a:cs typeface="Arial" pitchFamily="34" charset="0"/>
                </a:rPr>
                <a:t>You can simply impress your audience and add a unique zing and appeal to your Presentations.    </a:t>
              </a:r>
              <a:endParaRPr lang="ko-KR" altLang="en-US" sz="1200" dirty="0">
                <a:solidFill>
                  <a:srgbClr val="FFFFFF"/>
                </a:solidFill>
                <a:cs typeface="Arial" pitchFamily="34" charset="0"/>
              </a:endParaRPr>
            </a:p>
          </p:txBody>
        </p:sp>
        <p:sp>
          <p:nvSpPr>
            <p:cNvPr id="7" name="TextBox 6"/>
            <p:cNvSpPr txBox="1"/>
            <p:nvPr/>
          </p:nvSpPr>
          <p:spPr>
            <a:xfrm>
              <a:off x="803640" y="3362835"/>
              <a:ext cx="2059657" cy="276999"/>
            </a:xfrm>
            <a:prstGeom prst="rect">
              <a:avLst/>
            </a:prstGeom>
            <a:noFill/>
          </p:spPr>
          <p:txBody>
            <a:bodyPr wrap="square" rtlCol="0">
              <a:spAutoFit/>
            </a:bodyPr>
            <a:lstStyle/>
            <a:p>
              <a:pPr algn="ctr"/>
              <a:r>
                <a:rPr lang="en-US" altLang="ko-KR" sz="1200" b="1" dirty="0">
                  <a:solidFill>
                    <a:srgbClr val="FFFFFF"/>
                  </a:solidFill>
                  <a:cs typeface="Arial" pitchFamily="34" charset="0"/>
                </a:rPr>
                <a:t>Your Text  Here</a:t>
              </a:r>
              <a:endParaRPr lang="ko-KR" altLang="en-US" sz="1200" b="1" dirty="0">
                <a:solidFill>
                  <a:srgbClr val="FFFFFF"/>
                </a:solidFill>
                <a:cs typeface="Arial" pitchFamily="34" charset="0"/>
              </a:endParaRPr>
            </a:p>
          </p:txBody>
        </p:sp>
      </p:grpSp>
      <p:grpSp>
        <p:nvGrpSpPr>
          <p:cNvPr id="8" name="Group 7"/>
          <p:cNvGrpSpPr/>
          <p:nvPr/>
        </p:nvGrpSpPr>
        <p:grpSpPr>
          <a:xfrm>
            <a:off x="755576" y="4011910"/>
            <a:ext cx="3024336" cy="863358"/>
            <a:chOff x="803640" y="3362835"/>
            <a:chExt cx="2059657" cy="863358"/>
          </a:xfrm>
        </p:grpSpPr>
        <p:sp>
          <p:nvSpPr>
            <p:cNvPr id="9" name="TextBox 8"/>
            <p:cNvSpPr txBox="1"/>
            <p:nvPr/>
          </p:nvSpPr>
          <p:spPr>
            <a:xfrm>
              <a:off x="803640" y="3579862"/>
              <a:ext cx="2059657" cy="646331"/>
            </a:xfrm>
            <a:prstGeom prst="rect">
              <a:avLst/>
            </a:prstGeom>
            <a:noFill/>
          </p:spPr>
          <p:txBody>
            <a:bodyPr wrap="square" rtlCol="0">
              <a:spAutoFit/>
            </a:bodyPr>
            <a:lstStyle/>
            <a:p>
              <a:pPr algn="ctr"/>
              <a:r>
                <a:rPr lang="en-US" altLang="ko-KR" sz="1200" dirty="0">
                  <a:solidFill>
                    <a:srgbClr val="FFFFFF"/>
                  </a:solidFill>
                  <a:cs typeface="Arial" pitchFamily="34" charset="0"/>
                </a:rPr>
                <a:t>You can simply impress your audience and add a unique zing and appeal to your Presentations.    </a:t>
              </a:r>
              <a:endParaRPr lang="ko-KR" altLang="en-US" sz="1200" dirty="0">
                <a:solidFill>
                  <a:srgbClr val="FFFFFF"/>
                </a:solidFill>
                <a:cs typeface="Arial" pitchFamily="34" charset="0"/>
              </a:endParaRPr>
            </a:p>
          </p:txBody>
        </p:sp>
        <p:sp>
          <p:nvSpPr>
            <p:cNvPr id="10" name="TextBox 9"/>
            <p:cNvSpPr txBox="1"/>
            <p:nvPr/>
          </p:nvSpPr>
          <p:spPr>
            <a:xfrm>
              <a:off x="803640" y="3362835"/>
              <a:ext cx="2059657" cy="276999"/>
            </a:xfrm>
            <a:prstGeom prst="rect">
              <a:avLst/>
            </a:prstGeom>
            <a:noFill/>
          </p:spPr>
          <p:txBody>
            <a:bodyPr wrap="square" rtlCol="0">
              <a:spAutoFit/>
            </a:bodyPr>
            <a:lstStyle/>
            <a:p>
              <a:pPr algn="ctr"/>
              <a:r>
                <a:rPr lang="en-US" altLang="ko-KR" sz="1200" b="1" dirty="0">
                  <a:solidFill>
                    <a:srgbClr val="FFFFFF"/>
                  </a:solidFill>
                  <a:cs typeface="Arial" pitchFamily="34" charset="0"/>
                </a:rPr>
                <a:t>Your Text  Here</a:t>
              </a:r>
              <a:endParaRPr lang="ko-KR" altLang="en-US" sz="1200" b="1" dirty="0">
                <a:solidFill>
                  <a:srgbClr val="FFFFFF"/>
                </a:solidFill>
                <a:cs typeface="Arial" pitchFamily="34" charset="0"/>
              </a:endParaRPr>
            </a:p>
          </p:txBody>
        </p:sp>
      </p:grpSp>
      <p:pic>
        <p:nvPicPr>
          <p:cNvPr id="6146" name="Picture 2" descr="billete de 1 dólar estadounidense">
            <a:extLst>
              <a:ext uri="{FF2B5EF4-FFF2-40B4-BE49-F238E27FC236}">
                <a16:creationId xmlns:a16="http://schemas.microsoft.com/office/drawing/2014/main" id="{A778791D-DF0D-44AB-ABAA-FA94B0DE0C75}"/>
              </a:ext>
            </a:extLst>
          </p:cNvPr>
          <p:cNvPicPr>
            <a:picLocks noGrp="1" noChangeAspect="1" noChangeArrowheads="1"/>
          </p:cNvPicPr>
          <p:nvPr>
            <p:ph type="pic" idx="12"/>
          </p:nvPr>
        </p:nvPicPr>
        <p:blipFill>
          <a:blip r:embed="rId3">
            <a:extLst>
              <a:ext uri="{28A0092B-C50C-407E-A947-70E740481C1C}">
                <a14:useLocalDpi xmlns:a14="http://schemas.microsoft.com/office/drawing/2010/main" val="0"/>
              </a:ext>
            </a:extLst>
          </a:blip>
          <a:srcRect t="32795" b="32795"/>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grpSp>
        <p:nvGrpSpPr>
          <p:cNvPr id="18" name="Grupo 17">
            <a:extLst>
              <a:ext uri="{FF2B5EF4-FFF2-40B4-BE49-F238E27FC236}">
                <a16:creationId xmlns:a16="http://schemas.microsoft.com/office/drawing/2014/main" id="{18F24298-7161-4076-B90B-DA87E5BCFCC0}"/>
              </a:ext>
            </a:extLst>
          </p:cNvPr>
          <p:cNvGrpSpPr/>
          <p:nvPr/>
        </p:nvGrpSpPr>
        <p:grpSpPr>
          <a:xfrm>
            <a:off x="2856631" y="779463"/>
            <a:ext cx="3613150" cy="3581401"/>
            <a:chOff x="2794001" y="779463"/>
            <a:chExt cx="3613150" cy="3581401"/>
          </a:xfrm>
          <a:solidFill>
            <a:srgbClr val="FFFFFF"/>
          </a:solidFill>
        </p:grpSpPr>
        <p:sp>
          <p:nvSpPr>
            <p:cNvPr id="13" name="Freeform 6">
              <a:extLst>
                <a:ext uri="{FF2B5EF4-FFF2-40B4-BE49-F238E27FC236}">
                  <a16:creationId xmlns:a16="http://schemas.microsoft.com/office/drawing/2014/main" id="{86B57FBB-EF44-4EDD-A01B-5FA9BFD67259}"/>
                </a:ext>
              </a:extLst>
            </p:cNvPr>
            <p:cNvSpPr>
              <a:spLocks noEditPoints="1"/>
            </p:cNvSpPr>
            <p:nvPr/>
          </p:nvSpPr>
          <p:spPr bwMode="auto">
            <a:xfrm>
              <a:off x="3454401" y="2171701"/>
              <a:ext cx="2246313" cy="2189163"/>
            </a:xfrm>
            <a:custGeom>
              <a:avLst/>
              <a:gdLst>
                <a:gd name="T0" fmla="*/ 272 w 595"/>
                <a:gd name="T1" fmla="*/ 580 h 580"/>
                <a:gd name="T2" fmla="*/ 218 w 595"/>
                <a:gd name="T3" fmla="*/ 569 h 580"/>
                <a:gd name="T4" fmla="*/ 70 w 595"/>
                <a:gd name="T5" fmla="*/ 470 h 580"/>
                <a:gd name="T6" fmla="*/ 14 w 595"/>
                <a:gd name="T7" fmla="*/ 353 h 580"/>
                <a:gd name="T8" fmla="*/ 45 w 595"/>
                <a:gd name="T9" fmla="*/ 151 h 580"/>
                <a:gd name="T10" fmla="*/ 205 w 595"/>
                <a:gd name="T11" fmla="*/ 18 h 580"/>
                <a:gd name="T12" fmla="*/ 341 w 595"/>
                <a:gd name="T13" fmla="*/ 7 h 580"/>
                <a:gd name="T14" fmla="*/ 513 w 595"/>
                <a:gd name="T15" fmla="*/ 103 h 580"/>
                <a:gd name="T16" fmla="*/ 581 w 595"/>
                <a:gd name="T17" fmla="*/ 252 h 580"/>
                <a:gd name="T18" fmla="*/ 480 w 595"/>
                <a:gd name="T19" fmla="*/ 514 h 580"/>
                <a:gd name="T20" fmla="*/ 329 w 595"/>
                <a:gd name="T21" fmla="*/ 578 h 580"/>
                <a:gd name="T22" fmla="*/ 320 w 595"/>
                <a:gd name="T23" fmla="*/ 580 h 580"/>
                <a:gd name="T24" fmla="*/ 272 w 595"/>
                <a:gd name="T25" fmla="*/ 580 h 580"/>
                <a:gd name="T26" fmla="*/ 283 w 595"/>
                <a:gd name="T27" fmla="*/ 117 h 580"/>
                <a:gd name="T28" fmla="*/ 274 w 595"/>
                <a:gd name="T29" fmla="*/ 119 h 580"/>
                <a:gd name="T30" fmla="*/ 225 w 595"/>
                <a:gd name="T31" fmla="*/ 132 h 580"/>
                <a:gd name="T32" fmla="*/ 170 w 595"/>
                <a:gd name="T33" fmla="*/ 214 h 580"/>
                <a:gd name="T34" fmla="*/ 221 w 595"/>
                <a:gd name="T35" fmla="*/ 294 h 580"/>
                <a:gd name="T36" fmla="*/ 283 w 595"/>
                <a:gd name="T37" fmla="*/ 316 h 580"/>
                <a:gd name="T38" fmla="*/ 283 w 595"/>
                <a:gd name="T39" fmla="*/ 413 h 580"/>
                <a:gd name="T40" fmla="*/ 229 w 595"/>
                <a:gd name="T41" fmla="*/ 380 h 580"/>
                <a:gd name="T42" fmla="*/ 223 w 595"/>
                <a:gd name="T43" fmla="*/ 365 h 580"/>
                <a:gd name="T44" fmla="*/ 183 w 595"/>
                <a:gd name="T45" fmla="*/ 346 h 580"/>
                <a:gd name="T46" fmla="*/ 163 w 595"/>
                <a:gd name="T47" fmla="*/ 382 h 580"/>
                <a:gd name="T48" fmla="*/ 166 w 595"/>
                <a:gd name="T49" fmla="*/ 393 h 580"/>
                <a:gd name="T50" fmla="*/ 234 w 595"/>
                <a:gd name="T51" fmla="*/ 454 h 580"/>
                <a:gd name="T52" fmla="*/ 283 w 595"/>
                <a:gd name="T53" fmla="*/ 464 h 580"/>
                <a:gd name="T54" fmla="*/ 283 w 595"/>
                <a:gd name="T55" fmla="*/ 489 h 580"/>
                <a:gd name="T56" fmla="*/ 297 w 595"/>
                <a:gd name="T57" fmla="*/ 508 h 580"/>
                <a:gd name="T58" fmla="*/ 311 w 595"/>
                <a:gd name="T59" fmla="*/ 489 h 580"/>
                <a:gd name="T60" fmla="*/ 311 w 595"/>
                <a:gd name="T61" fmla="*/ 462 h 580"/>
                <a:gd name="T62" fmla="*/ 316 w 595"/>
                <a:gd name="T63" fmla="*/ 462 h 580"/>
                <a:gd name="T64" fmla="*/ 373 w 595"/>
                <a:gd name="T65" fmla="*/ 447 h 580"/>
                <a:gd name="T66" fmla="*/ 429 w 595"/>
                <a:gd name="T67" fmla="*/ 346 h 580"/>
                <a:gd name="T68" fmla="*/ 382 w 595"/>
                <a:gd name="T69" fmla="*/ 280 h 580"/>
                <a:gd name="T70" fmla="*/ 319 w 595"/>
                <a:gd name="T71" fmla="*/ 259 h 580"/>
                <a:gd name="T72" fmla="*/ 311 w 595"/>
                <a:gd name="T73" fmla="*/ 248 h 580"/>
                <a:gd name="T74" fmla="*/ 311 w 595"/>
                <a:gd name="T75" fmla="*/ 174 h 580"/>
                <a:gd name="T76" fmla="*/ 312 w 595"/>
                <a:gd name="T77" fmla="*/ 166 h 580"/>
                <a:gd name="T78" fmla="*/ 356 w 595"/>
                <a:gd name="T79" fmla="*/ 186 h 580"/>
                <a:gd name="T80" fmla="*/ 380 w 595"/>
                <a:gd name="T81" fmla="*/ 212 h 580"/>
                <a:gd name="T82" fmla="*/ 410 w 595"/>
                <a:gd name="T83" fmla="*/ 214 h 580"/>
                <a:gd name="T84" fmla="*/ 424 w 595"/>
                <a:gd name="T85" fmla="*/ 190 h 580"/>
                <a:gd name="T86" fmla="*/ 411 w 595"/>
                <a:gd name="T87" fmla="*/ 157 h 580"/>
                <a:gd name="T88" fmla="*/ 358 w 595"/>
                <a:gd name="T89" fmla="*/ 126 h 580"/>
                <a:gd name="T90" fmla="*/ 311 w 595"/>
                <a:gd name="T91" fmla="*/ 116 h 580"/>
                <a:gd name="T92" fmla="*/ 311 w 595"/>
                <a:gd name="T93" fmla="*/ 93 h 580"/>
                <a:gd name="T94" fmla="*/ 297 w 595"/>
                <a:gd name="T95" fmla="*/ 76 h 580"/>
                <a:gd name="T96" fmla="*/ 283 w 595"/>
                <a:gd name="T97" fmla="*/ 93 h 580"/>
                <a:gd name="T98" fmla="*/ 283 w 595"/>
                <a:gd name="T99" fmla="*/ 117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95" h="580">
                  <a:moveTo>
                    <a:pt x="272" y="580"/>
                  </a:moveTo>
                  <a:cubicBezTo>
                    <a:pt x="254" y="576"/>
                    <a:pt x="236" y="574"/>
                    <a:pt x="218" y="569"/>
                  </a:cubicBezTo>
                  <a:cubicBezTo>
                    <a:pt x="158" y="552"/>
                    <a:pt x="109" y="519"/>
                    <a:pt x="70" y="470"/>
                  </a:cubicBezTo>
                  <a:cubicBezTo>
                    <a:pt x="42" y="435"/>
                    <a:pt x="24" y="396"/>
                    <a:pt x="14" y="353"/>
                  </a:cubicBezTo>
                  <a:cubicBezTo>
                    <a:pt x="0" y="282"/>
                    <a:pt x="9" y="214"/>
                    <a:pt x="45" y="151"/>
                  </a:cubicBezTo>
                  <a:cubicBezTo>
                    <a:pt x="81" y="87"/>
                    <a:pt x="135" y="42"/>
                    <a:pt x="205" y="18"/>
                  </a:cubicBezTo>
                  <a:cubicBezTo>
                    <a:pt x="249" y="3"/>
                    <a:pt x="295" y="0"/>
                    <a:pt x="341" y="7"/>
                  </a:cubicBezTo>
                  <a:cubicBezTo>
                    <a:pt x="410" y="18"/>
                    <a:pt x="467" y="50"/>
                    <a:pt x="513" y="103"/>
                  </a:cubicBezTo>
                  <a:cubicBezTo>
                    <a:pt x="551" y="145"/>
                    <a:pt x="574" y="195"/>
                    <a:pt x="581" y="252"/>
                  </a:cubicBezTo>
                  <a:cubicBezTo>
                    <a:pt x="595" y="357"/>
                    <a:pt x="560" y="445"/>
                    <a:pt x="480" y="514"/>
                  </a:cubicBezTo>
                  <a:cubicBezTo>
                    <a:pt x="437" y="551"/>
                    <a:pt x="386" y="571"/>
                    <a:pt x="329" y="578"/>
                  </a:cubicBezTo>
                  <a:cubicBezTo>
                    <a:pt x="326" y="579"/>
                    <a:pt x="323" y="579"/>
                    <a:pt x="320" y="580"/>
                  </a:cubicBezTo>
                  <a:cubicBezTo>
                    <a:pt x="304" y="580"/>
                    <a:pt x="288" y="580"/>
                    <a:pt x="272" y="580"/>
                  </a:cubicBezTo>
                  <a:close/>
                  <a:moveTo>
                    <a:pt x="283" y="117"/>
                  </a:moveTo>
                  <a:cubicBezTo>
                    <a:pt x="280" y="118"/>
                    <a:pt x="277" y="118"/>
                    <a:pt x="274" y="119"/>
                  </a:cubicBezTo>
                  <a:cubicBezTo>
                    <a:pt x="258" y="123"/>
                    <a:pt x="240" y="125"/>
                    <a:pt x="225" y="132"/>
                  </a:cubicBezTo>
                  <a:cubicBezTo>
                    <a:pt x="190" y="147"/>
                    <a:pt x="172" y="175"/>
                    <a:pt x="170" y="214"/>
                  </a:cubicBezTo>
                  <a:cubicBezTo>
                    <a:pt x="168" y="252"/>
                    <a:pt x="188" y="278"/>
                    <a:pt x="221" y="294"/>
                  </a:cubicBezTo>
                  <a:cubicBezTo>
                    <a:pt x="241" y="303"/>
                    <a:pt x="262" y="308"/>
                    <a:pt x="283" y="316"/>
                  </a:cubicBezTo>
                  <a:cubicBezTo>
                    <a:pt x="283" y="347"/>
                    <a:pt x="283" y="380"/>
                    <a:pt x="283" y="413"/>
                  </a:cubicBezTo>
                  <a:cubicBezTo>
                    <a:pt x="256" y="414"/>
                    <a:pt x="239" y="404"/>
                    <a:pt x="229" y="380"/>
                  </a:cubicBezTo>
                  <a:cubicBezTo>
                    <a:pt x="226" y="375"/>
                    <a:pt x="225" y="370"/>
                    <a:pt x="223" y="365"/>
                  </a:cubicBezTo>
                  <a:cubicBezTo>
                    <a:pt x="215" y="348"/>
                    <a:pt x="201" y="341"/>
                    <a:pt x="183" y="346"/>
                  </a:cubicBezTo>
                  <a:cubicBezTo>
                    <a:pt x="167" y="351"/>
                    <a:pt x="160" y="363"/>
                    <a:pt x="163" y="382"/>
                  </a:cubicBezTo>
                  <a:cubicBezTo>
                    <a:pt x="164" y="386"/>
                    <a:pt x="165" y="390"/>
                    <a:pt x="166" y="393"/>
                  </a:cubicBezTo>
                  <a:cubicBezTo>
                    <a:pt x="178" y="426"/>
                    <a:pt x="203" y="444"/>
                    <a:pt x="234" y="454"/>
                  </a:cubicBezTo>
                  <a:cubicBezTo>
                    <a:pt x="250" y="459"/>
                    <a:pt x="266" y="461"/>
                    <a:pt x="283" y="464"/>
                  </a:cubicBezTo>
                  <a:cubicBezTo>
                    <a:pt x="283" y="472"/>
                    <a:pt x="283" y="480"/>
                    <a:pt x="283" y="489"/>
                  </a:cubicBezTo>
                  <a:cubicBezTo>
                    <a:pt x="283" y="500"/>
                    <a:pt x="289" y="508"/>
                    <a:pt x="297" y="508"/>
                  </a:cubicBezTo>
                  <a:cubicBezTo>
                    <a:pt x="305" y="508"/>
                    <a:pt x="311" y="500"/>
                    <a:pt x="311" y="489"/>
                  </a:cubicBezTo>
                  <a:cubicBezTo>
                    <a:pt x="311" y="480"/>
                    <a:pt x="311" y="472"/>
                    <a:pt x="311" y="462"/>
                  </a:cubicBezTo>
                  <a:cubicBezTo>
                    <a:pt x="314" y="462"/>
                    <a:pt x="315" y="462"/>
                    <a:pt x="316" y="462"/>
                  </a:cubicBezTo>
                  <a:cubicBezTo>
                    <a:pt x="336" y="457"/>
                    <a:pt x="355" y="455"/>
                    <a:pt x="373" y="447"/>
                  </a:cubicBezTo>
                  <a:cubicBezTo>
                    <a:pt x="419" y="430"/>
                    <a:pt x="434" y="389"/>
                    <a:pt x="429" y="346"/>
                  </a:cubicBezTo>
                  <a:cubicBezTo>
                    <a:pt x="425" y="315"/>
                    <a:pt x="410" y="292"/>
                    <a:pt x="382" y="280"/>
                  </a:cubicBezTo>
                  <a:cubicBezTo>
                    <a:pt x="362" y="271"/>
                    <a:pt x="340" y="265"/>
                    <a:pt x="319" y="259"/>
                  </a:cubicBezTo>
                  <a:cubicBezTo>
                    <a:pt x="313" y="257"/>
                    <a:pt x="311" y="254"/>
                    <a:pt x="311" y="248"/>
                  </a:cubicBezTo>
                  <a:cubicBezTo>
                    <a:pt x="311" y="223"/>
                    <a:pt x="311" y="199"/>
                    <a:pt x="311" y="174"/>
                  </a:cubicBezTo>
                  <a:cubicBezTo>
                    <a:pt x="311" y="171"/>
                    <a:pt x="311" y="169"/>
                    <a:pt x="312" y="166"/>
                  </a:cubicBezTo>
                  <a:cubicBezTo>
                    <a:pt x="330" y="166"/>
                    <a:pt x="345" y="173"/>
                    <a:pt x="356" y="186"/>
                  </a:cubicBezTo>
                  <a:cubicBezTo>
                    <a:pt x="364" y="195"/>
                    <a:pt x="371" y="204"/>
                    <a:pt x="380" y="212"/>
                  </a:cubicBezTo>
                  <a:cubicBezTo>
                    <a:pt x="389" y="220"/>
                    <a:pt x="399" y="219"/>
                    <a:pt x="410" y="214"/>
                  </a:cubicBezTo>
                  <a:cubicBezTo>
                    <a:pt x="419" y="209"/>
                    <a:pt x="424" y="201"/>
                    <a:pt x="424" y="190"/>
                  </a:cubicBezTo>
                  <a:cubicBezTo>
                    <a:pt x="425" y="177"/>
                    <a:pt x="420" y="166"/>
                    <a:pt x="411" y="157"/>
                  </a:cubicBezTo>
                  <a:cubicBezTo>
                    <a:pt x="396" y="141"/>
                    <a:pt x="378" y="132"/>
                    <a:pt x="358" y="126"/>
                  </a:cubicBezTo>
                  <a:cubicBezTo>
                    <a:pt x="343" y="122"/>
                    <a:pt x="327" y="119"/>
                    <a:pt x="311" y="116"/>
                  </a:cubicBezTo>
                  <a:cubicBezTo>
                    <a:pt x="311" y="109"/>
                    <a:pt x="311" y="101"/>
                    <a:pt x="311" y="93"/>
                  </a:cubicBezTo>
                  <a:cubicBezTo>
                    <a:pt x="311" y="83"/>
                    <a:pt x="305" y="76"/>
                    <a:pt x="297" y="76"/>
                  </a:cubicBezTo>
                  <a:cubicBezTo>
                    <a:pt x="289" y="76"/>
                    <a:pt x="283" y="83"/>
                    <a:pt x="283" y="93"/>
                  </a:cubicBezTo>
                  <a:cubicBezTo>
                    <a:pt x="283" y="100"/>
                    <a:pt x="283" y="108"/>
                    <a:pt x="283" y="117"/>
                  </a:cubicBezTo>
                  <a:close/>
                </a:path>
              </a:pathLst>
            </a:custGeom>
            <a:grpFill/>
            <a:ln>
              <a:noFill/>
            </a:ln>
          </p:spPr>
          <p:txBody>
            <a:bodyPr vert="horz" wrap="square" lIns="91440" tIns="45720" rIns="91440" bIns="45720" numCol="1" anchor="t" anchorCtr="0" compatLnSpc="1">
              <a:prstTxWarp prst="textNoShape">
                <a:avLst/>
              </a:prstTxWarp>
            </a:bodyPr>
            <a:lstStyle/>
            <a:p>
              <a:endParaRPr lang="es-ES"/>
            </a:p>
          </p:txBody>
        </p:sp>
        <p:sp>
          <p:nvSpPr>
            <p:cNvPr id="14" name="Freeform 7">
              <a:extLst>
                <a:ext uri="{FF2B5EF4-FFF2-40B4-BE49-F238E27FC236}">
                  <a16:creationId xmlns:a16="http://schemas.microsoft.com/office/drawing/2014/main" id="{6E78BE6E-7BFE-44F2-8D13-8390E1F6F7FC}"/>
                </a:ext>
              </a:extLst>
            </p:cNvPr>
            <p:cNvSpPr>
              <a:spLocks noEditPoints="1"/>
            </p:cNvSpPr>
            <p:nvPr/>
          </p:nvSpPr>
          <p:spPr bwMode="auto">
            <a:xfrm>
              <a:off x="2794001" y="779463"/>
              <a:ext cx="1755775" cy="1724025"/>
            </a:xfrm>
            <a:custGeom>
              <a:avLst/>
              <a:gdLst>
                <a:gd name="T0" fmla="*/ 247 w 465"/>
                <a:gd name="T1" fmla="*/ 1 h 457"/>
                <a:gd name="T2" fmla="*/ 464 w 465"/>
                <a:gd name="T3" fmla="*/ 176 h 457"/>
                <a:gd name="T4" fmla="*/ 462 w 465"/>
                <a:gd name="T5" fmla="*/ 187 h 457"/>
                <a:gd name="T6" fmla="*/ 416 w 465"/>
                <a:gd name="T7" fmla="*/ 312 h 457"/>
                <a:gd name="T8" fmla="*/ 406 w 465"/>
                <a:gd name="T9" fmla="*/ 322 h 457"/>
                <a:gd name="T10" fmla="*/ 267 w 465"/>
                <a:gd name="T11" fmla="*/ 383 h 457"/>
                <a:gd name="T12" fmla="*/ 200 w 465"/>
                <a:gd name="T13" fmla="*/ 448 h 457"/>
                <a:gd name="T14" fmla="*/ 181 w 465"/>
                <a:gd name="T15" fmla="*/ 454 h 457"/>
                <a:gd name="T16" fmla="*/ 12 w 465"/>
                <a:gd name="T17" fmla="*/ 259 h 457"/>
                <a:gd name="T18" fmla="*/ 149 w 465"/>
                <a:gd name="T19" fmla="*/ 19 h 457"/>
                <a:gd name="T20" fmla="*/ 247 w 465"/>
                <a:gd name="T21" fmla="*/ 1 h 457"/>
                <a:gd name="T22" fmla="*/ 209 w 465"/>
                <a:gd name="T23" fmla="*/ 271 h 457"/>
                <a:gd name="T24" fmla="*/ 200 w 465"/>
                <a:gd name="T25" fmla="*/ 271 h 457"/>
                <a:gd name="T26" fmla="*/ 165 w 465"/>
                <a:gd name="T27" fmla="*/ 271 h 457"/>
                <a:gd name="T28" fmla="*/ 151 w 465"/>
                <a:gd name="T29" fmla="*/ 294 h 457"/>
                <a:gd name="T30" fmla="*/ 166 w 465"/>
                <a:gd name="T31" fmla="*/ 300 h 457"/>
                <a:gd name="T32" fmla="*/ 211 w 465"/>
                <a:gd name="T33" fmla="*/ 301 h 457"/>
                <a:gd name="T34" fmla="*/ 211 w 465"/>
                <a:gd name="T35" fmla="*/ 343 h 457"/>
                <a:gd name="T36" fmla="*/ 240 w 465"/>
                <a:gd name="T37" fmla="*/ 369 h 457"/>
                <a:gd name="T38" fmla="*/ 270 w 465"/>
                <a:gd name="T39" fmla="*/ 343 h 457"/>
                <a:gd name="T40" fmla="*/ 271 w 465"/>
                <a:gd name="T41" fmla="*/ 312 h 457"/>
                <a:gd name="T42" fmla="*/ 271 w 465"/>
                <a:gd name="T43" fmla="*/ 301 h 457"/>
                <a:gd name="T44" fmla="*/ 317 w 465"/>
                <a:gd name="T45" fmla="*/ 301 h 457"/>
                <a:gd name="T46" fmla="*/ 331 w 465"/>
                <a:gd name="T47" fmla="*/ 291 h 457"/>
                <a:gd name="T48" fmla="*/ 327 w 465"/>
                <a:gd name="T49" fmla="*/ 275 h 457"/>
                <a:gd name="T50" fmla="*/ 313 w 465"/>
                <a:gd name="T51" fmla="*/ 271 h 457"/>
                <a:gd name="T52" fmla="*/ 272 w 465"/>
                <a:gd name="T53" fmla="*/ 271 h 457"/>
                <a:gd name="T54" fmla="*/ 288 w 465"/>
                <a:gd name="T55" fmla="*/ 249 h 457"/>
                <a:gd name="T56" fmla="*/ 314 w 465"/>
                <a:gd name="T57" fmla="*/ 249 h 457"/>
                <a:gd name="T58" fmla="*/ 332 w 465"/>
                <a:gd name="T59" fmla="*/ 235 h 457"/>
                <a:gd name="T60" fmla="*/ 314 w 465"/>
                <a:gd name="T61" fmla="*/ 219 h 457"/>
                <a:gd name="T62" fmla="*/ 295 w 465"/>
                <a:gd name="T63" fmla="*/ 219 h 457"/>
                <a:gd name="T64" fmla="*/ 309 w 465"/>
                <a:gd name="T65" fmla="*/ 195 h 457"/>
                <a:gd name="T66" fmla="*/ 346 w 465"/>
                <a:gd name="T67" fmla="*/ 133 h 457"/>
                <a:gd name="T68" fmla="*/ 327 w 465"/>
                <a:gd name="T69" fmla="*/ 95 h 457"/>
                <a:gd name="T70" fmla="*/ 292 w 465"/>
                <a:gd name="T71" fmla="*/ 112 h 457"/>
                <a:gd name="T72" fmla="*/ 245 w 465"/>
                <a:gd name="T73" fmla="*/ 200 h 457"/>
                <a:gd name="T74" fmla="*/ 240 w 465"/>
                <a:gd name="T75" fmla="*/ 208 h 457"/>
                <a:gd name="T76" fmla="*/ 234 w 465"/>
                <a:gd name="T77" fmla="*/ 197 h 457"/>
                <a:gd name="T78" fmla="*/ 189 w 465"/>
                <a:gd name="T79" fmla="*/ 110 h 457"/>
                <a:gd name="T80" fmla="*/ 144 w 465"/>
                <a:gd name="T81" fmla="*/ 99 h 457"/>
                <a:gd name="T82" fmla="*/ 138 w 465"/>
                <a:gd name="T83" fmla="*/ 138 h 457"/>
                <a:gd name="T84" fmla="*/ 176 w 465"/>
                <a:gd name="T85" fmla="*/ 202 h 457"/>
                <a:gd name="T86" fmla="*/ 186 w 465"/>
                <a:gd name="T87" fmla="*/ 219 h 457"/>
                <a:gd name="T88" fmla="*/ 164 w 465"/>
                <a:gd name="T89" fmla="*/ 220 h 457"/>
                <a:gd name="T90" fmla="*/ 149 w 465"/>
                <a:gd name="T91" fmla="*/ 235 h 457"/>
                <a:gd name="T92" fmla="*/ 165 w 465"/>
                <a:gd name="T93" fmla="*/ 249 h 457"/>
                <a:gd name="T94" fmla="*/ 193 w 465"/>
                <a:gd name="T95" fmla="*/ 249 h 457"/>
                <a:gd name="T96" fmla="*/ 209 w 465"/>
                <a:gd name="T97" fmla="*/ 271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5" h="457">
                  <a:moveTo>
                    <a:pt x="247" y="1"/>
                  </a:moveTo>
                  <a:cubicBezTo>
                    <a:pt x="346" y="0"/>
                    <a:pt x="439" y="73"/>
                    <a:pt x="464" y="176"/>
                  </a:cubicBezTo>
                  <a:cubicBezTo>
                    <a:pt x="465" y="179"/>
                    <a:pt x="464" y="184"/>
                    <a:pt x="462" y="187"/>
                  </a:cubicBezTo>
                  <a:cubicBezTo>
                    <a:pt x="437" y="225"/>
                    <a:pt x="421" y="267"/>
                    <a:pt x="416" y="312"/>
                  </a:cubicBezTo>
                  <a:cubicBezTo>
                    <a:pt x="415" y="320"/>
                    <a:pt x="411" y="321"/>
                    <a:pt x="406" y="322"/>
                  </a:cubicBezTo>
                  <a:cubicBezTo>
                    <a:pt x="355" y="332"/>
                    <a:pt x="309" y="352"/>
                    <a:pt x="267" y="383"/>
                  </a:cubicBezTo>
                  <a:cubicBezTo>
                    <a:pt x="242" y="401"/>
                    <a:pt x="219" y="423"/>
                    <a:pt x="200" y="448"/>
                  </a:cubicBezTo>
                  <a:cubicBezTo>
                    <a:pt x="195" y="455"/>
                    <a:pt x="190" y="457"/>
                    <a:pt x="181" y="454"/>
                  </a:cubicBezTo>
                  <a:cubicBezTo>
                    <a:pt x="92" y="431"/>
                    <a:pt x="22" y="351"/>
                    <a:pt x="12" y="259"/>
                  </a:cubicBezTo>
                  <a:cubicBezTo>
                    <a:pt x="0" y="158"/>
                    <a:pt x="55" y="60"/>
                    <a:pt x="149" y="19"/>
                  </a:cubicBezTo>
                  <a:cubicBezTo>
                    <a:pt x="178" y="7"/>
                    <a:pt x="209" y="0"/>
                    <a:pt x="247" y="1"/>
                  </a:cubicBezTo>
                  <a:close/>
                  <a:moveTo>
                    <a:pt x="209" y="271"/>
                  </a:moveTo>
                  <a:cubicBezTo>
                    <a:pt x="206" y="271"/>
                    <a:pt x="203" y="271"/>
                    <a:pt x="200" y="271"/>
                  </a:cubicBezTo>
                  <a:cubicBezTo>
                    <a:pt x="188" y="271"/>
                    <a:pt x="177" y="271"/>
                    <a:pt x="165" y="271"/>
                  </a:cubicBezTo>
                  <a:cubicBezTo>
                    <a:pt x="152" y="272"/>
                    <a:pt x="144" y="284"/>
                    <a:pt x="151" y="294"/>
                  </a:cubicBezTo>
                  <a:cubicBezTo>
                    <a:pt x="154" y="298"/>
                    <a:pt x="161" y="300"/>
                    <a:pt x="166" y="300"/>
                  </a:cubicBezTo>
                  <a:cubicBezTo>
                    <a:pt x="181" y="301"/>
                    <a:pt x="195" y="301"/>
                    <a:pt x="211" y="301"/>
                  </a:cubicBezTo>
                  <a:cubicBezTo>
                    <a:pt x="211" y="316"/>
                    <a:pt x="210" y="329"/>
                    <a:pt x="211" y="343"/>
                  </a:cubicBezTo>
                  <a:cubicBezTo>
                    <a:pt x="213" y="360"/>
                    <a:pt x="224" y="369"/>
                    <a:pt x="240" y="369"/>
                  </a:cubicBezTo>
                  <a:cubicBezTo>
                    <a:pt x="257" y="369"/>
                    <a:pt x="268" y="360"/>
                    <a:pt x="270" y="343"/>
                  </a:cubicBezTo>
                  <a:cubicBezTo>
                    <a:pt x="271" y="333"/>
                    <a:pt x="270" y="322"/>
                    <a:pt x="271" y="312"/>
                  </a:cubicBezTo>
                  <a:cubicBezTo>
                    <a:pt x="271" y="308"/>
                    <a:pt x="271" y="305"/>
                    <a:pt x="271" y="301"/>
                  </a:cubicBezTo>
                  <a:cubicBezTo>
                    <a:pt x="287" y="301"/>
                    <a:pt x="302" y="301"/>
                    <a:pt x="317" y="301"/>
                  </a:cubicBezTo>
                  <a:cubicBezTo>
                    <a:pt x="324" y="301"/>
                    <a:pt x="330" y="298"/>
                    <a:pt x="331" y="291"/>
                  </a:cubicBezTo>
                  <a:cubicBezTo>
                    <a:pt x="332" y="286"/>
                    <a:pt x="330" y="279"/>
                    <a:pt x="327" y="275"/>
                  </a:cubicBezTo>
                  <a:cubicBezTo>
                    <a:pt x="324" y="272"/>
                    <a:pt x="318" y="272"/>
                    <a:pt x="313" y="271"/>
                  </a:cubicBezTo>
                  <a:cubicBezTo>
                    <a:pt x="299" y="271"/>
                    <a:pt x="285" y="271"/>
                    <a:pt x="272" y="271"/>
                  </a:cubicBezTo>
                  <a:cubicBezTo>
                    <a:pt x="269" y="255"/>
                    <a:pt x="274" y="249"/>
                    <a:pt x="288" y="249"/>
                  </a:cubicBezTo>
                  <a:cubicBezTo>
                    <a:pt x="297" y="249"/>
                    <a:pt x="306" y="249"/>
                    <a:pt x="314" y="249"/>
                  </a:cubicBezTo>
                  <a:cubicBezTo>
                    <a:pt x="326" y="249"/>
                    <a:pt x="332" y="244"/>
                    <a:pt x="332" y="235"/>
                  </a:cubicBezTo>
                  <a:cubicBezTo>
                    <a:pt x="333" y="225"/>
                    <a:pt x="326" y="220"/>
                    <a:pt x="314" y="219"/>
                  </a:cubicBezTo>
                  <a:cubicBezTo>
                    <a:pt x="308" y="219"/>
                    <a:pt x="302" y="219"/>
                    <a:pt x="295" y="219"/>
                  </a:cubicBezTo>
                  <a:cubicBezTo>
                    <a:pt x="300" y="210"/>
                    <a:pt x="304" y="203"/>
                    <a:pt x="309" y="195"/>
                  </a:cubicBezTo>
                  <a:cubicBezTo>
                    <a:pt x="321" y="175"/>
                    <a:pt x="334" y="154"/>
                    <a:pt x="346" y="133"/>
                  </a:cubicBezTo>
                  <a:cubicBezTo>
                    <a:pt x="356" y="116"/>
                    <a:pt x="346" y="99"/>
                    <a:pt x="327" y="95"/>
                  </a:cubicBezTo>
                  <a:cubicBezTo>
                    <a:pt x="310" y="91"/>
                    <a:pt x="300" y="96"/>
                    <a:pt x="292" y="112"/>
                  </a:cubicBezTo>
                  <a:cubicBezTo>
                    <a:pt x="276" y="141"/>
                    <a:pt x="261" y="171"/>
                    <a:pt x="245" y="200"/>
                  </a:cubicBezTo>
                  <a:cubicBezTo>
                    <a:pt x="244" y="203"/>
                    <a:pt x="242" y="205"/>
                    <a:pt x="240" y="208"/>
                  </a:cubicBezTo>
                  <a:cubicBezTo>
                    <a:pt x="238" y="204"/>
                    <a:pt x="236" y="200"/>
                    <a:pt x="234" y="197"/>
                  </a:cubicBezTo>
                  <a:cubicBezTo>
                    <a:pt x="219" y="168"/>
                    <a:pt x="204" y="139"/>
                    <a:pt x="189" y="110"/>
                  </a:cubicBezTo>
                  <a:cubicBezTo>
                    <a:pt x="179" y="92"/>
                    <a:pt x="163" y="89"/>
                    <a:pt x="144" y="99"/>
                  </a:cubicBezTo>
                  <a:cubicBezTo>
                    <a:pt x="130" y="106"/>
                    <a:pt x="127" y="121"/>
                    <a:pt x="138" y="138"/>
                  </a:cubicBezTo>
                  <a:cubicBezTo>
                    <a:pt x="150" y="160"/>
                    <a:pt x="163" y="181"/>
                    <a:pt x="176" y="202"/>
                  </a:cubicBezTo>
                  <a:cubicBezTo>
                    <a:pt x="179" y="208"/>
                    <a:pt x="183" y="213"/>
                    <a:pt x="186" y="219"/>
                  </a:cubicBezTo>
                  <a:cubicBezTo>
                    <a:pt x="178" y="219"/>
                    <a:pt x="171" y="219"/>
                    <a:pt x="164" y="220"/>
                  </a:cubicBezTo>
                  <a:cubicBezTo>
                    <a:pt x="154" y="220"/>
                    <a:pt x="149" y="226"/>
                    <a:pt x="149" y="235"/>
                  </a:cubicBezTo>
                  <a:cubicBezTo>
                    <a:pt x="149" y="243"/>
                    <a:pt x="155" y="249"/>
                    <a:pt x="165" y="249"/>
                  </a:cubicBezTo>
                  <a:cubicBezTo>
                    <a:pt x="174" y="249"/>
                    <a:pt x="183" y="249"/>
                    <a:pt x="193" y="249"/>
                  </a:cubicBezTo>
                  <a:cubicBezTo>
                    <a:pt x="208" y="249"/>
                    <a:pt x="212" y="255"/>
                    <a:pt x="209" y="271"/>
                  </a:cubicBezTo>
                  <a:close/>
                </a:path>
              </a:pathLst>
            </a:custGeom>
            <a:grpFill/>
            <a:ln>
              <a:noFill/>
            </a:ln>
          </p:spPr>
          <p:txBody>
            <a:bodyPr vert="horz" wrap="square" lIns="91440" tIns="45720" rIns="91440" bIns="45720" numCol="1" anchor="t" anchorCtr="0" compatLnSpc="1">
              <a:prstTxWarp prst="textNoShape">
                <a:avLst/>
              </a:prstTxWarp>
            </a:bodyPr>
            <a:lstStyle/>
            <a:p>
              <a:endParaRPr lang="es-ES"/>
            </a:p>
          </p:txBody>
        </p:sp>
        <p:sp>
          <p:nvSpPr>
            <p:cNvPr id="15" name="Freeform 8">
              <a:extLst>
                <a:ext uri="{FF2B5EF4-FFF2-40B4-BE49-F238E27FC236}">
                  <a16:creationId xmlns:a16="http://schemas.microsoft.com/office/drawing/2014/main" id="{F890C37B-38C1-427F-B447-9373C74E0DAF}"/>
                </a:ext>
              </a:extLst>
            </p:cNvPr>
            <p:cNvSpPr>
              <a:spLocks/>
            </p:cNvSpPr>
            <p:nvPr/>
          </p:nvSpPr>
          <p:spPr bwMode="auto">
            <a:xfrm>
              <a:off x="4583113" y="1168401"/>
              <a:ext cx="1824038" cy="1701800"/>
            </a:xfrm>
            <a:custGeom>
              <a:avLst/>
              <a:gdLst>
                <a:gd name="T0" fmla="*/ 221 w 483"/>
                <a:gd name="T1" fmla="*/ 263 h 451"/>
                <a:gd name="T2" fmla="*/ 254 w 483"/>
                <a:gd name="T3" fmla="*/ 262 h 451"/>
                <a:gd name="T4" fmla="*/ 272 w 483"/>
                <a:gd name="T5" fmla="*/ 242 h 451"/>
                <a:gd name="T6" fmla="*/ 253 w 483"/>
                <a:gd name="T7" fmla="*/ 227 h 451"/>
                <a:gd name="T8" fmla="*/ 214 w 483"/>
                <a:gd name="T9" fmla="*/ 227 h 451"/>
                <a:gd name="T10" fmla="*/ 205 w 483"/>
                <a:gd name="T11" fmla="*/ 221 h 451"/>
                <a:gd name="T12" fmla="*/ 196 w 483"/>
                <a:gd name="T13" fmla="*/ 198 h 451"/>
                <a:gd name="T14" fmla="*/ 233 w 483"/>
                <a:gd name="T15" fmla="*/ 151 h 451"/>
                <a:gd name="T16" fmla="*/ 280 w 483"/>
                <a:gd name="T17" fmla="*/ 179 h 451"/>
                <a:gd name="T18" fmla="*/ 309 w 483"/>
                <a:gd name="T19" fmla="*/ 197 h 451"/>
                <a:gd name="T20" fmla="*/ 329 w 483"/>
                <a:gd name="T21" fmla="*/ 158 h 451"/>
                <a:gd name="T22" fmla="*/ 296 w 483"/>
                <a:gd name="T23" fmla="*/ 120 h 451"/>
                <a:gd name="T24" fmla="*/ 171 w 483"/>
                <a:gd name="T25" fmla="*/ 124 h 451"/>
                <a:gd name="T26" fmla="*/ 145 w 483"/>
                <a:gd name="T27" fmla="*/ 221 h 451"/>
                <a:gd name="T28" fmla="*/ 147 w 483"/>
                <a:gd name="T29" fmla="*/ 225 h 451"/>
                <a:gd name="T30" fmla="*/ 119 w 483"/>
                <a:gd name="T31" fmla="*/ 235 h 451"/>
                <a:gd name="T32" fmla="*/ 0 w 483"/>
                <a:gd name="T33" fmla="*/ 212 h 451"/>
                <a:gd name="T34" fmla="*/ 199 w 483"/>
                <a:gd name="T35" fmla="*/ 15 h 451"/>
                <a:gd name="T36" fmla="*/ 449 w 483"/>
                <a:gd name="T37" fmla="*/ 179 h 451"/>
                <a:gd name="T38" fmla="*/ 327 w 483"/>
                <a:gd name="T39" fmla="*/ 451 h 451"/>
                <a:gd name="T40" fmla="*/ 295 w 483"/>
                <a:gd name="T41" fmla="*/ 381 h 451"/>
                <a:gd name="T42" fmla="*/ 306 w 483"/>
                <a:gd name="T43" fmla="*/ 379 h 451"/>
                <a:gd name="T44" fmla="*/ 333 w 483"/>
                <a:gd name="T45" fmla="*/ 351 h 451"/>
                <a:gd name="T46" fmla="*/ 304 w 483"/>
                <a:gd name="T47" fmla="*/ 326 h 451"/>
                <a:gd name="T48" fmla="*/ 267 w 483"/>
                <a:gd name="T49" fmla="*/ 327 h 451"/>
                <a:gd name="T50" fmla="*/ 243 w 483"/>
                <a:gd name="T51" fmla="*/ 315 h 451"/>
                <a:gd name="T52" fmla="*/ 221 w 483"/>
                <a:gd name="T53" fmla="*/ 295 h 451"/>
                <a:gd name="T54" fmla="*/ 218 w 483"/>
                <a:gd name="T55" fmla="*/ 288 h 451"/>
                <a:gd name="T56" fmla="*/ 221 w 483"/>
                <a:gd name="T57" fmla="*/ 263 h 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83" h="451">
                  <a:moveTo>
                    <a:pt x="221" y="263"/>
                  </a:moveTo>
                  <a:cubicBezTo>
                    <a:pt x="232" y="263"/>
                    <a:pt x="243" y="263"/>
                    <a:pt x="254" y="262"/>
                  </a:cubicBezTo>
                  <a:cubicBezTo>
                    <a:pt x="268" y="262"/>
                    <a:pt x="273" y="255"/>
                    <a:pt x="272" y="242"/>
                  </a:cubicBezTo>
                  <a:cubicBezTo>
                    <a:pt x="271" y="233"/>
                    <a:pt x="265" y="228"/>
                    <a:pt x="253" y="227"/>
                  </a:cubicBezTo>
                  <a:cubicBezTo>
                    <a:pt x="240" y="227"/>
                    <a:pt x="227" y="227"/>
                    <a:pt x="214" y="227"/>
                  </a:cubicBezTo>
                  <a:cubicBezTo>
                    <a:pt x="209" y="227"/>
                    <a:pt x="206" y="226"/>
                    <a:pt x="205" y="221"/>
                  </a:cubicBezTo>
                  <a:cubicBezTo>
                    <a:pt x="202" y="213"/>
                    <a:pt x="197" y="206"/>
                    <a:pt x="196" y="198"/>
                  </a:cubicBezTo>
                  <a:cubicBezTo>
                    <a:pt x="191" y="173"/>
                    <a:pt x="208" y="153"/>
                    <a:pt x="233" y="151"/>
                  </a:cubicBezTo>
                  <a:cubicBezTo>
                    <a:pt x="259" y="150"/>
                    <a:pt x="269" y="156"/>
                    <a:pt x="280" y="179"/>
                  </a:cubicBezTo>
                  <a:cubicBezTo>
                    <a:pt x="288" y="195"/>
                    <a:pt x="296" y="200"/>
                    <a:pt x="309" y="197"/>
                  </a:cubicBezTo>
                  <a:cubicBezTo>
                    <a:pt x="328" y="193"/>
                    <a:pt x="336" y="178"/>
                    <a:pt x="329" y="158"/>
                  </a:cubicBezTo>
                  <a:cubicBezTo>
                    <a:pt x="324" y="141"/>
                    <a:pt x="312" y="128"/>
                    <a:pt x="296" y="120"/>
                  </a:cubicBezTo>
                  <a:cubicBezTo>
                    <a:pt x="254" y="101"/>
                    <a:pt x="211" y="98"/>
                    <a:pt x="171" y="124"/>
                  </a:cubicBezTo>
                  <a:cubicBezTo>
                    <a:pt x="138" y="145"/>
                    <a:pt x="128" y="186"/>
                    <a:pt x="145" y="221"/>
                  </a:cubicBezTo>
                  <a:cubicBezTo>
                    <a:pt x="146" y="223"/>
                    <a:pt x="147" y="224"/>
                    <a:pt x="147" y="225"/>
                  </a:cubicBezTo>
                  <a:cubicBezTo>
                    <a:pt x="139" y="228"/>
                    <a:pt x="131" y="231"/>
                    <a:pt x="119" y="235"/>
                  </a:cubicBezTo>
                  <a:cubicBezTo>
                    <a:pt x="84" y="221"/>
                    <a:pt x="43" y="213"/>
                    <a:pt x="0" y="212"/>
                  </a:cubicBezTo>
                  <a:cubicBezTo>
                    <a:pt x="9" y="125"/>
                    <a:pt x="83" y="29"/>
                    <a:pt x="199" y="15"/>
                  </a:cubicBezTo>
                  <a:cubicBezTo>
                    <a:pt x="316" y="0"/>
                    <a:pt x="419" y="75"/>
                    <a:pt x="449" y="179"/>
                  </a:cubicBezTo>
                  <a:cubicBezTo>
                    <a:pt x="483" y="298"/>
                    <a:pt x="419" y="409"/>
                    <a:pt x="327" y="451"/>
                  </a:cubicBezTo>
                  <a:cubicBezTo>
                    <a:pt x="317" y="428"/>
                    <a:pt x="306" y="405"/>
                    <a:pt x="295" y="381"/>
                  </a:cubicBezTo>
                  <a:cubicBezTo>
                    <a:pt x="298" y="381"/>
                    <a:pt x="302" y="380"/>
                    <a:pt x="306" y="379"/>
                  </a:cubicBezTo>
                  <a:cubicBezTo>
                    <a:pt x="321" y="376"/>
                    <a:pt x="332" y="365"/>
                    <a:pt x="333" y="351"/>
                  </a:cubicBezTo>
                  <a:cubicBezTo>
                    <a:pt x="333" y="332"/>
                    <a:pt x="322" y="323"/>
                    <a:pt x="304" y="326"/>
                  </a:cubicBezTo>
                  <a:cubicBezTo>
                    <a:pt x="292" y="327"/>
                    <a:pt x="279" y="327"/>
                    <a:pt x="267" y="327"/>
                  </a:cubicBezTo>
                  <a:cubicBezTo>
                    <a:pt x="257" y="327"/>
                    <a:pt x="249" y="324"/>
                    <a:pt x="243" y="315"/>
                  </a:cubicBezTo>
                  <a:cubicBezTo>
                    <a:pt x="236" y="308"/>
                    <a:pt x="228" y="302"/>
                    <a:pt x="221" y="295"/>
                  </a:cubicBezTo>
                  <a:cubicBezTo>
                    <a:pt x="220" y="293"/>
                    <a:pt x="218" y="290"/>
                    <a:pt x="218" y="288"/>
                  </a:cubicBezTo>
                  <a:cubicBezTo>
                    <a:pt x="218" y="280"/>
                    <a:pt x="220" y="272"/>
                    <a:pt x="221" y="263"/>
                  </a:cubicBezTo>
                  <a:close/>
                </a:path>
              </a:pathLst>
            </a:custGeom>
            <a:grpFill/>
            <a:ln>
              <a:noFill/>
            </a:ln>
          </p:spPr>
          <p:txBody>
            <a:bodyPr vert="horz" wrap="square" lIns="91440" tIns="45720" rIns="91440" bIns="45720" numCol="1" anchor="t" anchorCtr="0" compatLnSpc="1">
              <a:prstTxWarp prst="textNoShape">
                <a:avLst/>
              </a:prstTxWarp>
            </a:bodyPr>
            <a:lstStyle/>
            <a:p>
              <a:endParaRPr lang="es-ES"/>
            </a:p>
          </p:txBody>
        </p:sp>
        <p:sp>
          <p:nvSpPr>
            <p:cNvPr id="16" name="Freeform 9">
              <a:extLst>
                <a:ext uri="{FF2B5EF4-FFF2-40B4-BE49-F238E27FC236}">
                  <a16:creationId xmlns:a16="http://schemas.microsoft.com/office/drawing/2014/main" id="{6AEB0D9D-DC4C-4097-BC68-E748CB531C63}"/>
                </a:ext>
              </a:extLst>
            </p:cNvPr>
            <p:cNvSpPr>
              <a:spLocks/>
            </p:cNvSpPr>
            <p:nvPr/>
          </p:nvSpPr>
          <p:spPr bwMode="auto">
            <a:xfrm>
              <a:off x="4632326" y="3371851"/>
              <a:ext cx="249238" cy="358775"/>
            </a:xfrm>
            <a:custGeom>
              <a:avLst/>
              <a:gdLst>
                <a:gd name="T0" fmla="*/ 0 w 66"/>
                <a:gd name="T1" fmla="*/ 95 h 95"/>
                <a:gd name="T2" fmla="*/ 0 w 66"/>
                <a:gd name="T3" fmla="*/ 0 h 95"/>
                <a:gd name="T4" fmla="*/ 36 w 66"/>
                <a:gd name="T5" fmla="*/ 14 h 95"/>
                <a:gd name="T6" fmla="*/ 40 w 66"/>
                <a:gd name="T7" fmla="*/ 83 h 95"/>
                <a:gd name="T8" fmla="*/ 0 w 66"/>
                <a:gd name="T9" fmla="*/ 95 h 95"/>
              </a:gdLst>
              <a:ahLst/>
              <a:cxnLst>
                <a:cxn ang="0">
                  <a:pos x="T0" y="T1"/>
                </a:cxn>
                <a:cxn ang="0">
                  <a:pos x="T2" y="T3"/>
                </a:cxn>
                <a:cxn ang="0">
                  <a:pos x="T4" y="T5"/>
                </a:cxn>
                <a:cxn ang="0">
                  <a:pos x="T6" y="T7"/>
                </a:cxn>
                <a:cxn ang="0">
                  <a:pos x="T8" y="T9"/>
                </a:cxn>
              </a:cxnLst>
              <a:rect l="0" t="0" r="r" b="b"/>
              <a:pathLst>
                <a:path w="66" h="95">
                  <a:moveTo>
                    <a:pt x="0" y="95"/>
                  </a:moveTo>
                  <a:cubicBezTo>
                    <a:pt x="0" y="64"/>
                    <a:pt x="0" y="33"/>
                    <a:pt x="0" y="0"/>
                  </a:cubicBezTo>
                  <a:cubicBezTo>
                    <a:pt x="12" y="5"/>
                    <a:pt x="25" y="8"/>
                    <a:pt x="36" y="14"/>
                  </a:cubicBezTo>
                  <a:cubicBezTo>
                    <a:pt x="64" y="29"/>
                    <a:pt x="66" y="65"/>
                    <a:pt x="40" y="83"/>
                  </a:cubicBezTo>
                  <a:cubicBezTo>
                    <a:pt x="28" y="91"/>
                    <a:pt x="15" y="95"/>
                    <a:pt x="0" y="95"/>
                  </a:cubicBezTo>
                  <a:close/>
                </a:path>
              </a:pathLst>
            </a:custGeom>
            <a:grpFill/>
            <a:ln>
              <a:noFill/>
            </a:ln>
          </p:spPr>
          <p:txBody>
            <a:bodyPr vert="horz" wrap="square" lIns="91440" tIns="45720" rIns="91440" bIns="45720" numCol="1" anchor="t" anchorCtr="0" compatLnSpc="1">
              <a:prstTxWarp prst="textNoShape">
                <a:avLst/>
              </a:prstTxWarp>
            </a:bodyPr>
            <a:lstStyle/>
            <a:p>
              <a:endParaRPr lang="es-ES"/>
            </a:p>
          </p:txBody>
        </p:sp>
        <p:sp>
          <p:nvSpPr>
            <p:cNvPr id="17" name="Freeform 10">
              <a:extLst>
                <a:ext uri="{FF2B5EF4-FFF2-40B4-BE49-F238E27FC236}">
                  <a16:creationId xmlns:a16="http://schemas.microsoft.com/office/drawing/2014/main" id="{BEA46E2E-FD67-4527-BD1A-7DEF4CB9E7B7}"/>
                </a:ext>
              </a:extLst>
            </p:cNvPr>
            <p:cNvSpPr>
              <a:spLocks/>
            </p:cNvSpPr>
            <p:nvPr/>
          </p:nvSpPr>
          <p:spPr bwMode="auto">
            <a:xfrm>
              <a:off x="4319588" y="2798763"/>
              <a:ext cx="203200" cy="315913"/>
            </a:xfrm>
            <a:custGeom>
              <a:avLst/>
              <a:gdLst>
                <a:gd name="T0" fmla="*/ 54 w 54"/>
                <a:gd name="T1" fmla="*/ 0 h 84"/>
                <a:gd name="T2" fmla="*/ 54 w 54"/>
                <a:gd name="T3" fmla="*/ 84 h 84"/>
                <a:gd name="T4" fmla="*/ 1 w 54"/>
                <a:gd name="T5" fmla="*/ 42 h 84"/>
                <a:gd name="T6" fmla="*/ 54 w 54"/>
                <a:gd name="T7" fmla="*/ 0 h 84"/>
              </a:gdLst>
              <a:ahLst/>
              <a:cxnLst>
                <a:cxn ang="0">
                  <a:pos x="T0" y="T1"/>
                </a:cxn>
                <a:cxn ang="0">
                  <a:pos x="T2" y="T3"/>
                </a:cxn>
                <a:cxn ang="0">
                  <a:pos x="T4" y="T5"/>
                </a:cxn>
                <a:cxn ang="0">
                  <a:pos x="T6" y="T7"/>
                </a:cxn>
              </a:cxnLst>
              <a:rect l="0" t="0" r="r" b="b"/>
              <a:pathLst>
                <a:path w="54" h="84">
                  <a:moveTo>
                    <a:pt x="54" y="0"/>
                  </a:moveTo>
                  <a:cubicBezTo>
                    <a:pt x="54" y="28"/>
                    <a:pt x="54" y="56"/>
                    <a:pt x="54" y="84"/>
                  </a:cubicBezTo>
                  <a:cubicBezTo>
                    <a:pt x="25" y="84"/>
                    <a:pt x="1" y="64"/>
                    <a:pt x="1" y="42"/>
                  </a:cubicBezTo>
                  <a:cubicBezTo>
                    <a:pt x="0" y="18"/>
                    <a:pt x="23" y="1"/>
                    <a:pt x="5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s-ES"/>
            </a:p>
          </p:txBody>
        </p:sp>
      </p:grpSp>
      <p:grpSp>
        <p:nvGrpSpPr>
          <p:cNvPr id="21" name="Group 4">
            <a:extLst>
              <a:ext uri="{FF2B5EF4-FFF2-40B4-BE49-F238E27FC236}">
                <a16:creationId xmlns:a16="http://schemas.microsoft.com/office/drawing/2014/main" id="{B9861B22-328D-4080-AEAF-EE2B0A541A30}"/>
              </a:ext>
            </a:extLst>
          </p:cNvPr>
          <p:cNvGrpSpPr/>
          <p:nvPr/>
        </p:nvGrpSpPr>
        <p:grpSpPr>
          <a:xfrm>
            <a:off x="710182" y="307469"/>
            <a:ext cx="3024336" cy="863358"/>
            <a:chOff x="803640" y="3362835"/>
            <a:chExt cx="2059657" cy="863358"/>
          </a:xfrm>
        </p:grpSpPr>
        <p:sp>
          <p:nvSpPr>
            <p:cNvPr id="22" name="TextBox 5">
              <a:extLst>
                <a:ext uri="{FF2B5EF4-FFF2-40B4-BE49-F238E27FC236}">
                  <a16:creationId xmlns:a16="http://schemas.microsoft.com/office/drawing/2014/main" id="{66C0E711-D4D3-4F66-8678-70753867B273}"/>
                </a:ext>
              </a:extLst>
            </p:cNvPr>
            <p:cNvSpPr txBox="1"/>
            <p:nvPr/>
          </p:nvSpPr>
          <p:spPr>
            <a:xfrm>
              <a:off x="803640" y="3579862"/>
              <a:ext cx="2059657" cy="646331"/>
            </a:xfrm>
            <a:prstGeom prst="rect">
              <a:avLst/>
            </a:prstGeom>
            <a:noFill/>
          </p:spPr>
          <p:txBody>
            <a:bodyPr wrap="square" rtlCol="0">
              <a:spAutoFit/>
            </a:bodyPr>
            <a:lstStyle/>
            <a:p>
              <a:pPr algn="ctr"/>
              <a:r>
                <a:rPr lang="en-US" altLang="ko-KR" sz="1200" dirty="0">
                  <a:solidFill>
                    <a:srgbClr val="30693E"/>
                  </a:solidFill>
                  <a:cs typeface="Arial" pitchFamily="34" charset="0"/>
                </a:rPr>
                <a:t>You can simply impress your audience and add a unique zing and appeal to your Presentations.    </a:t>
              </a:r>
              <a:endParaRPr lang="ko-KR" altLang="en-US" sz="1200" dirty="0">
                <a:solidFill>
                  <a:srgbClr val="30693E"/>
                </a:solidFill>
                <a:cs typeface="Arial" pitchFamily="34" charset="0"/>
              </a:endParaRPr>
            </a:p>
          </p:txBody>
        </p:sp>
        <p:sp>
          <p:nvSpPr>
            <p:cNvPr id="23" name="TextBox 6">
              <a:extLst>
                <a:ext uri="{FF2B5EF4-FFF2-40B4-BE49-F238E27FC236}">
                  <a16:creationId xmlns:a16="http://schemas.microsoft.com/office/drawing/2014/main" id="{46DBF6BC-63FE-4FA0-BD0D-476DAECFEF43}"/>
                </a:ext>
              </a:extLst>
            </p:cNvPr>
            <p:cNvSpPr txBox="1"/>
            <p:nvPr/>
          </p:nvSpPr>
          <p:spPr>
            <a:xfrm>
              <a:off x="803640" y="3362835"/>
              <a:ext cx="2059657" cy="276999"/>
            </a:xfrm>
            <a:prstGeom prst="rect">
              <a:avLst/>
            </a:prstGeom>
            <a:noFill/>
          </p:spPr>
          <p:txBody>
            <a:bodyPr wrap="square" rtlCol="0">
              <a:spAutoFit/>
            </a:bodyPr>
            <a:lstStyle/>
            <a:p>
              <a:pPr algn="ctr"/>
              <a:r>
                <a:rPr lang="en-US" altLang="ko-KR" sz="1200" b="1" dirty="0">
                  <a:solidFill>
                    <a:srgbClr val="30693E"/>
                  </a:solidFill>
                  <a:cs typeface="Arial" pitchFamily="34" charset="0"/>
                </a:rPr>
                <a:t>Your Text  Here</a:t>
              </a:r>
              <a:endParaRPr lang="ko-KR" altLang="en-US" sz="1200" b="1" dirty="0">
                <a:solidFill>
                  <a:srgbClr val="30693E"/>
                </a:solidFill>
                <a:cs typeface="Arial" pitchFamily="34" charset="0"/>
              </a:endParaRPr>
            </a:p>
          </p:txBody>
        </p:sp>
      </p:grpSp>
      <p:grpSp>
        <p:nvGrpSpPr>
          <p:cNvPr id="24" name="Group 4">
            <a:extLst>
              <a:ext uri="{FF2B5EF4-FFF2-40B4-BE49-F238E27FC236}">
                <a16:creationId xmlns:a16="http://schemas.microsoft.com/office/drawing/2014/main" id="{654C995B-41FA-4DC9-A75C-C9B0253157FB}"/>
              </a:ext>
            </a:extLst>
          </p:cNvPr>
          <p:cNvGrpSpPr/>
          <p:nvPr/>
        </p:nvGrpSpPr>
        <p:grpSpPr>
          <a:xfrm>
            <a:off x="5557762" y="3996491"/>
            <a:ext cx="3024336" cy="863358"/>
            <a:chOff x="803640" y="3362835"/>
            <a:chExt cx="2059657" cy="863358"/>
          </a:xfrm>
        </p:grpSpPr>
        <p:sp>
          <p:nvSpPr>
            <p:cNvPr id="25" name="TextBox 5">
              <a:extLst>
                <a:ext uri="{FF2B5EF4-FFF2-40B4-BE49-F238E27FC236}">
                  <a16:creationId xmlns:a16="http://schemas.microsoft.com/office/drawing/2014/main" id="{C993EFAC-774C-4231-8F85-61DB12FC2495}"/>
                </a:ext>
              </a:extLst>
            </p:cNvPr>
            <p:cNvSpPr txBox="1"/>
            <p:nvPr/>
          </p:nvSpPr>
          <p:spPr>
            <a:xfrm>
              <a:off x="803640" y="3579862"/>
              <a:ext cx="2059657" cy="646331"/>
            </a:xfrm>
            <a:prstGeom prst="rect">
              <a:avLst/>
            </a:prstGeom>
            <a:noFill/>
          </p:spPr>
          <p:txBody>
            <a:bodyPr wrap="square" rtlCol="0">
              <a:spAutoFit/>
            </a:bodyPr>
            <a:lstStyle/>
            <a:p>
              <a:pPr algn="ctr"/>
              <a:r>
                <a:rPr lang="en-US" altLang="ko-KR" sz="1200" dirty="0">
                  <a:solidFill>
                    <a:srgbClr val="30693E"/>
                  </a:solidFill>
                  <a:cs typeface="Arial" pitchFamily="34" charset="0"/>
                </a:rPr>
                <a:t>You can simply impress your audience and add a unique zing and appeal to your Presentations.    </a:t>
              </a:r>
              <a:endParaRPr lang="ko-KR" altLang="en-US" sz="1200" dirty="0">
                <a:solidFill>
                  <a:srgbClr val="30693E"/>
                </a:solidFill>
                <a:cs typeface="Arial" pitchFamily="34" charset="0"/>
              </a:endParaRPr>
            </a:p>
          </p:txBody>
        </p:sp>
        <p:sp>
          <p:nvSpPr>
            <p:cNvPr id="26" name="TextBox 6">
              <a:extLst>
                <a:ext uri="{FF2B5EF4-FFF2-40B4-BE49-F238E27FC236}">
                  <a16:creationId xmlns:a16="http://schemas.microsoft.com/office/drawing/2014/main" id="{13D99921-F5ED-4A50-ADBA-0E5370AA260F}"/>
                </a:ext>
              </a:extLst>
            </p:cNvPr>
            <p:cNvSpPr txBox="1"/>
            <p:nvPr/>
          </p:nvSpPr>
          <p:spPr>
            <a:xfrm>
              <a:off x="803640" y="3362835"/>
              <a:ext cx="2059657" cy="276999"/>
            </a:xfrm>
            <a:prstGeom prst="rect">
              <a:avLst/>
            </a:prstGeom>
            <a:noFill/>
          </p:spPr>
          <p:txBody>
            <a:bodyPr wrap="square" rtlCol="0">
              <a:spAutoFit/>
            </a:bodyPr>
            <a:lstStyle/>
            <a:p>
              <a:pPr algn="ctr"/>
              <a:r>
                <a:rPr lang="en-US" altLang="ko-KR" sz="1200" b="1" dirty="0">
                  <a:solidFill>
                    <a:srgbClr val="30693E"/>
                  </a:solidFill>
                  <a:cs typeface="Arial" pitchFamily="34" charset="0"/>
                </a:rPr>
                <a:t>Your Text  Here</a:t>
              </a:r>
              <a:endParaRPr lang="ko-KR" altLang="en-US" sz="1200" b="1" dirty="0">
                <a:solidFill>
                  <a:srgbClr val="30693E"/>
                </a:solidFill>
                <a:cs typeface="Arial" pitchFamily="34" charset="0"/>
              </a:endParaRPr>
            </a:p>
          </p:txBody>
        </p:sp>
      </p:grpSp>
    </p:spTree>
    <p:extLst>
      <p:ext uri="{BB962C8B-B14F-4D97-AF65-F5344CB8AC3E}">
        <p14:creationId xmlns:p14="http://schemas.microsoft.com/office/powerpoint/2010/main" val="16664011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256"/>
        <p:cNvGrpSpPr/>
        <p:nvPr/>
      </p:nvGrpSpPr>
      <p:grpSpPr>
        <a:xfrm>
          <a:off x="0" y="0"/>
          <a:ext cx="0" cy="0"/>
          <a:chOff x="0" y="0"/>
          <a:chExt cx="0" cy="0"/>
        </a:xfrm>
      </p:grpSpPr>
      <p:sp>
        <p:nvSpPr>
          <p:cNvPr id="26" name="Freeform: Shape 6">
            <a:extLst>
              <a:ext uri="{FF2B5EF4-FFF2-40B4-BE49-F238E27FC236}">
                <a16:creationId xmlns:a16="http://schemas.microsoft.com/office/drawing/2014/main" id="{DCF60D3E-772E-4F74-8CB0-77F20C62C5AA}"/>
              </a:ext>
            </a:extLst>
          </p:cNvPr>
          <p:cNvSpPr/>
          <p:nvPr/>
        </p:nvSpPr>
        <p:spPr>
          <a:xfrm>
            <a:off x="1" y="3904"/>
            <a:ext cx="8393373" cy="769529"/>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solidFill>
            <a:srgbClr val="3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7" name="Freeform: Shape 8">
            <a:extLst>
              <a:ext uri="{FF2B5EF4-FFF2-40B4-BE49-F238E27FC236}">
                <a16:creationId xmlns:a16="http://schemas.microsoft.com/office/drawing/2014/main" id="{AD13A089-DEDF-4AB9-B46D-91C0CC66A0F1}"/>
              </a:ext>
            </a:extLst>
          </p:cNvPr>
          <p:cNvSpPr/>
          <p:nvPr/>
        </p:nvSpPr>
        <p:spPr>
          <a:xfrm>
            <a:off x="8466729" y="3904"/>
            <a:ext cx="677272" cy="769529"/>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solidFill>
            <a:srgbClr val="3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8" name="Freeform 15">
            <a:extLst>
              <a:ext uri="{FF2B5EF4-FFF2-40B4-BE49-F238E27FC236}">
                <a16:creationId xmlns:a16="http://schemas.microsoft.com/office/drawing/2014/main" id="{A2DA299D-4117-4A72-9DB3-B8424D9A98F3}"/>
              </a:ext>
            </a:extLst>
          </p:cNvPr>
          <p:cNvSpPr>
            <a:spLocks noEditPoints="1"/>
          </p:cNvSpPr>
          <p:nvPr/>
        </p:nvSpPr>
        <p:spPr bwMode="auto">
          <a:xfrm>
            <a:off x="8624119" y="112647"/>
            <a:ext cx="362491" cy="552041"/>
          </a:xfrm>
          <a:custGeom>
            <a:avLst/>
            <a:gdLst>
              <a:gd name="T0" fmla="*/ 0 w 190"/>
              <a:gd name="T1" fmla="*/ 186 h 291"/>
              <a:gd name="T2" fmla="*/ 42 w 190"/>
              <a:gd name="T3" fmla="*/ 182 h 291"/>
              <a:gd name="T4" fmla="*/ 79 w 190"/>
              <a:gd name="T5" fmla="*/ 222 h 291"/>
              <a:gd name="T6" fmla="*/ 79 w 190"/>
              <a:gd name="T7" fmla="*/ 160 h 291"/>
              <a:gd name="T8" fmla="*/ 50 w 190"/>
              <a:gd name="T9" fmla="*/ 149 h 291"/>
              <a:gd name="T10" fmla="*/ 7 w 190"/>
              <a:gd name="T11" fmla="*/ 84 h 291"/>
              <a:gd name="T12" fmla="*/ 59 w 190"/>
              <a:gd name="T13" fmla="*/ 28 h 291"/>
              <a:gd name="T14" fmla="*/ 80 w 190"/>
              <a:gd name="T15" fmla="*/ 0 h 291"/>
              <a:gd name="T16" fmla="*/ 105 w 190"/>
              <a:gd name="T17" fmla="*/ 0 h 291"/>
              <a:gd name="T18" fmla="*/ 131 w 190"/>
              <a:gd name="T19" fmla="*/ 30 h 291"/>
              <a:gd name="T20" fmla="*/ 180 w 190"/>
              <a:gd name="T21" fmla="*/ 94 h 291"/>
              <a:gd name="T22" fmla="*/ 143 w 190"/>
              <a:gd name="T23" fmla="*/ 96 h 291"/>
              <a:gd name="T24" fmla="*/ 131 w 190"/>
              <a:gd name="T25" fmla="*/ 86 h 291"/>
              <a:gd name="T26" fmla="*/ 112 w 190"/>
              <a:gd name="T27" fmla="*/ 64 h 291"/>
              <a:gd name="T28" fmla="*/ 106 w 190"/>
              <a:gd name="T29" fmla="*/ 67 h 291"/>
              <a:gd name="T30" fmla="*/ 106 w 190"/>
              <a:gd name="T31" fmla="*/ 110 h 291"/>
              <a:gd name="T32" fmla="*/ 115 w 190"/>
              <a:gd name="T33" fmla="*/ 119 h 291"/>
              <a:gd name="T34" fmla="*/ 141 w 190"/>
              <a:gd name="T35" fmla="*/ 127 h 291"/>
              <a:gd name="T36" fmla="*/ 188 w 190"/>
              <a:gd name="T37" fmla="*/ 198 h 291"/>
              <a:gd name="T38" fmla="*/ 133 w 190"/>
              <a:gd name="T39" fmla="*/ 262 h 291"/>
              <a:gd name="T40" fmla="*/ 107 w 190"/>
              <a:gd name="T41" fmla="*/ 267 h 291"/>
              <a:gd name="T42" fmla="*/ 105 w 190"/>
              <a:gd name="T43" fmla="*/ 291 h 291"/>
              <a:gd name="T44" fmla="*/ 82 w 190"/>
              <a:gd name="T45" fmla="*/ 291 h 291"/>
              <a:gd name="T46" fmla="*/ 79 w 190"/>
              <a:gd name="T47" fmla="*/ 268 h 291"/>
              <a:gd name="T48" fmla="*/ 0 w 190"/>
              <a:gd name="T49" fmla="*/ 186 h 291"/>
              <a:gd name="T50" fmla="*/ 107 w 190"/>
              <a:gd name="T51" fmla="*/ 224 h 291"/>
              <a:gd name="T52" fmla="*/ 140 w 190"/>
              <a:gd name="T53" fmla="*/ 193 h 291"/>
              <a:gd name="T54" fmla="*/ 107 w 190"/>
              <a:gd name="T55" fmla="*/ 167 h 291"/>
              <a:gd name="T56" fmla="*/ 107 w 190"/>
              <a:gd name="T57" fmla="*/ 224 h 291"/>
              <a:gd name="T58" fmla="*/ 79 w 190"/>
              <a:gd name="T59" fmla="*/ 109 h 291"/>
              <a:gd name="T60" fmla="*/ 79 w 190"/>
              <a:gd name="T61" fmla="*/ 66 h 291"/>
              <a:gd name="T62" fmla="*/ 73 w 190"/>
              <a:gd name="T63" fmla="*/ 62 h 291"/>
              <a:gd name="T64" fmla="*/ 53 w 190"/>
              <a:gd name="T65" fmla="*/ 84 h 291"/>
              <a:gd name="T66" fmla="*/ 79 w 190"/>
              <a:gd name="T67" fmla="*/ 109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0" h="291">
                <a:moveTo>
                  <a:pt x="0" y="186"/>
                </a:moveTo>
                <a:cubicBezTo>
                  <a:pt x="15" y="185"/>
                  <a:pt x="28" y="183"/>
                  <a:pt x="42" y="182"/>
                </a:cubicBezTo>
                <a:cubicBezTo>
                  <a:pt x="58" y="216"/>
                  <a:pt x="58" y="216"/>
                  <a:pt x="79" y="222"/>
                </a:cubicBezTo>
                <a:cubicBezTo>
                  <a:pt x="79" y="202"/>
                  <a:pt x="79" y="182"/>
                  <a:pt x="79" y="160"/>
                </a:cubicBezTo>
                <a:cubicBezTo>
                  <a:pt x="70" y="157"/>
                  <a:pt x="60" y="154"/>
                  <a:pt x="50" y="149"/>
                </a:cubicBezTo>
                <a:cubicBezTo>
                  <a:pt x="20" y="137"/>
                  <a:pt x="6" y="114"/>
                  <a:pt x="7" y="84"/>
                </a:cubicBezTo>
                <a:cubicBezTo>
                  <a:pt x="9" y="57"/>
                  <a:pt x="28" y="34"/>
                  <a:pt x="59" y="28"/>
                </a:cubicBezTo>
                <a:cubicBezTo>
                  <a:pt x="76" y="25"/>
                  <a:pt x="84" y="19"/>
                  <a:pt x="80" y="0"/>
                </a:cubicBezTo>
                <a:cubicBezTo>
                  <a:pt x="89" y="0"/>
                  <a:pt x="96" y="0"/>
                  <a:pt x="105" y="0"/>
                </a:cubicBezTo>
                <a:cubicBezTo>
                  <a:pt x="101" y="21"/>
                  <a:pt x="114" y="25"/>
                  <a:pt x="131" y="30"/>
                </a:cubicBezTo>
                <a:cubicBezTo>
                  <a:pt x="163" y="38"/>
                  <a:pt x="178" y="60"/>
                  <a:pt x="180" y="94"/>
                </a:cubicBezTo>
                <a:cubicBezTo>
                  <a:pt x="168" y="95"/>
                  <a:pt x="155" y="97"/>
                  <a:pt x="143" y="96"/>
                </a:cubicBezTo>
                <a:cubicBezTo>
                  <a:pt x="139" y="96"/>
                  <a:pt x="135" y="90"/>
                  <a:pt x="131" y="86"/>
                </a:cubicBezTo>
                <a:cubicBezTo>
                  <a:pt x="124" y="79"/>
                  <a:pt x="118" y="71"/>
                  <a:pt x="112" y="64"/>
                </a:cubicBezTo>
                <a:cubicBezTo>
                  <a:pt x="110" y="65"/>
                  <a:pt x="108" y="66"/>
                  <a:pt x="106" y="67"/>
                </a:cubicBezTo>
                <a:cubicBezTo>
                  <a:pt x="106" y="81"/>
                  <a:pt x="105" y="95"/>
                  <a:pt x="106" y="110"/>
                </a:cubicBezTo>
                <a:cubicBezTo>
                  <a:pt x="107" y="113"/>
                  <a:pt x="111" y="117"/>
                  <a:pt x="115" y="119"/>
                </a:cubicBezTo>
                <a:cubicBezTo>
                  <a:pt x="123" y="122"/>
                  <a:pt x="132" y="124"/>
                  <a:pt x="141" y="127"/>
                </a:cubicBezTo>
                <a:cubicBezTo>
                  <a:pt x="173" y="139"/>
                  <a:pt x="190" y="165"/>
                  <a:pt x="188" y="198"/>
                </a:cubicBezTo>
                <a:cubicBezTo>
                  <a:pt x="186" y="229"/>
                  <a:pt x="165" y="254"/>
                  <a:pt x="133" y="262"/>
                </a:cubicBezTo>
                <a:cubicBezTo>
                  <a:pt x="125" y="264"/>
                  <a:pt x="116" y="265"/>
                  <a:pt x="107" y="267"/>
                </a:cubicBezTo>
                <a:cubicBezTo>
                  <a:pt x="106" y="275"/>
                  <a:pt x="106" y="282"/>
                  <a:pt x="105" y="291"/>
                </a:cubicBezTo>
                <a:cubicBezTo>
                  <a:pt x="97" y="291"/>
                  <a:pt x="90" y="291"/>
                  <a:pt x="82" y="291"/>
                </a:cubicBezTo>
                <a:cubicBezTo>
                  <a:pt x="81" y="283"/>
                  <a:pt x="80" y="275"/>
                  <a:pt x="79" y="268"/>
                </a:cubicBezTo>
                <a:cubicBezTo>
                  <a:pt x="22" y="251"/>
                  <a:pt x="3" y="232"/>
                  <a:pt x="0" y="186"/>
                </a:cubicBezTo>
                <a:close/>
                <a:moveTo>
                  <a:pt x="107" y="224"/>
                </a:moveTo>
                <a:cubicBezTo>
                  <a:pt x="130" y="219"/>
                  <a:pt x="142" y="208"/>
                  <a:pt x="140" y="193"/>
                </a:cubicBezTo>
                <a:cubicBezTo>
                  <a:pt x="138" y="174"/>
                  <a:pt x="123" y="171"/>
                  <a:pt x="107" y="167"/>
                </a:cubicBezTo>
                <a:cubicBezTo>
                  <a:pt x="107" y="188"/>
                  <a:pt x="107" y="206"/>
                  <a:pt x="107" y="224"/>
                </a:cubicBezTo>
                <a:close/>
                <a:moveTo>
                  <a:pt x="79" y="109"/>
                </a:moveTo>
                <a:cubicBezTo>
                  <a:pt x="79" y="93"/>
                  <a:pt x="79" y="80"/>
                  <a:pt x="79" y="66"/>
                </a:cubicBezTo>
                <a:cubicBezTo>
                  <a:pt x="77" y="65"/>
                  <a:pt x="75" y="64"/>
                  <a:pt x="73" y="62"/>
                </a:cubicBezTo>
                <a:cubicBezTo>
                  <a:pt x="66" y="70"/>
                  <a:pt x="55" y="76"/>
                  <a:pt x="53" y="84"/>
                </a:cubicBezTo>
                <a:cubicBezTo>
                  <a:pt x="50" y="100"/>
                  <a:pt x="65" y="104"/>
                  <a:pt x="79" y="109"/>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s-ES" sz="1050"/>
          </a:p>
        </p:txBody>
      </p:sp>
      <p:grpSp>
        <p:nvGrpSpPr>
          <p:cNvPr id="3257" name="Google Shape;3257;p42"/>
          <p:cNvGrpSpPr/>
          <p:nvPr/>
        </p:nvGrpSpPr>
        <p:grpSpPr>
          <a:xfrm rot="20683550">
            <a:off x="2518555" y="1367934"/>
            <a:ext cx="4106889" cy="3093540"/>
            <a:chOff x="2700330" y="-829613"/>
            <a:chExt cx="2200221" cy="1657495"/>
          </a:xfrm>
        </p:grpSpPr>
        <p:sp>
          <p:nvSpPr>
            <p:cNvPr id="3258" name="Google Shape;3258;p42"/>
            <p:cNvSpPr/>
            <p:nvPr/>
          </p:nvSpPr>
          <p:spPr>
            <a:xfrm>
              <a:off x="2700330" y="-829613"/>
              <a:ext cx="2200221" cy="1657495"/>
            </a:xfrm>
            <a:custGeom>
              <a:avLst/>
              <a:gdLst/>
              <a:ahLst/>
              <a:cxnLst/>
              <a:rect l="l" t="t" r="r" b="b"/>
              <a:pathLst>
                <a:path w="41278" h="31096" extrusionOk="0">
                  <a:moveTo>
                    <a:pt x="6931" y="1"/>
                  </a:moveTo>
                  <a:lnTo>
                    <a:pt x="1" y="17356"/>
                  </a:lnTo>
                  <a:lnTo>
                    <a:pt x="34348" y="31095"/>
                  </a:lnTo>
                  <a:lnTo>
                    <a:pt x="41278" y="13739"/>
                  </a:lnTo>
                  <a:lnTo>
                    <a:pt x="6931" y="1"/>
                  </a:lnTo>
                  <a:close/>
                </a:path>
              </a:pathLst>
            </a:custGeom>
            <a:solidFill>
              <a:schemeClr val="dk2"/>
            </a:solidFill>
            <a:ln w="76200" cap="flat" cmpd="sng">
              <a:solidFill>
                <a:schemeClr val="dk2"/>
              </a:solidFill>
              <a:prstDash val="solid"/>
              <a:round/>
              <a:headEnd type="none" w="sm" len="sm"/>
              <a:tailEnd type="none" w="sm" len="sm"/>
            </a:ln>
            <a:effectLst>
              <a:outerShdw dist="47625" dir="636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59" name="Google Shape;3259;p42"/>
            <p:cNvGrpSpPr/>
            <p:nvPr/>
          </p:nvGrpSpPr>
          <p:grpSpPr>
            <a:xfrm>
              <a:off x="2700330" y="-829613"/>
              <a:ext cx="2200221" cy="1657495"/>
              <a:chOff x="4886375" y="1743475"/>
              <a:chExt cx="1031950" cy="777400"/>
            </a:xfrm>
          </p:grpSpPr>
          <p:sp>
            <p:nvSpPr>
              <p:cNvPr id="3260" name="Google Shape;3260;p42"/>
              <p:cNvSpPr/>
              <p:nvPr/>
            </p:nvSpPr>
            <p:spPr>
              <a:xfrm>
                <a:off x="4886375" y="1743475"/>
                <a:ext cx="1031950" cy="777400"/>
              </a:xfrm>
              <a:custGeom>
                <a:avLst/>
                <a:gdLst/>
                <a:ahLst/>
                <a:cxnLst/>
                <a:rect l="l" t="t" r="r" b="b"/>
                <a:pathLst>
                  <a:path w="41278" h="31096" extrusionOk="0">
                    <a:moveTo>
                      <a:pt x="6931" y="1"/>
                    </a:moveTo>
                    <a:lnTo>
                      <a:pt x="1" y="17356"/>
                    </a:lnTo>
                    <a:lnTo>
                      <a:pt x="34348" y="31095"/>
                    </a:lnTo>
                    <a:lnTo>
                      <a:pt x="41278" y="13739"/>
                    </a:lnTo>
                    <a:lnTo>
                      <a:pt x="6931"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1" name="Google Shape;3261;p42"/>
              <p:cNvSpPr/>
              <p:nvPr/>
            </p:nvSpPr>
            <p:spPr>
              <a:xfrm>
                <a:off x="4945650" y="1795900"/>
                <a:ext cx="913425" cy="672525"/>
              </a:xfrm>
              <a:custGeom>
                <a:avLst/>
                <a:gdLst/>
                <a:ahLst/>
                <a:cxnLst/>
                <a:rect l="l" t="t" r="r" b="b"/>
                <a:pathLst>
                  <a:path w="36537" h="26901" extrusionOk="0">
                    <a:moveTo>
                      <a:pt x="5836" y="1"/>
                    </a:moveTo>
                    <a:lnTo>
                      <a:pt x="0" y="14621"/>
                    </a:lnTo>
                    <a:lnTo>
                      <a:pt x="30700" y="26901"/>
                    </a:lnTo>
                    <a:lnTo>
                      <a:pt x="36536" y="12281"/>
                    </a:lnTo>
                    <a:lnTo>
                      <a:pt x="583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2" name="Google Shape;3262;p42"/>
              <p:cNvSpPr/>
              <p:nvPr/>
            </p:nvSpPr>
            <p:spPr>
              <a:xfrm>
                <a:off x="5235175" y="1957975"/>
                <a:ext cx="334375" cy="348325"/>
              </a:xfrm>
              <a:custGeom>
                <a:avLst/>
                <a:gdLst/>
                <a:ahLst/>
                <a:cxnLst/>
                <a:rect l="l" t="t" r="r" b="b"/>
                <a:pathLst>
                  <a:path w="13375" h="13933" extrusionOk="0">
                    <a:moveTo>
                      <a:pt x="7655" y="0"/>
                    </a:moveTo>
                    <a:cubicBezTo>
                      <a:pt x="5201" y="0"/>
                      <a:pt x="2664" y="1886"/>
                      <a:pt x="1459" y="4886"/>
                    </a:cubicBezTo>
                    <a:cubicBezTo>
                      <a:pt x="0" y="8564"/>
                      <a:pt x="1155" y="12485"/>
                      <a:pt x="4043" y="13609"/>
                    </a:cubicBezTo>
                    <a:cubicBezTo>
                      <a:pt x="4591" y="13828"/>
                      <a:pt x="5161" y="13933"/>
                      <a:pt x="5737" y="13933"/>
                    </a:cubicBezTo>
                    <a:cubicBezTo>
                      <a:pt x="8195" y="13933"/>
                      <a:pt x="10739" y="12030"/>
                      <a:pt x="11946" y="9050"/>
                    </a:cubicBezTo>
                    <a:cubicBezTo>
                      <a:pt x="13374" y="5403"/>
                      <a:pt x="12250" y="1482"/>
                      <a:pt x="9362" y="326"/>
                    </a:cubicBezTo>
                    <a:cubicBezTo>
                      <a:pt x="8810" y="106"/>
                      <a:pt x="8235" y="0"/>
                      <a:pt x="765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3" name="Google Shape;3263;p42"/>
              <p:cNvSpPr/>
              <p:nvPr/>
            </p:nvSpPr>
            <p:spPr>
              <a:xfrm>
                <a:off x="5321025" y="2039075"/>
                <a:ext cx="157325" cy="195325"/>
              </a:xfrm>
              <a:custGeom>
                <a:avLst/>
                <a:gdLst/>
                <a:ahLst/>
                <a:cxnLst/>
                <a:rect l="l" t="t" r="r" b="b"/>
                <a:pathLst>
                  <a:path w="6293" h="7813" extrusionOk="0">
                    <a:moveTo>
                      <a:pt x="3428" y="1872"/>
                    </a:moveTo>
                    <a:cubicBezTo>
                      <a:pt x="3487" y="1872"/>
                      <a:pt x="3551" y="1876"/>
                      <a:pt x="3618" y="1885"/>
                    </a:cubicBezTo>
                    <a:lnTo>
                      <a:pt x="3162" y="3040"/>
                    </a:lnTo>
                    <a:cubicBezTo>
                      <a:pt x="2858" y="2797"/>
                      <a:pt x="2645" y="2554"/>
                      <a:pt x="2767" y="2250"/>
                    </a:cubicBezTo>
                    <a:cubicBezTo>
                      <a:pt x="2871" y="2017"/>
                      <a:pt x="3085" y="1872"/>
                      <a:pt x="3428" y="1872"/>
                    </a:cubicBezTo>
                    <a:close/>
                    <a:moveTo>
                      <a:pt x="3405" y="4742"/>
                    </a:moveTo>
                    <a:cubicBezTo>
                      <a:pt x="3679" y="5016"/>
                      <a:pt x="3861" y="5289"/>
                      <a:pt x="3770" y="5532"/>
                    </a:cubicBezTo>
                    <a:cubicBezTo>
                      <a:pt x="3675" y="5745"/>
                      <a:pt x="3488" y="5866"/>
                      <a:pt x="3209" y="5866"/>
                    </a:cubicBezTo>
                    <a:cubicBezTo>
                      <a:pt x="3130" y="5866"/>
                      <a:pt x="3043" y="5857"/>
                      <a:pt x="2949" y="5836"/>
                    </a:cubicBezTo>
                    <a:lnTo>
                      <a:pt x="3405" y="4742"/>
                    </a:lnTo>
                    <a:close/>
                    <a:moveTo>
                      <a:pt x="4408" y="0"/>
                    </a:moveTo>
                    <a:lnTo>
                      <a:pt x="4043" y="852"/>
                    </a:lnTo>
                    <a:cubicBezTo>
                      <a:pt x="3768" y="781"/>
                      <a:pt x="3510" y="748"/>
                      <a:pt x="3271" y="748"/>
                    </a:cubicBezTo>
                    <a:cubicBezTo>
                      <a:pt x="2377" y="748"/>
                      <a:pt x="1748" y="1207"/>
                      <a:pt x="1460" y="1855"/>
                    </a:cubicBezTo>
                    <a:cubicBezTo>
                      <a:pt x="1004" y="2979"/>
                      <a:pt x="1885" y="3678"/>
                      <a:pt x="2676" y="4256"/>
                    </a:cubicBezTo>
                    <a:lnTo>
                      <a:pt x="2159" y="5593"/>
                    </a:lnTo>
                    <a:cubicBezTo>
                      <a:pt x="1581" y="5320"/>
                      <a:pt x="1095" y="4864"/>
                      <a:pt x="822" y="4408"/>
                    </a:cubicBezTo>
                    <a:lnTo>
                      <a:pt x="1" y="5198"/>
                    </a:lnTo>
                    <a:cubicBezTo>
                      <a:pt x="305" y="5745"/>
                      <a:pt x="974" y="6262"/>
                      <a:pt x="1733" y="6657"/>
                    </a:cubicBezTo>
                    <a:lnTo>
                      <a:pt x="1399" y="7508"/>
                    </a:lnTo>
                    <a:lnTo>
                      <a:pt x="2189" y="7812"/>
                    </a:lnTo>
                    <a:lnTo>
                      <a:pt x="2524" y="6900"/>
                    </a:lnTo>
                    <a:cubicBezTo>
                      <a:pt x="2842" y="6987"/>
                      <a:pt x="3134" y="7027"/>
                      <a:pt x="3400" y="7027"/>
                    </a:cubicBezTo>
                    <a:cubicBezTo>
                      <a:pt x="4251" y="7027"/>
                      <a:pt x="4829" y="6614"/>
                      <a:pt x="5107" y="5988"/>
                    </a:cubicBezTo>
                    <a:cubicBezTo>
                      <a:pt x="5563" y="4864"/>
                      <a:pt x="4712" y="4165"/>
                      <a:pt x="3892" y="3587"/>
                    </a:cubicBezTo>
                    <a:lnTo>
                      <a:pt x="4439" y="2219"/>
                    </a:lnTo>
                    <a:cubicBezTo>
                      <a:pt x="4803" y="2463"/>
                      <a:pt x="5199" y="2766"/>
                      <a:pt x="5502" y="3131"/>
                    </a:cubicBezTo>
                    <a:lnTo>
                      <a:pt x="6293" y="2311"/>
                    </a:lnTo>
                    <a:cubicBezTo>
                      <a:pt x="5958" y="1855"/>
                      <a:pt x="5411" y="1490"/>
                      <a:pt x="4864" y="1186"/>
                    </a:cubicBezTo>
                    <a:lnTo>
                      <a:pt x="5199" y="304"/>
                    </a:lnTo>
                    <a:lnTo>
                      <a:pt x="440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4" name="Google Shape;3264;p42"/>
              <p:cNvSpPr/>
              <p:nvPr/>
            </p:nvSpPr>
            <p:spPr>
              <a:xfrm>
                <a:off x="5830925" y="2076925"/>
                <a:ext cx="56250" cy="52750"/>
              </a:xfrm>
              <a:custGeom>
                <a:avLst/>
                <a:gdLst/>
                <a:ahLst/>
                <a:cxnLst/>
                <a:rect l="l" t="t" r="r" b="b"/>
                <a:pathLst>
                  <a:path w="2250" h="2110" extrusionOk="0">
                    <a:moveTo>
                      <a:pt x="1144" y="0"/>
                    </a:moveTo>
                    <a:cubicBezTo>
                      <a:pt x="1107" y="0"/>
                      <a:pt x="1071" y="2"/>
                      <a:pt x="1034" y="6"/>
                    </a:cubicBezTo>
                    <a:cubicBezTo>
                      <a:pt x="456" y="67"/>
                      <a:pt x="0" y="584"/>
                      <a:pt x="61" y="1161"/>
                    </a:cubicBezTo>
                    <a:cubicBezTo>
                      <a:pt x="118" y="1702"/>
                      <a:pt x="575" y="2109"/>
                      <a:pt x="1131" y="2109"/>
                    </a:cubicBezTo>
                    <a:cubicBezTo>
                      <a:pt x="1169" y="2109"/>
                      <a:pt x="1208" y="2107"/>
                      <a:pt x="1247" y="2104"/>
                    </a:cubicBezTo>
                    <a:cubicBezTo>
                      <a:pt x="1824" y="2073"/>
                      <a:pt x="2250" y="1526"/>
                      <a:pt x="2189" y="949"/>
                    </a:cubicBezTo>
                    <a:cubicBezTo>
                      <a:pt x="2132" y="408"/>
                      <a:pt x="1676" y="0"/>
                      <a:pt x="114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5" name="Google Shape;3265;p42"/>
              <p:cNvSpPr/>
              <p:nvPr/>
            </p:nvSpPr>
            <p:spPr>
              <a:xfrm>
                <a:off x="5682750" y="2440675"/>
                <a:ext cx="60800" cy="54300"/>
              </a:xfrm>
              <a:custGeom>
                <a:avLst/>
                <a:gdLst/>
                <a:ahLst/>
                <a:cxnLst/>
                <a:rect l="l" t="t" r="r" b="b"/>
                <a:pathLst>
                  <a:path w="2432" h="2172" extrusionOk="0">
                    <a:moveTo>
                      <a:pt x="1224" y="0"/>
                    </a:moveTo>
                    <a:cubicBezTo>
                      <a:pt x="792" y="0"/>
                      <a:pt x="398" y="246"/>
                      <a:pt x="213" y="684"/>
                    </a:cubicBezTo>
                    <a:cubicBezTo>
                      <a:pt x="0" y="1262"/>
                      <a:pt x="274" y="1870"/>
                      <a:pt x="851" y="2083"/>
                    </a:cubicBezTo>
                    <a:cubicBezTo>
                      <a:pt x="987" y="2143"/>
                      <a:pt x="1126" y="2171"/>
                      <a:pt x="1263" y="2171"/>
                    </a:cubicBezTo>
                    <a:cubicBezTo>
                      <a:pt x="1677" y="2171"/>
                      <a:pt x="2067" y="1909"/>
                      <a:pt x="2249" y="1475"/>
                    </a:cubicBezTo>
                    <a:cubicBezTo>
                      <a:pt x="2432" y="958"/>
                      <a:pt x="2158" y="320"/>
                      <a:pt x="1642" y="77"/>
                    </a:cubicBezTo>
                    <a:cubicBezTo>
                      <a:pt x="1502" y="25"/>
                      <a:pt x="1361" y="0"/>
                      <a:pt x="122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6" name="Google Shape;3266;p42"/>
              <p:cNvSpPr/>
              <p:nvPr/>
            </p:nvSpPr>
            <p:spPr>
              <a:xfrm>
                <a:off x="5061900" y="1769025"/>
                <a:ext cx="61575" cy="54225"/>
              </a:xfrm>
              <a:custGeom>
                <a:avLst/>
                <a:gdLst/>
                <a:ahLst/>
                <a:cxnLst/>
                <a:rect l="l" t="t" r="r" b="b"/>
                <a:pathLst>
                  <a:path w="2463" h="2169" extrusionOk="0">
                    <a:moveTo>
                      <a:pt x="1229" y="1"/>
                    </a:moveTo>
                    <a:cubicBezTo>
                      <a:pt x="804" y="1"/>
                      <a:pt x="401" y="260"/>
                      <a:pt x="214" y="681"/>
                    </a:cubicBezTo>
                    <a:cubicBezTo>
                      <a:pt x="1" y="1258"/>
                      <a:pt x="244" y="1866"/>
                      <a:pt x="822" y="2079"/>
                    </a:cubicBezTo>
                    <a:cubicBezTo>
                      <a:pt x="966" y="2140"/>
                      <a:pt x="1112" y="2168"/>
                      <a:pt x="1254" y="2168"/>
                    </a:cubicBezTo>
                    <a:cubicBezTo>
                      <a:pt x="1678" y="2168"/>
                      <a:pt x="2060" y="1912"/>
                      <a:pt x="2220" y="1501"/>
                    </a:cubicBezTo>
                    <a:cubicBezTo>
                      <a:pt x="2463" y="954"/>
                      <a:pt x="2189" y="316"/>
                      <a:pt x="1612" y="73"/>
                    </a:cubicBezTo>
                    <a:cubicBezTo>
                      <a:pt x="1486" y="24"/>
                      <a:pt x="1357" y="1"/>
                      <a:pt x="122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7" name="Google Shape;3267;p42"/>
              <p:cNvSpPr/>
              <p:nvPr/>
            </p:nvSpPr>
            <p:spPr>
              <a:xfrm>
                <a:off x="4915250" y="2133775"/>
                <a:ext cx="61575" cy="54550"/>
              </a:xfrm>
              <a:custGeom>
                <a:avLst/>
                <a:gdLst/>
                <a:ahLst/>
                <a:cxnLst/>
                <a:rect l="l" t="t" r="r" b="b"/>
                <a:pathLst>
                  <a:path w="2463" h="2182" extrusionOk="0">
                    <a:moveTo>
                      <a:pt x="1243" y="0"/>
                    </a:moveTo>
                    <a:cubicBezTo>
                      <a:pt x="805" y="0"/>
                      <a:pt x="407" y="260"/>
                      <a:pt x="244" y="681"/>
                    </a:cubicBezTo>
                    <a:cubicBezTo>
                      <a:pt x="1" y="1258"/>
                      <a:pt x="274" y="1866"/>
                      <a:pt x="852" y="2109"/>
                    </a:cubicBezTo>
                    <a:cubicBezTo>
                      <a:pt x="978" y="2158"/>
                      <a:pt x="1107" y="2181"/>
                      <a:pt x="1234" y="2181"/>
                    </a:cubicBezTo>
                    <a:cubicBezTo>
                      <a:pt x="1659" y="2181"/>
                      <a:pt x="2063" y="1922"/>
                      <a:pt x="2250" y="1501"/>
                    </a:cubicBezTo>
                    <a:cubicBezTo>
                      <a:pt x="2463" y="954"/>
                      <a:pt x="2219" y="316"/>
                      <a:pt x="1642" y="73"/>
                    </a:cubicBezTo>
                    <a:cubicBezTo>
                      <a:pt x="1509" y="24"/>
                      <a:pt x="1374" y="0"/>
                      <a:pt x="124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268" name="Google Shape;3268;p42"/>
          <p:cNvSpPr txBox="1">
            <a:spLocks noGrp="1"/>
          </p:cNvSpPr>
          <p:nvPr>
            <p:ph type="title"/>
          </p:nvPr>
        </p:nvSpPr>
        <p:spPr>
          <a:xfrm>
            <a:off x="750325" y="144062"/>
            <a:ext cx="7704000" cy="572700"/>
          </a:xfrm>
          <a:prstGeom prst="rect">
            <a:avLst/>
          </a:prstGeom>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rgbClr val="FFFFFF"/>
                </a:solidFill>
              </a:rPr>
              <a:t>This is a dollar</a:t>
            </a:r>
            <a:endParaRPr dirty="0">
              <a:solidFill>
                <a:srgbClr val="FFFFFF"/>
              </a:solidFill>
            </a:endParaRPr>
          </a:p>
        </p:txBody>
      </p:sp>
      <p:cxnSp>
        <p:nvCxnSpPr>
          <p:cNvPr id="3269" name="Google Shape;3269;p42"/>
          <p:cNvCxnSpPr>
            <a:endCxn id="3270" idx="3"/>
          </p:cNvCxnSpPr>
          <p:nvPr/>
        </p:nvCxnSpPr>
        <p:spPr>
          <a:xfrm rot="5400000" flipH="1">
            <a:off x="2074800" y="1815650"/>
            <a:ext cx="921900" cy="597600"/>
          </a:xfrm>
          <a:prstGeom prst="bentConnector2">
            <a:avLst/>
          </a:prstGeom>
          <a:noFill/>
          <a:ln w="9525" cap="flat" cmpd="sng">
            <a:solidFill>
              <a:srgbClr val="1A3A22"/>
            </a:solidFill>
            <a:prstDash val="solid"/>
            <a:round/>
            <a:headEnd type="diamond" w="med" len="med"/>
            <a:tailEnd type="none" w="med" len="med"/>
          </a:ln>
        </p:spPr>
      </p:cxnSp>
      <p:cxnSp>
        <p:nvCxnSpPr>
          <p:cNvPr id="3271" name="Google Shape;3271;p42"/>
          <p:cNvCxnSpPr>
            <a:endCxn id="3272" idx="1"/>
          </p:cNvCxnSpPr>
          <p:nvPr/>
        </p:nvCxnSpPr>
        <p:spPr>
          <a:xfrm rot="10800000" flipH="1">
            <a:off x="4528225" y="1653475"/>
            <a:ext cx="2409300" cy="1233300"/>
          </a:xfrm>
          <a:prstGeom prst="bentConnector3">
            <a:avLst>
              <a:gd name="adj1" fmla="val 50000"/>
            </a:avLst>
          </a:prstGeom>
          <a:noFill/>
          <a:ln w="9525" cap="flat" cmpd="sng">
            <a:solidFill>
              <a:srgbClr val="1A3A22"/>
            </a:solidFill>
            <a:prstDash val="solid"/>
            <a:round/>
            <a:headEnd type="diamond" w="med" len="med"/>
            <a:tailEnd type="none" w="med" len="med"/>
          </a:ln>
        </p:spPr>
      </p:cxnSp>
      <p:cxnSp>
        <p:nvCxnSpPr>
          <p:cNvPr id="3273" name="Google Shape;3273;p42"/>
          <p:cNvCxnSpPr>
            <a:stCxn id="3274" idx="1"/>
          </p:cNvCxnSpPr>
          <p:nvPr/>
        </p:nvCxnSpPr>
        <p:spPr>
          <a:xfrm rot="10800000">
            <a:off x="5802925" y="3390276"/>
            <a:ext cx="1134600" cy="337200"/>
          </a:xfrm>
          <a:prstGeom prst="bentConnector3">
            <a:avLst>
              <a:gd name="adj1" fmla="val 50000"/>
            </a:avLst>
          </a:prstGeom>
          <a:noFill/>
          <a:ln w="9525" cap="flat" cmpd="sng">
            <a:solidFill>
              <a:srgbClr val="1A3A22"/>
            </a:solidFill>
            <a:prstDash val="solid"/>
            <a:round/>
            <a:headEnd type="none" w="med" len="med"/>
            <a:tailEnd type="diamond" w="med" len="med"/>
          </a:ln>
        </p:spPr>
      </p:cxnSp>
      <p:cxnSp>
        <p:nvCxnSpPr>
          <p:cNvPr id="3275" name="Google Shape;3275;p42"/>
          <p:cNvCxnSpPr>
            <a:endCxn id="3276" idx="3"/>
          </p:cNvCxnSpPr>
          <p:nvPr/>
        </p:nvCxnSpPr>
        <p:spPr>
          <a:xfrm flipH="1">
            <a:off x="2236950" y="3361325"/>
            <a:ext cx="2159100" cy="357600"/>
          </a:xfrm>
          <a:prstGeom prst="bentConnector3">
            <a:avLst>
              <a:gd name="adj1" fmla="val 50000"/>
            </a:avLst>
          </a:prstGeom>
          <a:noFill/>
          <a:ln w="9525" cap="flat" cmpd="sng">
            <a:solidFill>
              <a:srgbClr val="1A3A22"/>
            </a:solidFill>
            <a:prstDash val="solid"/>
            <a:round/>
            <a:headEnd type="diamond" w="med" len="med"/>
            <a:tailEnd type="none" w="med" len="med"/>
          </a:ln>
        </p:spPr>
      </p:cxnSp>
      <p:sp>
        <p:nvSpPr>
          <p:cNvPr id="3277" name="Google Shape;3277;p42"/>
          <p:cNvSpPr txBox="1">
            <a:spLocks noGrp="1"/>
          </p:cNvSpPr>
          <p:nvPr>
            <p:ph type="subTitle" idx="4294967295"/>
          </p:nvPr>
        </p:nvSpPr>
        <p:spPr>
          <a:xfrm>
            <a:off x="6937525" y="3904638"/>
            <a:ext cx="1516800" cy="7584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a:t>Jupiter is the biggest planet of them all</a:t>
            </a:r>
            <a:endParaRPr/>
          </a:p>
        </p:txBody>
      </p:sp>
      <p:sp>
        <p:nvSpPr>
          <p:cNvPr id="3272" name="Google Shape;3272;p42"/>
          <p:cNvSpPr txBox="1">
            <a:spLocks noGrp="1"/>
          </p:cNvSpPr>
          <p:nvPr>
            <p:ph type="title" idx="4294967295"/>
          </p:nvPr>
        </p:nvSpPr>
        <p:spPr>
          <a:xfrm>
            <a:off x="6937525" y="1411075"/>
            <a:ext cx="1516800" cy="484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000"/>
              <a:t>Design</a:t>
            </a:r>
            <a:endParaRPr sz="2000"/>
          </a:p>
        </p:txBody>
      </p:sp>
      <p:sp>
        <p:nvSpPr>
          <p:cNvPr id="3278" name="Google Shape;3278;p42"/>
          <p:cNvSpPr txBox="1">
            <a:spLocks noGrp="1"/>
          </p:cNvSpPr>
          <p:nvPr>
            <p:ph type="subTitle" idx="4294967295"/>
          </p:nvPr>
        </p:nvSpPr>
        <p:spPr>
          <a:xfrm>
            <a:off x="6937525" y="1827500"/>
            <a:ext cx="1516800" cy="7590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a:t>Venus is the second planet from the Sun</a:t>
            </a:r>
            <a:endParaRPr/>
          </a:p>
        </p:txBody>
      </p:sp>
      <p:sp>
        <p:nvSpPr>
          <p:cNvPr id="3274" name="Google Shape;3274;p42"/>
          <p:cNvSpPr txBox="1">
            <a:spLocks noGrp="1"/>
          </p:cNvSpPr>
          <p:nvPr>
            <p:ph type="title" idx="4294967295"/>
          </p:nvPr>
        </p:nvSpPr>
        <p:spPr>
          <a:xfrm>
            <a:off x="6937525" y="3485076"/>
            <a:ext cx="1516800" cy="484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000"/>
              <a:t>Value</a:t>
            </a:r>
            <a:endParaRPr sz="2000"/>
          </a:p>
        </p:txBody>
      </p:sp>
      <p:sp>
        <p:nvSpPr>
          <p:cNvPr id="3276" name="Google Shape;3276;p42"/>
          <p:cNvSpPr txBox="1">
            <a:spLocks noGrp="1"/>
          </p:cNvSpPr>
          <p:nvPr>
            <p:ph type="title" idx="4294967295"/>
          </p:nvPr>
        </p:nvSpPr>
        <p:spPr>
          <a:xfrm>
            <a:off x="720150" y="3476525"/>
            <a:ext cx="1516800" cy="4848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sz="2000"/>
              <a:t>Banknotes</a:t>
            </a:r>
            <a:endParaRPr sz="2000"/>
          </a:p>
        </p:txBody>
      </p:sp>
      <p:sp>
        <p:nvSpPr>
          <p:cNvPr id="3279" name="Google Shape;3279;p42"/>
          <p:cNvSpPr txBox="1">
            <a:spLocks noGrp="1"/>
          </p:cNvSpPr>
          <p:nvPr>
            <p:ph type="subTitle" idx="4294967295"/>
          </p:nvPr>
        </p:nvSpPr>
        <p:spPr>
          <a:xfrm>
            <a:off x="720125" y="3897238"/>
            <a:ext cx="1516800" cy="758400"/>
          </a:xfrm>
          <a:prstGeom prst="rect">
            <a:avLst/>
          </a:prstGeom>
        </p:spPr>
        <p:txBody>
          <a:bodyPr spcFirstLastPara="1" wrap="square" lIns="91425" tIns="91425" rIns="91425" bIns="91425" anchor="t" anchorCtr="0">
            <a:noAutofit/>
          </a:bodyPr>
          <a:lstStyle/>
          <a:p>
            <a:pPr marL="0" lvl="0" indent="0" algn="r" rtl="0">
              <a:lnSpc>
                <a:spcPct val="100000"/>
              </a:lnSpc>
              <a:spcBef>
                <a:spcPts val="0"/>
              </a:spcBef>
              <a:spcAft>
                <a:spcPts val="0"/>
              </a:spcAft>
              <a:buNone/>
            </a:pPr>
            <a:r>
              <a:rPr lang="en"/>
              <a:t>Saturn is a gas giant and has several rings</a:t>
            </a:r>
            <a:endParaRPr/>
          </a:p>
        </p:txBody>
      </p:sp>
      <p:sp>
        <p:nvSpPr>
          <p:cNvPr id="3270" name="Google Shape;3270;p42"/>
          <p:cNvSpPr txBox="1">
            <a:spLocks noGrp="1"/>
          </p:cNvSpPr>
          <p:nvPr>
            <p:ph type="title" idx="4294967295"/>
          </p:nvPr>
        </p:nvSpPr>
        <p:spPr>
          <a:xfrm>
            <a:off x="720150" y="1411100"/>
            <a:ext cx="1516800" cy="4848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sz="2000"/>
              <a:t>Origins</a:t>
            </a:r>
            <a:endParaRPr sz="2000"/>
          </a:p>
        </p:txBody>
      </p:sp>
      <p:sp>
        <p:nvSpPr>
          <p:cNvPr id="3280" name="Google Shape;3280;p42"/>
          <p:cNvSpPr txBox="1">
            <a:spLocks noGrp="1"/>
          </p:cNvSpPr>
          <p:nvPr>
            <p:ph type="subTitle" idx="4294967295"/>
          </p:nvPr>
        </p:nvSpPr>
        <p:spPr>
          <a:xfrm>
            <a:off x="720300" y="1827500"/>
            <a:ext cx="1516800" cy="759000"/>
          </a:xfrm>
          <a:prstGeom prst="rect">
            <a:avLst/>
          </a:prstGeom>
        </p:spPr>
        <p:txBody>
          <a:bodyPr spcFirstLastPara="1" wrap="square" lIns="91425" tIns="91425" rIns="91425" bIns="91425" anchor="t" anchorCtr="0">
            <a:noAutofit/>
          </a:bodyPr>
          <a:lstStyle/>
          <a:p>
            <a:pPr marL="0" lvl="0" indent="0" algn="r" rtl="0">
              <a:lnSpc>
                <a:spcPct val="100000"/>
              </a:lnSpc>
              <a:spcBef>
                <a:spcPts val="0"/>
              </a:spcBef>
              <a:spcAft>
                <a:spcPts val="0"/>
              </a:spcAft>
              <a:buNone/>
            </a:pPr>
            <a:r>
              <a:rPr lang="en"/>
              <a:t>Neptune is the farthest planet from the Sun</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942"/>
        <p:cNvGrpSpPr/>
        <p:nvPr/>
      </p:nvGrpSpPr>
      <p:grpSpPr>
        <a:xfrm>
          <a:off x="0" y="0"/>
          <a:ext cx="0" cy="0"/>
          <a:chOff x="0" y="0"/>
          <a:chExt cx="0" cy="0"/>
        </a:xfrm>
      </p:grpSpPr>
      <p:pic>
        <p:nvPicPr>
          <p:cNvPr id="2050" name="Picture 2" descr="foto de primer plano de billetes de 100 dólares estadounidenses">
            <a:extLst>
              <a:ext uri="{FF2B5EF4-FFF2-40B4-BE49-F238E27FC236}">
                <a16:creationId xmlns:a16="http://schemas.microsoft.com/office/drawing/2014/main" id="{5556DDA5-B9A0-4E6E-9498-D0CBD493CB7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0000"/>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943" name="Google Shape;2943;p38"/>
          <p:cNvSpPr txBox="1">
            <a:spLocks noGrp="1"/>
          </p:cNvSpPr>
          <p:nvPr>
            <p:ph type="title"/>
          </p:nvPr>
        </p:nvSpPr>
        <p:spPr>
          <a:xfrm>
            <a:off x="4574275" y="3334100"/>
            <a:ext cx="3856500" cy="1269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A picture is worth a thousand words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378"/>
        <p:cNvGrpSpPr/>
        <p:nvPr/>
      </p:nvGrpSpPr>
      <p:grpSpPr>
        <a:xfrm>
          <a:off x="0" y="0"/>
          <a:ext cx="0" cy="0"/>
          <a:chOff x="0" y="0"/>
          <a:chExt cx="0" cy="0"/>
        </a:xfrm>
      </p:grpSpPr>
      <p:sp>
        <p:nvSpPr>
          <p:cNvPr id="14" name="Freeform: Shape 6">
            <a:extLst>
              <a:ext uri="{FF2B5EF4-FFF2-40B4-BE49-F238E27FC236}">
                <a16:creationId xmlns:a16="http://schemas.microsoft.com/office/drawing/2014/main" id="{C5372937-B357-4E63-9F28-06F296E0AD73}"/>
              </a:ext>
            </a:extLst>
          </p:cNvPr>
          <p:cNvSpPr/>
          <p:nvPr/>
        </p:nvSpPr>
        <p:spPr>
          <a:xfrm>
            <a:off x="1" y="3904"/>
            <a:ext cx="8393373" cy="769529"/>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solidFill>
            <a:srgbClr val="3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5" name="Freeform: Shape 8">
            <a:extLst>
              <a:ext uri="{FF2B5EF4-FFF2-40B4-BE49-F238E27FC236}">
                <a16:creationId xmlns:a16="http://schemas.microsoft.com/office/drawing/2014/main" id="{E6D2DB95-F021-4CFD-8E12-77027C602BAE}"/>
              </a:ext>
            </a:extLst>
          </p:cNvPr>
          <p:cNvSpPr/>
          <p:nvPr/>
        </p:nvSpPr>
        <p:spPr>
          <a:xfrm>
            <a:off x="8466729" y="3904"/>
            <a:ext cx="677272" cy="769529"/>
          </a:xfrm>
          <a:custGeom>
            <a:avLst/>
            <a:gdLst>
              <a:gd name="connsiteX0" fmla="*/ 513019 w 903029"/>
              <a:gd name="connsiteY0" fmla="*/ 0 h 1026038"/>
              <a:gd name="connsiteX1" fmla="*/ 903029 w 903029"/>
              <a:gd name="connsiteY1" fmla="*/ 0 h 1026038"/>
              <a:gd name="connsiteX2" fmla="*/ 903029 w 903029"/>
              <a:gd name="connsiteY2" fmla="*/ 1026038 h 1026038"/>
              <a:gd name="connsiteX3" fmla="*/ 513019 w 903029"/>
              <a:gd name="connsiteY3" fmla="*/ 1026038 h 1026038"/>
              <a:gd name="connsiteX4" fmla="*/ 0 w 903029"/>
              <a:gd name="connsiteY4" fmla="*/ 513019 h 1026038"/>
              <a:gd name="connsiteX5" fmla="*/ 513019 w 903029"/>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3029" h="1026038">
                <a:moveTo>
                  <a:pt x="513019" y="0"/>
                </a:moveTo>
                <a:lnTo>
                  <a:pt x="903029" y="0"/>
                </a:lnTo>
                <a:lnTo>
                  <a:pt x="903029" y="1026038"/>
                </a:lnTo>
                <a:lnTo>
                  <a:pt x="513019" y="1026038"/>
                </a:lnTo>
                <a:cubicBezTo>
                  <a:pt x="229686" y="1026038"/>
                  <a:pt x="0" y="796352"/>
                  <a:pt x="0" y="513019"/>
                </a:cubicBezTo>
                <a:cubicBezTo>
                  <a:pt x="0" y="229686"/>
                  <a:pt x="229686" y="0"/>
                  <a:pt x="513019" y="0"/>
                </a:cubicBezTo>
                <a:close/>
              </a:path>
            </a:pathLst>
          </a:custGeom>
          <a:solidFill>
            <a:srgbClr val="3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6" name="Freeform 15">
            <a:extLst>
              <a:ext uri="{FF2B5EF4-FFF2-40B4-BE49-F238E27FC236}">
                <a16:creationId xmlns:a16="http://schemas.microsoft.com/office/drawing/2014/main" id="{F1CD4B5B-9C3E-4A90-8301-78AF9EEF5C75}"/>
              </a:ext>
            </a:extLst>
          </p:cNvPr>
          <p:cNvSpPr>
            <a:spLocks noEditPoints="1"/>
          </p:cNvSpPr>
          <p:nvPr/>
        </p:nvSpPr>
        <p:spPr bwMode="auto">
          <a:xfrm>
            <a:off x="8624119" y="112647"/>
            <a:ext cx="362491" cy="552041"/>
          </a:xfrm>
          <a:custGeom>
            <a:avLst/>
            <a:gdLst>
              <a:gd name="T0" fmla="*/ 0 w 190"/>
              <a:gd name="T1" fmla="*/ 186 h 291"/>
              <a:gd name="T2" fmla="*/ 42 w 190"/>
              <a:gd name="T3" fmla="*/ 182 h 291"/>
              <a:gd name="T4" fmla="*/ 79 w 190"/>
              <a:gd name="T5" fmla="*/ 222 h 291"/>
              <a:gd name="T6" fmla="*/ 79 w 190"/>
              <a:gd name="T7" fmla="*/ 160 h 291"/>
              <a:gd name="T8" fmla="*/ 50 w 190"/>
              <a:gd name="T9" fmla="*/ 149 h 291"/>
              <a:gd name="T10" fmla="*/ 7 w 190"/>
              <a:gd name="T11" fmla="*/ 84 h 291"/>
              <a:gd name="T12" fmla="*/ 59 w 190"/>
              <a:gd name="T13" fmla="*/ 28 h 291"/>
              <a:gd name="T14" fmla="*/ 80 w 190"/>
              <a:gd name="T15" fmla="*/ 0 h 291"/>
              <a:gd name="T16" fmla="*/ 105 w 190"/>
              <a:gd name="T17" fmla="*/ 0 h 291"/>
              <a:gd name="T18" fmla="*/ 131 w 190"/>
              <a:gd name="T19" fmla="*/ 30 h 291"/>
              <a:gd name="T20" fmla="*/ 180 w 190"/>
              <a:gd name="T21" fmla="*/ 94 h 291"/>
              <a:gd name="T22" fmla="*/ 143 w 190"/>
              <a:gd name="T23" fmla="*/ 96 h 291"/>
              <a:gd name="T24" fmla="*/ 131 w 190"/>
              <a:gd name="T25" fmla="*/ 86 h 291"/>
              <a:gd name="T26" fmla="*/ 112 w 190"/>
              <a:gd name="T27" fmla="*/ 64 h 291"/>
              <a:gd name="T28" fmla="*/ 106 w 190"/>
              <a:gd name="T29" fmla="*/ 67 h 291"/>
              <a:gd name="T30" fmla="*/ 106 w 190"/>
              <a:gd name="T31" fmla="*/ 110 h 291"/>
              <a:gd name="T32" fmla="*/ 115 w 190"/>
              <a:gd name="T33" fmla="*/ 119 h 291"/>
              <a:gd name="T34" fmla="*/ 141 w 190"/>
              <a:gd name="T35" fmla="*/ 127 h 291"/>
              <a:gd name="T36" fmla="*/ 188 w 190"/>
              <a:gd name="T37" fmla="*/ 198 h 291"/>
              <a:gd name="T38" fmla="*/ 133 w 190"/>
              <a:gd name="T39" fmla="*/ 262 h 291"/>
              <a:gd name="T40" fmla="*/ 107 w 190"/>
              <a:gd name="T41" fmla="*/ 267 h 291"/>
              <a:gd name="T42" fmla="*/ 105 w 190"/>
              <a:gd name="T43" fmla="*/ 291 h 291"/>
              <a:gd name="T44" fmla="*/ 82 w 190"/>
              <a:gd name="T45" fmla="*/ 291 h 291"/>
              <a:gd name="T46" fmla="*/ 79 w 190"/>
              <a:gd name="T47" fmla="*/ 268 h 291"/>
              <a:gd name="T48" fmla="*/ 0 w 190"/>
              <a:gd name="T49" fmla="*/ 186 h 291"/>
              <a:gd name="T50" fmla="*/ 107 w 190"/>
              <a:gd name="T51" fmla="*/ 224 h 291"/>
              <a:gd name="T52" fmla="*/ 140 w 190"/>
              <a:gd name="T53" fmla="*/ 193 h 291"/>
              <a:gd name="T54" fmla="*/ 107 w 190"/>
              <a:gd name="T55" fmla="*/ 167 h 291"/>
              <a:gd name="T56" fmla="*/ 107 w 190"/>
              <a:gd name="T57" fmla="*/ 224 h 291"/>
              <a:gd name="T58" fmla="*/ 79 w 190"/>
              <a:gd name="T59" fmla="*/ 109 h 291"/>
              <a:gd name="T60" fmla="*/ 79 w 190"/>
              <a:gd name="T61" fmla="*/ 66 h 291"/>
              <a:gd name="T62" fmla="*/ 73 w 190"/>
              <a:gd name="T63" fmla="*/ 62 h 291"/>
              <a:gd name="T64" fmla="*/ 53 w 190"/>
              <a:gd name="T65" fmla="*/ 84 h 291"/>
              <a:gd name="T66" fmla="*/ 79 w 190"/>
              <a:gd name="T67" fmla="*/ 109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0" h="291">
                <a:moveTo>
                  <a:pt x="0" y="186"/>
                </a:moveTo>
                <a:cubicBezTo>
                  <a:pt x="15" y="185"/>
                  <a:pt x="28" y="183"/>
                  <a:pt x="42" y="182"/>
                </a:cubicBezTo>
                <a:cubicBezTo>
                  <a:pt x="58" y="216"/>
                  <a:pt x="58" y="216"/>
                  <a:pt x="79" y="222"/>
                </a:cubicBezTo>
                <a:cubicBezTo>
                  <a:pt x="79" y="202"/>
                  <a:pt x="79" y="182"/>
                  <a:pt x="79" y="160"/>
                </a:cubicBezTo>
                <a:cubicBezTo>
                  <a:pt x="70" y="157"/>
                  <a:pt x="60" y="154"/>
                  <a:pt x="50" y="149"/>
                </a:cubicBezTo>
                <a:cubicBezTo>
                  <a:pt x="20" y="137"/>
                  <a:pt x="6" y="114"/>
                  <a:pt x="7" y="84"/>
                </a:cubicBezTo>
                <a:cubicBezTo>
                  <a:pt x="9" y="57"/>
                  <a:pt x="28" y="34"/>
                  <a:pt x="59" y="28"/>
                </a:cubicBezTo>
                <a:cubicBezTo>
                  <a:pt x="76" y="25"/>
                  <a:pt x="84" y="19"/>
                  <a:pt x="80" y="0"/>
                </a:cubicBezTo>
                <a:cubicBezTo>
                  <a:pt x="89" y="0"/>
                  <a:pt x="96" y="0"/>
                  <a:pt x="105" y="0"/>
                </a:cubicBezTo>
                <a:cubicBezTo>
                  <a:pt x="101" y="21"/>
                  <a:pt x="114" y="25"/>
                  <a:pt x="131" y="30"/>
                </a:cubicBezTo>
                <a:cubicBezTo>
                  <a:pt x="163" y="38"/>
                  <a:pt x="178" y="60"/>
                  <a:pt x="180" y="94"/>
                </a:cubicBezTo>
                <a:cubicBezTo>
                  <a:pt x="168" y="95"/>
                  <a:pt x="155" y="97"/>
                  <a:pt x="143" y="96"/>
                </a:cubicBezTo>
                <a:cubicBezTo>
                  <a:pt x="139" y="96"/>
                  <a:pt x="135" y="90"/>
                  <a:pt x="131" y="86"/>
                </a:cubicBezTo>
                <a:cubicBezTo>
                  <a:pt x="124" y="79"/>
                  <a:pt x="118" y="71"/>
                  <a:pt x="112" y="64"/>
                </a:cubicBezTo>
                <a:cubicBezTo>
                  <a:pt x="110" y="65"/>
                  <a:pt x="108" y="66"/>
                  <a:pt x="106" y="67"/>
                </a:cubicBezTo>
                <a:cubicBezTo>
                  <a:pt x="106" y="81"/>
                  <a:pt x="105" y="95"/>
                  <a:pt x="106" y="110"/>
                </a:cubicBezTo>
                <a:cubicBezTo>
                  <a:pt x="107" y="113"/>
                  <a:pt x="111" y="117"/>
                  <a:pt x="115" y="119"/>
                </a:cubicBezTo>
                <a:cubicBezTo>
                  <a:pt x="123" y="122"/>
                  <a:pt x="132" y="124"/>
                  <a:pt x="141" y="127"/>
                </a:cubicBezTo>
                <a:cubicBezTo>
                  <a:pt x="173" y="139"/>
                  <a:pt x="190" y="165"/>
                  <a:pt x="188" y="198"/>
                </a:cubicBezTo>
                <a:cubicBezTo>
                  <a:pt x="186" y="229"/>
                  <a:pt x="165" y="254"/>
                  <a:pt x="133" y="262"/>
                </a:cubicBezTo>
                <a:cubicBezTo>
                  <a:pt x="125" y="264"/>
                  <a:pt x="116" y="265"/>
                  <a:pt x="107" y="267"/>
                </a:cubicBezTo>
                <a:cubicBezTo>
                  <a:pt x="106" y="275"/>
                  <a:pt x="106" y="282"/>
                  <a:pt x="105" y="291"/>
                </a:cubicBezTo>
                <a:cubicBezTo>
                  <a:pt x="97" y="291"/>
                  <a:pt x="90" y="291"/>
                  <a:pt x="82" y="291"/>
                </a:cubicBezTo>
                <a:cubicBezTo>
                  <a:pt x="81" y="283"/>
                  <a:pt x="80" y="275"/>
                  <a:pt x="79" y="268"/>
                </a:cubicBezTo>
                <a:cubicBezTo>
                  <a:pt x="22" y="251"/>
                  <a:pt x="3" y="232"/>
                  <a:pt x="0" y="186"/>
                </a:cubicBezTo>
                <a:close/>
                <a:moveTo>
                  <a:pt x="107" y="224"/>
                </a:moveTo>
                <a:cubicBezTo>
                  <a:pt x="130" y="219"/>
                  <a:pt x="142" y="208"/>
                  <a:pt x="140" y="193"/>
                </a:cubicBezTo>
                <a:cubicBezTo>
                  <a:pt x="138" y="174"/>
                  <a:pt x="123" y="171"/>
                  <a:pt x="107" y="167"/>
                </a:cubicBezTo>
                <a:cubicBezTo>
                  <a:pt x="107" y="188"/>
                  <a:pt x="107" y="206"/>
                  <a:pt x="107" y="224"/>
                </a:cubicBezTo>
                <a:close/>
                <a:moveTo>
                  <a:pt x="79" y="109"/>
                </a:moveTo>
                <a:cubicBezTo>
                  <a:pt x="79" y="93"/>
                  <a:pt x="79" y="80"/>
                  <a:pt x="79" y="66"/>
                </a:cubicBezTo>
                <a:cubicBezTo>
                  <a:pt x="77" y="65"/>
                  <a:pt x="75" y="64"/>
                  <a:pt x="73" y="62"/>
                </a:cubicBezTo>
                <a:cubicBezTo>
                  <a:pt x="66" y="70"/>
                  <a:pt x="55" y="76"/>
                  <a:pt x="53" y="84"/>
                </a:cubicBezTo>
                <a:cubicBezTo>
                  <a:pt x="50" y="100"/>
                  <a:pt x="65" y="104"/>
                  <a:pt x="79" y="109"/>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379" name="Google Shape;3379;p44"/>
          <p:cNvSpPr txBox="1">
            <a:spLocks noGrp="1"/>
          </p:cNvSpPr>
          <p:nvPr>
            <p:ph type="title"/>
          </p:nvPr>
        </p:nvSpPr>
        <p:spPr>
          <a:xfrm>
            <a:off x="720000" y="102818"/>
            <a:ext cx="7704000" cy="572700"/>
          </a:xfrm>
          <a:prstGeom prst="rect">
            <a:avLst/>
          </a:prstGeom>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rgbClr val="FFFFFF"/>
                </a:solidFill>
              </a:rPr>
              <a:t>This is a graph</a:t>
            </a:r>
            <a:endParaRPr dirty="0">
              <a:solidFill>
                <a:srgbClr val="FFFFFF"/>
              </a:solidFill>
            </a:endParaRPr>
          </a:p>
        </p:txBody>
      </p:sp>
      <p:sp>
        <p:nvSpPr>
          <p:cNvPr id="3380" name="Google Shape;3380;p44"/>
          <p:cNvSpPr txBox="1"/>
          <p:nvPr/>
        </p:nvSpPr>
        <p:spPr>
          <a:xfrm>
            <a:off x="5896825" y="3783163"/>
            <a:ext cx="2305500" cy="3405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2000">
                <a:solidFill>
                  <a:schemeClr val="dk1"/>
                </a:solidFill>
                <a:latin typeface="Anton"/>
                <a:ea typeface="Anton"/>
                <a:cs typeface="Anton"/>
                <a:sym typeface="Anton"/>
              </a:rPr>
              <a:t>Five Dollars</a:t>
            </a:r>
            <a:endParaRPr sz="2000">
              <a:solidFill>
                <a:schemeClr val="dk1"/>
              </a:solidFill>
              <a:latin typeface="Anton"/>
              <a:ea typeface="Anton"/>
              <a:cs typeface="Anton"/>
              <a:sym typeface="Anton"/>
            </a:endParaRPr>
          </a:p>
        </p:txBody>
      </p:sp>
      <p:sp>
        <p:nvSpPr>
          <p:cNvPr id="3381" name="Google Shape;3381;p44"/>
          <p:cNvSpPr txBox="1"/>
          <p:nvPr/>
        </p:nvSpPr>
        <p:spPr>
          <a:xfrm>
            <a:off x="5896819" y="4123688"/>
            <a:ext cx="2305500" cy="4848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a:solidFill>
                  <a:schemeClr val="dk1"/>
                </a:solidFill>
                <a:latin typeface="Libre Franklin Medium"/>
                <a:ea typeface="Libre Franklin Medium"/>
                <a:cs typeface="Libre Franklin Medium"/>
                <a:sym typeface="Libre Franklin Medium"/>
              </a:rPr>
              <a:t>Saturn is composed of hydrogen and helium</a:t>
            </a:r>
            <a:endParaRPr>
              <a:solidFill>
                <a:schemeClr val="dk1"/>
              </a:solidFill>
              <a:latin typeface="Libre Franklin Medium"/>
              <a:ea typeface="Libre Franklin Medium"/>
              <a:cs typeface="Libre Franklin Medium"/>
              <a:sym typeface="Libre Franklin Medium"/>
            </a:endParaRPr>
          </a:p>
        </p:txBody>
      </p:sp>
      <p:sp>
        <p:nvSpPr>
          <p:cNvPr id="3382" name="Google Shape;3382;p44"/>
          <p:cNvSpPr txBox="1"/>
          <p:nvPr/>
        </p:nvSpPr>
        <p:spPr>
          <a:xfrm>
            <a:off x="5896825" y="1349163"/>
            <a:ext cx="2305500" cy="3405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2000">
                <a:solidFill>
                  <a:schemeClr val="dk1"/>
                </a:solidFill>
                <a:latin typeface="Anton"/>
                <a:ea typeface="Anton"/>
                <a:cs typeface="Anton"/>
                <a:sym typeface="Anton"/>
              </a:rPr>
              <a:t>One Dollar</a:t>
            </a:r>
            <a:endParaRPr sz="2000">
              <a:solidFill>
                <a:schemeClr val="dk1"/>
              </a:solidFill>
              <a:latin typeface="Anton"/>
              <a:ea typeface="Anton"/>
              <a:cs typeface="Anton"/>
              <a:sym typeface="Anton"/>
            </a:endParaRPr>
          </a:p>
        </p:txBody>
      </p:sp>
      <p:sp>
        <p:nvSpPr>
          <p:cNvPr id="3383" name="Google Shape;3383;p44"/>
          <p:cNvSpPr txBox="1"/>
          <p:nvPr/>
        </p:nvSpPr>
        <p:spPr>
          <a:xfrm>
            <a:off x="5896819" y="1689713"/>
            <a:ext cx="2305500" cy="4848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a:solidFill>
                  <a:schemeClr val="dk1"/>
                </a:solidFill>
                <a:latin typeface="Libre Franklin Medium"/>
                <a:ea typeface="Libre Franklin Medium"/>
                <a:cs typeface="Libre Franklin Medium"/>
                <a:sym typeface="Libre Franklin Medium"/>
              </a:rPr>
              <a:t>Despite being red, Mars is actually a cold place</a:t>
            </a:r>
            <a:endParaRPr>
              <a:solidFill>
                <a:schemeClr val="dk1"/>
              </a:solidFill>
              <a:latin typeface="Libre Franklin Medium"/>
              <a:ea typeface="Libre Franklin Medium"/>
              <a:cs typeface="Libre Franklin Medium"/>
              <a:sym typeface="Libre Franklin Medium"/>
            </a:endParaRPr>
          </a:p>
        </p:txBody>
      </p:sp>
      <p:sp>
        <p:nvSpPr>
          <p:cNvPr id="3384" name="Google Shape;3384;p44"/>
          <p:cNvSpPr txBox="1"/>
          <p:nvPr/>
        </p:nvSpPr>
        <p:spPr>
          <a:xfrm>
            <a:off x="5896825" y="2566175"/>
            <a:ext cx="2305500" cy="3405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sz="2000">
                <a:solidFill>
                  <a:schemeClr val="dk1"/>
                </a:solidFill>
                <a:latin typeface="Anton"/>
                <a:ea typeface="Anton"/>
                <a:cs typeface="Anton"/>
                <a:sym typeface="Anton"/>
              </a:rPr>
              <a:t>Two Dollars</a:t>
            </a:r>
            <a:endParaRPr sz="2000">
              <a:solidFill>
                <a:schemeClr val="dk1"/>
              </a:solidFill>
              <a:latin typeface="Anton"/>
              <a:ea typeface="Anton"/>
              <a:cs typeface="Anton"/>
              <a:sym typeface="Anton"/>
            </a:endParaRPr>
          </a:p>
        </p:txBody>
      </p:sp>
      <p:sp>
        <p:nvSpPr>
          <p:cNvPr id="3385" name="Google Shape;3385;p44"/>
          <p:cNvSpPr txBox="1"/>
          <p:nvPr/>
        </p:nvSpPr>
        <p:spPr>
          <a:xfrm>
            <a:off x="5896819" y="2906700"/>
            <a:ext cx="2305500" cy="484800"/>
          </a:xfrm>
          <a:prstGeom prst="rect">
            <a:avLst/>
          </a:prstGeom>
          <a:noFill/>
          <a:ln>
            <a:noFill/>
          </a:ln>
        </p:spPr>
        <p:txBody>
          <a:bodyPr spcFirstLastPara="1" wrap="square" lIns="91425" tIns="91425" rIns="91425" bIns="91425" anchor="ctr" anchorCtr="0">
            <a:noAutofit/>
          </a:bodyPr>
          <a:lstStyle/>
          <a:p>
            <a:pPr marL="0" lvl="0" indent="0" algn="r" rtl="0">
              <a:spcBef>
                <a:spcPts val="0"/>
              </a:spcBef>
              <a:spcAft>
                <a:spcPts val="0"/>
              </a:spcAft>
              <a:buNone/>
            </a:pPr>
            <a:r>
              <a:rPr lang="en">
                <a:solidFill>
                  <a:schemeClr val="dk1"/>
                </a:solidFill>
                <a:latin typeface="Libre Franklin Medium"/>
                <a:ea typeface="Libre Franklin Medium"/>
                <a:cs typeface="Libre Franklin Medium"/>
                <a:sym typeface="Libre Franklin Medium"/>
              </a:rPr>
              <a:t>Neptune is the farthest planet from the Sun</a:t>
            </a:r>
            <a:endParaRPr>
              <a:solidFill>
                <a:schemeClr val="dk1"/>
              </a:solidFill>
              <a:latin typeface="Libre Franklin Medium"/>
              <a:ea typeface="Libre Franklin Medium"/>
              <a:cs typeface="Libre Franklin Medium"/>
              <a:sym typeface="Libre Franklin Medium"/>
            </a:endParaRPr>
          </a:p>
        </p:txBody>
      </p:sp>
      <p:sp>
        <p:nvSpPr>
          <p:cNvPr id="3386" name="Google Shape;3386;p44"/>
          <p:cNvSpPr txBox="1">
            <a:spLocks noGrp="1"/>
          </p:cNvSpPr>
          <p:nvPr>
            <p:ph type="subTitle" idx="4294967295"/>
          </p:nvPr>
        </p:nvSpPr>
        <p:spPr>
          <a:xfrm>
            <a:off x="941681" y="4336375"/>
            <a:ext cx="4409100" cy="362100"/>
          </a:xfrm>
          <a:prstGeom prst="rect">
            <a:avLst/>
          </a:prstGeom>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1200" dirty="0"/>
              <a:t>Follow the link in the graph to modify its data and then paste the new one here. </a:t>
            </a:r>
            <a:r>
              <a:rPr lang="en" sz="1200" b="1" dirty="0">
                <a:uFill>
                  <a:noFill/>
                </a:uFill>
                <a:hlinkClick r:id="rId3"/>
              </a:rPr>
              <a:t>For more info, click here</a:t>
            </a:r>
            <a:endParaRPr sz="1200" b="1" dirty="0"/>
          </a:p>
        </p:txBody>
      </p:sp>
      <p:pic>
        <p:nvPicPr>
          <p:cNvPr id="7170" name="Picture 2" descr="billete de 1 dólar estadounidense">
            <a:extLst>
              <a:ext uri="{FF2B5EF4-FFF2-40B4-BE49-F238E27FC236}">
                <a16:creationId xmlns:a16="http://schemas.microsoft.com/office/drawing/2014/main" id="{C0E5C07B-542E-44D4-8CCF-A3F1FEDB33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260317"/>
            <a:ext cx="5085974" cy="2863346"/>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Conector recto 11">
            <a:extLst>
              <a:ext uri="{FF2B5EF4-FFF2-40B4-BE49-F238E27FC236}">
                <a16:creationId xmlns:a16="http://schemas.microsoft.com/office/drawing/2014/main" id="{E06C7448-3407-4ABE-9243-542CC7262589}"/>
              </a:ext>
            </a:extLst>
          </p:cNvPr>
          <p:cNvCxnSpPr/>
          <p:nvPr/>
        </p:nvCxnSpPr>
        <p:spPr>
          <a:xfrm>
            <a:off x="65867" y="1012340"/>
            <a:ext cx="8982590" cy="0"/>
          </a:xfrm>
          <a:prstGeom prst="line">
            <a:avLst/>
          </a:prstGeom>
          <a:ln w="57150">
            <a:prstDash val="dash"/>
          </a:ln>
        </p:spPr>
        <p:style>
          <a:lnRef idx="1">
            <a:schemeClr val="accent1"/>
          </a:lnRef>
          <a:fillRef idx="0">
            <a:schemeClr val="accent1"/>
          </a:fillRef>
          <a:effectRef idx="0">
            <a:schemeClr val="accent1"/>
          </a:effectRef>
          <a:fontRef idx="minor">
            <a:schemeClr val="tx1"/>
          </a:fontRef>
        </p:style>
      </p:cxnSp>
      <p:sp>
        <p:nvSpPr>
          <p:cNvPr id="13" name="Rectángulo 12">
            <a:extLst>
              <a:ext uri="{FF2B5EF4-FFF2-40B4-BE49-F238E27FC236}">
                <a16:creationId xmlns:a16="http://schemas.microsoft.com/office/drawing/2014/main" id="{531C8231-FD3B-4C1D-BD40-0C26743D81A6}"/>
              </a:ext>
            </a:extLst>
          </p:cNvPr>
          <p:cNvSpPr/>
          <p:nvPr/>
        </p:nvSpPr>
        <p:spPr>
          <a:xfrm>
            <a:off x="0" y="4876006"/>
            <a:ext cx="9144000" cy="28337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435"/>
        <p:cNvGrpSpPr/>
        <p:nvPr/>
      </p:nvGrpSpPr>
      <p:grpSpPr>
        <a:xfrm>
          <a:off x="0" y="0"/>
          <a:ext cx="0" cy="0"/>
          <a:chOff x="0" y="0"/>
          <a:chExt cx="0" cy="0"/>
        </a:xfrm>
      </p:grpSpPr>
      <p:sp>
        <p:nvSpPr>
          <p:cNvPr id="8" name="Rectángulo 7">
            <a:extLst>
              <a:ext uri="{FF2B5EF4-FFF2-40B4-BE49-F238E27FC236}">
                <a16:creationId xmlns:a16="http://schemas.microsoft.com/office/drawing/2014/main" id="{5E278742-392A-4B6F-A384-D3C410F105FA}"/>
              </a:ext>
            </a:extLst>
          </p:cNvPr>
          <p:cNvSpPr/>
          <p:nvPr/>
        </p:nvSpPr>
        <p:spPr>
          <a:xfrm>
            <a:off x="100208" y="100208"/>
            <a:ext cx="8943584" cy="4922729"/>
          </a:xfrm>
          <a:prstGeom prst="rect">
            <a:avLst/>
          </a:prstGeom>
          <a:solidFill>
            <a:srgbClr val="FFFFFF">
              <a:alpha val="28000"/>
            </a:srgbClr>
          </a:solidFill>
          <a:ln w="76200">
            <a:solidFill>
              <a:srgbClr val="3069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436" name="Google Shape;3436;p45"/>
          <p:cNvSpPr txBox="1">
            <a:spLocks noGrp="1"/>
          </p:cNvSpPr>
          <p:nvPr>
            <p:ph type="title"/>
          </p:nvPr>
        </p:nvSpPr>
        <p:spPr>
          <a:xfrm>
            <a:off x="1284000" y="1952850"/>
            <a:ext cx="6576000" cy="799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rgbClr val="30693E"/>
                </a:solidFill>
              </a:rPr>
              <a:t>22%</a:t>
            </a:r>
            <a:endParaRPr dirty="0">
              <a:solidFill>
                <a:srgbClr val="30693E"/>
              </a:solidFill>
            </a:endParaRPr>
          </a:p>
        </p:txBody>
      </p:sp>
      <p:sp>
        <p:nvSpPr>
          <p:cNvPr id="3437" name="Google Shape;3437;p45"/>
          <p:cNvSpPr txBox="1">
            <a:spLocks noGrp="1"/>
          </p:cNvSpPr>
          <p:nvPr>
            <p:ph type="subTitle" idx="1"/>
          </p:nvPr>
        </p:nvSpPr>
        <p:spPr>
          <a:xfrm>
            <a:off x="1284000" y="2816250"/>
            <a:ext cx="6576000" cy="374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Of the total existing dollars have been printed in 2020</a:t>
            </a:r>
            <a:endParaRPr/>
          </a:p>
        </p:txBody>
      </p:sp>
      <p:sp>
        <p:nvSpPr>
          <p:cNvPr id="4" name="Freeform 5">
            <a:extLst>
              <a:ext uri="{FF2B5EF4-FFF2-40B4-BE49-F238E27FC236}">
                <a16:creationId xmlns:a16="http://schemas.microsoft.com/office/drawing/2014/main" id="{51FB976F-24D7-8D44-E79F-0B1E0D68C107}"/>
              </a:ext>
            </a:extLst>
          </p:cNvPr>
          <p:cNvSpPr>
            <a:spLocks/>
          </p:cNvSpPr>
          <p:nvPr/>
        </p:nvSpPr>
        <p:spPr bwMode="auto">
          <a:xfrm>
            <a:off x="165101" y="96838"/>
            <a:ext cx="431800" cy="865187"/>
          </a:xfrm>
          <a:custGeom>
            <a:avLst/>
            <a:gdLst>
              <a:gd name="T0" fmla="*/ 100 w 166"/>
              <a:gd name="T1" fmla="*/ 336 h 336"/>
              <a:gd name="T2" fmla="*/ 63 w 166"/>
              <a:gd name="T3" fmla="*/ 336 h 336"/>
              <a:gd name="T4" fmla="*/ 63 w 166"/>
              <a:gd name="T5" fmla="*/ 309 h 336"/>
              <a:gd name="T6" fmla="*/ 52 w 166"/>
              <a:gd name="T7" fmla="*/ 292 h 336"/>
              <a:gd name="T8" fmla="*/ 8 w 166"/>
              <a:gd name="T9" fmla="*/ 225 h 336"/>
              <a:gd name="T10" fmla="*/ 42 w 166"/>
              <a:gd name="T11" fmla="*/ 225 h 336"/>
              <a:gd name="T12" fmla="*/ 47 w 166"/>
              <a:gd name="T13" fmla="*/ 240 h 336"/>
              <a:gd name="T14" fmla="*/ 88 w 166"/>
              <a:gd name="T15" fmla="*/ 261 h 336"/>
              <a:gd name="T16" fmla="*/ 119 w 166"/>
              <a:gd name="T17" fmla="*/ 225 h 336"/>
              <a:gd name="T18" fmla="*/ 90 w 166"/>
              <a:gd name="T19" fmla="*/ 188 h 336"/>
              <a:gd name="T20" fmla="*/ 78 w 166"/>
              <a:gd name="T21" fmla="*/ 186 h 336"/>
              <a:gd name="T22" fmla="*/ 8 w 166"/>
              <a:gd name="T23" fmla="*/ 127 h 336"/>
              <a:gd name="T24" fmla="*/ 50 w 166"/>
              <a:gd name="T25" fmla="*/ 44 h 336"/>
              <a:gd name="T26" fmla="*/ 63 w 166"/>
              <a:gd name="T27" fmla="*/ 23 h 336"/>
              <a:gd name="T28" fmla="*/ 63 w 166"/>
              <a:gd name="T29" fmla="*/ 0 h 336"/>
              <a:gd name="T30" fmla="*/ 100 w 166"/>
              <a:gd name="T31" fmla="*/ 0 h 336"/>
              <a:gd name="T32" fmla="*/ 100 w 166"/>
              <a:gd name="T33" fmla="*/ 29 h 336"/>
              <a:gd name="T34" fmla="*/ 109 w 166"/>
              <a:gd name="T35" fmla="*/ 42 h 336"/>
              <a:gd name="T36" fmla="*/ 155 w 166"/>
              <a:gd name="T37" fmla="*/ 111 h 336"/>
              <a:gd name="T38" fmla="*/ 121 w 166"/>
              <a:gd name="T39" fmla="*/ 111 h 336"/>
              <a:gd name="T40" fmla="*/ 111 w 166"/>
              <a:gd name="T41" fmla="*/ 89 h 336"/>
              <a:gd name="T42" fmla="*/ 66 w 166"/>
              <a:gd name="T43" fmla="*/ 77 h 336"/>
              <a:gd name="T44" fmla="*/ 44 w 166"/>
              <a:gd name="T45" fmla="*/ 119 h 336"/>
              <a:gd name="T46" fmla="*/ 80 w 166"/>
              <a:gd name="T47" fmla="*/ 149 h 336"/>
              <a:gd name="T48" fmla="*/ 151 w 166"/>
              <a:gd name="T49" fmla="*/ 198 h 336"/>
              <a:gd name="T50" fmla="*/ 110 w 166"/>
              <a:gd name="T51" fmla="*/ 293 h 336"/>
              <a:gd name="T52" fmla="*/ 100 w 166"/>
              <a:gd name="T53" fmla="*/ 307 h 336"/>
              <a:gd name="T54" fmla="*/ 100 w 166"/>
              <a:gd name="T55"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6" h="336">
                <a:moveTo>
                  <a:pt x="100" y="336"/>
                </a:moveTo>
                <a:cubicBezTo>
                  <a:pt x="87" y="336"/>
                  <a:pt x="76" y="336"/>
                  <a:pt x="63" y="336"/>
                </a:cubicBezTo>
                <a:cubicBezTo>
                  <a:pt x="63" y="326"/>
                  <a:pt x="62" y="318"/>
                  <a:pt x="63" y="309"/>
                </a:cubicBezTo>
                <a:cubicBezTo>
                  <a:pt x="63" y="300"/>
                  <a:pt x="61" y="296"/>
                  <a:pt x="52" y="292"/>
                </a:cubicBezTo>
                <a:cubicBezTo>
                  <a:pt x="24" y="281"/>
                  <a:pt x="5" y="252"/>
                  <a:pt x="8" y="225"/>
                </a:cubicBezTo>
                <a:cubicBezTo>
                  <a:pt x="19" y="225"/>
                  <a:pt x="30" y="225"/>
                  <a:pt x="42" y="225"/>
                </a:cubicBezTo>
                <a:cubicBezTo>
                  <a:pt x="44" y="230"/>
                  <a:pt x="45" y="235"/>
                  <a:pt x="47" y="240"/>
                </a:cubicBezTo>
                <a:cubicBezTo>
                  <a:pt x="55" y="256"/>
                  <a:pt x="72" y="264"/>
                  <a:pt x="88" y="261"/>
                </a:cubicBezTo>
                <a:cubicBezTo>
                  <a:pt x="106" y="257"/>
                  <a:pt x="118" y="242"/>
                  <a:pt x="119" y="225"/>
                </a:cubicBezTo>
                <a:cubicBezTo>
                  <a:pt x="119" y="207"/>
                  <a:pt x="108" y="192"/>
                  <a:pt x="90" y="188"/>
                </a:cubicBezTo>
                <a:cubicBezTo>
                  <a:pt x="86" y="187"/>
                  <a:pt x="82" y="186"/>
                  <a:pt x="78" y="186"/>
                </a:cubicBezTo>
                <a:cubicBezTo>
                  <a:pt x="43" y="184"/>
                  <a:pt x="15" y="160"/>
                  <a:pt x="8" y="127"/>
                </a:cubicBezTo>
                <a:cubicBezTo>
                  <a:pt x="0" y="93"/>
                  <a:pt x="17" y="58"/>
                  <a:pt x="50" y="44"/>
                </a:cubicBezTo>
                <a:cubicBezTo>
                  <a:pt x="61" y="39"/>
                  <a:pt x="64" y="33"/>
                  <a:pt x="63" y="23"/>
                </a:cubicBezTo>
                <a:cubicBezTo>
                  <a:pt x="62" y="16"/>
                  <a:pt x="63" y="8"/>
                  <a:pt x="63" y="0"/>
                </a:cubicBezTo>
                <a:cubicBezTo>
                  <a:pt x="75" y="0"/>
                  <a:pt x="87" y="0"/>
                  <a:pt x="100" y="0"/>
                </a:cubicBezTo>
                <a:cubicBezTo>
                  <a:pt x="100" y="10"/>
                  <a:pt x="100" y="19"/>
                  <a:pt x="100" y="29"/>
                </a:cubicBezTo>
                <a:cubicBezTo>
                  <a:pt x="99" y="36"/>
                  <a:pt x="102" y="39"/>
                  <a:pt x="109" y="42"/>
                </a:cubicBezTo>
                <a:cubicBezTo>
                  <a:pt x="139" y="55"/>
                  <a:pt x="156" y="81"/>
                  <a:pt x="155" y="111"/>
                </a:cubicBezTo>
                <a:cubicBezTo>
                  <a:pt x="143" y="111"/>
                  <a:pt x="132" y="111"/>
                  <a:pt x="121" y="111"/>
                </a:cubicBezTo>
                <a:cubicBezTo>
                  <a:pt x="118" y="103"/>
                  <a:pt x="115" y="95"/>
                  <a:pt x="111" y="89"/>
                </a:cubicBezTo>
                <a:cubicBezTo>
                  <a:pt x="100" y="74"/>
                  <a:pt x="81" y="70"/>
                  <a:pt x="66" y="77"/>
                </a:cubicBezTo>
                <a:cubicBezTo>
                  <a:pt x="50" y="84"/>
                  <a:pt x="41" y="102"/>
                  <a:pt x="44" y="119"/>
                </a:cubicBezTo>
                <a:cubicBezTo>
                  <a:pt x="47" y="136"/>
                  <a:pt x="62" y="148"/>
                  <a:pt x="80" y="149"/>
                </a:cubicBezTo>
                <a:cubicBezTo>
                  <a:pt x="114" y="151"/>
                  <a:pt x="139" y="166"/>
                  <a:pt x="151" y="198"/>
                </a:cubicBezTo>
                <a:cubicBezTo>
                  <a:pt x="166" y="236"/>
                  <a:pt x="147" y="278"/>
                  <a:pt x="110" y="293"/>
                </a:cubicBezTo>
                <a:cubicBezTo>
                  <a:pt x="102" y="296"/>
                  <a:pt x="99" y="299"/>
                  <a:pt x="100" y="307"/>
                </a:cubicBezTo>
                <a:cubicBezTo>
                  <a:pt x="100" y="316"/>
                  <a:pt x="100" y="326"/>
                  <a:pt x="100" y="336"/>
                </a:cubicBezTo>
                <a:close/>
              </a:path>
            </a:pathLst>
          </a:custGeom>
          <a:solidFill>
            <a:srgbClr val="306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7" name="Freeform 9">
            <a:extLst>
              <a:ext uri="{FF2B5EF4-FFF2-40B4-BE49-F238E27FC236}">
                <a16:creationId xmlns:a16="http://schemas.microsoft.com/office/drawing/2014/main" id="{51208662-A4AF-FB06-B30C-A2DDB9E56433}"/>
              </a:ext>
            </a:extLst>
          </p:cNvPr>
          <p:cNvSpPr>
            <a:spLocks/>
          </p:cNvSpPr>
          <p:nvPr/>
        </p:nvSpPr>
        <p:spPr bwMode="auto">
          <a:xfrm>
            <a:off x="8559801" y="123825"/>
            <a:ext cx="431800" cy="865188"/>
          </a:xfrm>
          <a:custGeom>
            <a:avLst/>
            <a:gdLst>
              <a:gd name="T0" fmla="*/ 100 w 166"/>
              <a:gd name="T1" fmla="*/ 336 h 336"/>
              <a:gd name="T2" fmla="*/ 63 w 166"/>
              <a:gd name="T3" fmla="*/ 336 h 336"/>
              <a:gd name="T4" fmla="*/ 63 w 166"/>
              <a:gd name="T5" fmla="*/ 309 h 336"/>
              <a:gd name="T6" fmla="*/ 52 w 166"/>
              <a:gd name="T7" fmla="*/ 292 h 336"/>
              <a:gd name="T8" fmla="*/ 8 w 166"/>
              <a:gd name="T9" fmla="*/ 225 h 336"/>
              <a:gd name="T10" fmla="*/ 42 w 166"/>
              <a:gd name="T11" fmla="*/ 225 h 336"/>
              <a:gd name="T12" fmla="*/ 47 w 166"/>
              <a:gd name="T13" fmla="*/ 240 h 336"/>
              <a:gd name="T14" fmla="*/ 88 w 166"/>
              <a:gd name="T15" fmla="*/ 261 h 336"/>
              <a:gd name="T16" fmla="*/ 119 w 166"/>
              <a:gd name="T17" fmla="*/ 225 h 336"/>
              <a:gd name="T18" fmla="*/ 90 w 166"/>
              <a:gd name="T19" fmla="*/ 188 h 336"/>
              <a:gd name="T20" fmla="*/ 78 w 166"/>
              <a:gd name="T21" fmla="*/ 186 h 336"/>
              <a:gd name="T22" fmla="*/ 8 w 166"/>
              <a:gd name="T23" fmla="*/ 127 h 336"/>
              <a:gd name="T24" fmla="*/ 50 w 166"/>
              <a:gd name="T25" fmla="*/ 44 h 336"/>
              <a:gd name="T26" fmla="*/ 63 w 166"/>
              <a:gd name="T27" fmla="*/ 23 h 336"/>
              <a:gd name="T28" fmla="*/ 63 w 166"/>
              <a:gd name="T29" fmla="*/ 0 h 336"/>
              <a:gd name="T30" fmla="*/ 100 w 166"/>
              <a:gd name="T31" fmla="*/ 0 h 336"/>
              <a:gd name="T32" fmla="*/ 100 w 166"/>
              <a:gd name="T33" fmla="*/ 29 h 336"/>
              <a:gd name="T34" fmla="*/ 109 w 166"/>
              <a:gd name="T35" fmla="*/ 42 h 336"/>
              <a:gd name="T36" fmla="*/ 155 w 166"/>
              <a:gd name="T37" fmla="*/ 111 h 336"/>
              <a:gd name="T38" fmla="*/ 121 w 166"/>
              <a:gd name="T39" fmla="*/ 111 h 336"/>
              <a:gd name="T40" fmla="*/ 111 w 166"/>
              <a:gd name="T41" fmla="*/ 89 h 336"/>
              <a:gd name="T42" fmla="*/ 66 w 166"/>
              <a:gd name="T43" fmla="*/ 77 h 336"/>
              <a:gd name="T44" fmla="*/ 44 w 166"/>
              <a:gd name="T45" fmla="*/ 119 h 336"/>
              <a:gd name="T46" fmla="*/ 80 w 166"/>
              <a:gd name="T47" fmla="*/ 149 h 336"/>
              <a:gd name="T48" fmla="*/ 151 w 166"/>
              <a:gd name="T49" fmla="*/ 198 h 336"/>
              <a:gd name="T50" fmla="*/ 110 w 166"/>
              <a:gd name="T51" fmla="*/ 293 h 336"/>
              <a:gd name="T52" fmla="*/ 100 w 166"/>
              <a:gd name="T53" fmla="*/ 307 h 336"/>
              <a:gd name="T54" fmla="*/ 100 w 166"/>
              <a:gd name="T55"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6" h="336">
                <a:moveTo>
                  <a:pt x="100" y="336"/>
                </a:moveTo>
                <a:cubicBezTo>
                  <a:pt x="87" y="336"/>
                  <a:pt x="76" y="336"/>
                  <a:pt x="63" y="336"/>
                </a:cubicBezTo>
                <a:cubicBezTo>
                  <a:pt x="63" y="326"/>
                  <a:pt x="62" y="318"/>
                  <a:pt x="63" y="309"/>
                </a:cubicBezTo>
                <a:cubicBezTo>
                  <a:pt x="63" y="300"/>
                  <a:pt x="61" y="296"/>
                  <a:pt x="52" y="292"/>
                </a:cubicBezTo>
                <a:cubicBezTo>
                  <a:pt x="24" y="281"/>
                  <a:pt x="5" y="252"/>
                  <a:pt x="8" y="225"/>
                </a:cubicBezTo>
                <a:cubicBezTo>
                  <a:pt x="19" y="225"/>
                  <a:pt x="30" y="225"/>
                  <a:pt x="42" y="225"/>
                </a:cubicBezTo>
                <a:cubicBezTo>
                  <a:pt x="44" y="230"/>
                  <a:pt x="45" y="235"/>
                  <a:pt x="47" y="240"/>
                </a:cubicBezTo>
                <a:cubicBezTo>
                  <a:pt x="55" y="256"/>
                  <a:pt x="72" y="264"/>
                  <a:pt x="88" y="261"/>
                </a:cubicBezTo>
                <a:cubicBezTo>
                  <a:pt x="106" y="257"/>
                  <a:pt x="118" y="242"/>
                  <a:pt x="119" y="225"/>
                </a:cubicBezTo>
                <a:cubicBezTo>
                  <a:pt x="119" y="207"/>
                  <a:pt x="108" y="192"/>
                  <a:pt x="90" y="188"/>
                </a:cubicBezTo>
                <a:cubicBezTo>
                  <a:pt x="86" y="187"/>
                  <a:pt x="82" y="186"/>
                  <a:pt x="78" y="186"/>
                </a:cubicBezTo>
                <a:cubicBezTo>
                  <a:pt x="43" y="184"/>
                  <a:pt x="15" y="160"/>
                  <a:pt x="8" y="127"/>
                </a:cubicBezTo>
                <a:cubicBezTo>
                  <a:pt x="0" y="93"/>
                  <a:pt x="17" y="58"/>
                  <a:pt x="50" y="44"/>
                </a:cubicBezTo>
                <a:cubicBezTo>
                  <a:pt x="61" y="39"/>
                  <a:pt x="64" y="33"/>
                  <a:pt x="63" y="23"/>
                </a:cubicBezTo>
                <a:cubicBezTo>
                  <a:pt x="62" y="16"/>
                  <a:pt x="63" y="8"/>
                  <a:pt x="63" y="0"/>
                </a:cubicBezTo>
                <a:cubicBezTo>
                  <a:pt x="75" y="0"/>
                  <a:pt x="87" y="0"/>
                  <a:pt x="100" y="0"/>
                </a:cubicBezTo>
                <a:cubicBezTo>
                  <a:pt x="100" y="10"/>
                  <a:pt x="100" y="19"/>
                  <a:pt x="100" y="29"/>
                </a:cubicBezTo>
                <a:cubicBezTo>
                  <a:pt x="99" y="36"/>
                  <a:pt x="102" y="39"/>
                  <a:pt x="109" y="42"/>
                </a:cubicBezTo>
                <a:cubicBezTo>
                  <a:pt x="139" y="55"/>
                  <a:pt x="156" y="81"/>
                  <a:pt x="155" y="111"/>
                </a:cubicBezTo>
                <a:cubicBezTo>
                  <a:pt x="143" y="111"/>
                  <a:pt x="132" y="111"/>
                  <a:pt x="121" y="111"/>
                </a:cubicBezTo>
                <a:cubicBezTo>
                  <a:pt x="118" y="103"/>
                  <a:pt x="115" y="95"/>
                  <a:pt x="111" y="89"/>
                </a:cubicBezTo>
                <a:cubicBezTo>
                  <a:pt x="100" y="74"/>
                  <a:pt x="81" y="70"/>
                  <a:pt x="66" y="77"/>
                </a:cubicBezTo>
                <a:cubicBezTo>
                  <a:pt x="50" y="84"/>
                  <a:pt x="41" y="102"/>
                  <a:pt x="44" y="119"/>
                </a:cubicBezTo>
                <a:cubicBezTo>
                  <a:pt x="47" y="136"/>
                  <a:pt x="62" y="148"/>
                  <a:pt x="80" y="149"/>
                </a:cubicBezTo>
                <a:cubicBezTo>
                  <a:pt x="114" y="151"/>
                  <a:pt x="139" y="166"/>
                  <a:pt x="151" y="198"/>
                </a:cubicBezTo>
                <a:cubicBezTo>
                  <a:pt x="166" y="236"/>
                  <a:pt x="147" y="278"/>
                  <a:pt x="110" y="293"/>
                </a:cubicBezTo>
                <a:cubicBezTo>
                  <a:pt x="102" y="296"/>
                  <a:pt x="99" y="299"/>
                  <a:pt x="100" y="307"/>
                </a:cubicBezTo>
                <a:cubicBezTo>
                  <a:pt x="100" y="316"/>
                  <a:pt x="100" y="326"/>
                  <a:pt x="100" y="336"/>
                </a:cubicBezTo>
                <a:close/>
              </a:path>
            </a:pathLst>
          </a:custGeom>
          <a:solidFill>
            <a:srgbClr val="306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15" name="Freeform 13">
            <a:extLst>
              <a:ext uri="{FF2B5EF4-FFF2-40B4-BE49-F238E27FC236}">
                <a16:creationId xmlns:a16="http://schemas.microsoft.com/office/drawing/2014/main" id="{7059C61D-1926-078C-8A4A-CD15A3C3993B}"/>
              </a:ext>
            </a:extLst>
          </p:cNvPr>
          <p:cNvSpPr>
            <a:spLocks/>
          </p:cNvSpPr>
          <p:nvPr/>
        </p:nvSpPr>
        <p:spPr bwMode="auto">
          <a:xfrm>
            <a:off x="242888" y="4156075"/>
            <a:ext cx="431800" cy="865188"/>
          </a:xfrm>
          <a:custGeom>
            <a:avLst/>
            <a:gdLst>
              <a:gd name="T0" fmla="*/ 100 w 166"/>
              <a:gd name="T1" fmla="*/ 336 h 336"/>
              <a:gd name="T2" fmla="*/ 63 w 166"/>
              <a:gd name="T3" fmla="*/ 336 h 336"/>
              <a:gd name="T4" fmla="*/ 63 w 166"/>
              <a:gd name="T5" fmla="*/ 309 h 336"/>
              <a:gd name="T6" fmla="*/ 52 w 166"/>
              <a:gd name="T7" fmla="*/ 292 h 336"/>
              <a:gd name="T8" fmla="*/ 8 w 166"/>
              <a:gd name="T9" fmla="*/ 225 h 336"/>
              <a:gd name="T10" fmla="*/ 42 w 166"/>
              <a:gd name="T11" fmla="*/ 225 h 336"/>
              <a:gd name="T12" fmla="*/ 47 w 166"/>
              <a:gd name="T13" fmla="*/ 240 h 336"/>
              <a:gd name="T14" fmla="*/ 88 w 166"/>
              <a:gd name="T15" fmla="*/ 261 h 336"/>
              <a:gd name="T16" fmla="*/ 119 w 166"/>
              <a:gd name="T17" fmla="*/ 225 h 336"/>
              <a:gd name="T18" fmla="*/ 90 w 166"/>
              <a:gd name="T19" fmla="*/ 188 h 336"/>
              <a:gd name="T20" fmla="*/ 78 w 166"/>
              <a:gd name="T21" fmla="*/ 186 h 336"/>
              <a:gd name="T22" fmla="*/ 8 w 166"/>
              <a:gd name="T23" fmla="*/ 127 h 336"/>
              <a:gd name="T24" fmla="*/ 50 w 166"/>
              <a:gd name="T25" fmla="*/ 44 h 336"/>
              <a:gd name="T26" fmla="*/ 63 w 166"/>
              <a:gd name="T27" fmla="*/ 23 h 336"/>
              <a:gd name="T28" fmla="*/ 63 w 166"/>
              <a:gd name="T29" fmla="*/ 0 h 336"/>
              <a:gd name="T30" fmla="*/ 100 w 166"/>
              <a:gd name="T31" fmla="*/ 0 h 336"/>
              <a:gd name="T32" fmla="*/ 100 w 166"/>
              <a:gd name="T33" fmla="*/ 29 h 336"/>
              <a:gd name="T34" fmla="*/ 109 w 166"/>
              <a:gd name="T35" fmla="*/ 42 h 336"/>
              <a:gd name="T36" fmla="*/ 155 w 166"/>
              <a:gd name="T37" fmla="*/ 111 h 336"/>
              <a:gd name="T38" fmla="*/ 121 w 166"/>
              <a:gd name="T39" fmla="*/ 111 h 336"/>
              <a:gd name="T40" fmla="*/ 111 w 166"/>
              <a:gd name="T41" fmla="*/ 89 h 336"/>
              <a:gd name="T42" fmla="*/ 66 w 166"/>
              <a:gd name="T43" fmla="*/ 77 h 336"/>
              <a:gd name="T44" fmla="*/ 44 w 166"/>
              <a:gd name="T45" fmla="*/ 119 h 336"/>
              <a:gd name="T46" fmla="*/ 80 w 166"/>
              <a:gd name="T47" fmla="*/ 149 h 336"/>
              <a:gd name="T48" fmla="*/ 151 w 166"/>
              <a:gd name="T49" fmla="*/ 198 h 336"/>
              <a:gd name="T50" fmla="*/ 110 w 166"/>
              <a:gd name="T51" fmla="*/ 293 h 336"/>
              <a:gd name="T52" fmla="*/ 100 w 166"/>
              <a:gd name="T53" fmla="*/ 307 h 336"/>
              <a:gd name="T54" fmla="*/ 100 w 166"/>
              <a:gd name="T55"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6" h="336">
                <a:moveTo>
                  <a:pt x="100" y="336"/>
                </a:moveTo>
                <a:cubicBezTo>
                  <a:pt x="87" y="336"/>
                  <a:pt x="76" y="336"/>
                  <a:pt x="63" y="336"/>
                </a:cubicBezTo>
                <a:cubicBezTo>
                  <a:pt x="63" y="326"/>
                  <a:pt x="62" y="318"/>
                  <a:pt x="63" y="309"/>
                </a:cubicBezTo>
                <a:cubicBezTo>
                  <a:pt x="63" y="300"/>
                  <a:pt x="61" y="296"/>
                  <a:pt x="52" y="292"/>
                </a:cubicBezTo>
                <a:cubicBezTo>
                  <a:pt x="24" y="281"/>
                  <a:pt x="5" y="252"/>
                  <a:pt x="8" y="225"/>
                </a:cubicBezTo>
                <a:cubicBezTo>
                  <a:pt x="19" y="225"/>
                  <a:pt x="30" y="225"/>
                  <a:pt x="42" y="225"/>
                </a:cubicBezTo>
                <a:cubicBezTo>
                  <a:pt x="44" y="230"/>
                  <a:pt x="45" y="235"/>
                  <a:pt x="47" y="240"/>
                </a:cubicBezTo>
                <a:cubicBezTo>
                  <a:pt x="55" y="256"/>
                  <a:pt x="72" y="264"/>
                  <a:pt x="88" y="261"/>
                </a:cubicBezTo>
                <a:cubicBezTo>
                  <a:pt x="106" y="257"/>
                  <a:pt x="118" y="242"/>
                  <a:pt x="119" y="225"/>
                </a:cubicBezTo>
                <a:cubicBezTo>
                  <a:pt x="119" y="207"/>
                  <a:pt x="108" y="192"/>
                  <a:pt x="90" y="188"/>
                </a:cubicBezTo>
                <a:cubicBezTo>
                  <a:pt x="86" y="187"/>
                  <a:pt x="82" y="186"/>
                  <a:pt x="78" y="186"/>
                </a:cubicBezTo>
                <a:cubicBezTo>
                  <a:pt x="43" y="184"/>
                  <a:pt x="15" y="160"/>
                  <a:pt x="8" y="127"/>
                </a:cubicBezTo>
                <a:cubicBezTo>
                  <a:pt x="0" y="93"/>
                  <a:pt x="17" y="58"/>
                  <a:pt x="50" y="44"/>
                </a:cubicBezTo>
                <a:cubicBezTo>
                  <a:pt x="61" y="39"/>
                  <a:pt x="64" y="33"/>
                  <a:pt x="63" y="23"/>
                </a:cubicBezTo>
                <a:cubicBezTo>
                  <a:pt x="62" y="16"/>
                  <a:pt x="63" y="8"/>
                  <a:pt x="63" y="0"/>
                </a:cubicBezTo>
                <a:cubicBezTo>
                  <a:pt x="75" y="0"/>
                  <a:pt x="87" y="0"/>
                  <a:pt x="100" y="0"/>
                </a:cubicBezTo>
                <a:cubicBezTo>
                  <a:pt x="100" y="10"/>
                  <a:pt x="100" y="19"/>
                  <a:pt x="100" y="29"/>
                </a:cubicBezTo>
                <a:cubicBezTo>
                  <a:pt x="99" y="36"/>
                  <a:pt x="102" y="39"/>
                  <a:pt x="109" y="42"/>
                </a:cubicBezTo>
                <a:cubicBezTo>
                  <a:pt x="139" y="55"/>
                  <a:pt x="156" y="81"/>
                  <a:pt x="155" y="111"/>
                </a:cubicBezTo>
                <a:cubicBezTo>
                  <a:pt x="143" y="111"/>
                  <a:pt x="132" y="111"/>
                  <a:pt x="121" y="111"/>
                </a:cubicBezTo>
                <a:cubicBezTo>
                  <a:pt x="118" y="103"/>
                  <a:pt x="115" y="95"/>
                  <a:pt x="111" y="89"/>
                </a:cubicBezTo>
                <a:cubicBezTo>
                  <a:pt x="100" y="74"/>
                  <a:pt x="81" y="70"/>
                  <a:pt x="66" y="77"/>
                </a:cubicBezTo>
                <a:cubicBezTo>
                  <a:pt x="50" y="84"/>
                  <a:pt x="41" y="102"/>
                  <a:pt x="44" y="119"/>
                </a:cubicBezTo>
                <a:cubicBezTo>
                  <a:pt x="47" y="136"/>
                  <a:pt x="62" y="148"/>
                  <a:pt x="80" y="149"/>
                </a:cubicBezTo>
                <a:cubicBezTo>
                  <a:pt x="114" y="151"/>
                  <a:pt x="139" y="166"/>
                  <a:pt x="151" y="198"/>
                </a:cubicBezTo>
                <a:cubicBezTo>
                  <a:pt x="166" y="236"/>
                  <a:pt x="147" y="278"/>
                  <a:pt x="110" y="293"/>
                </a:cubicBezTo>
                <a:cubicBezTo>
                  <a:pt x="102" y="296"/>
                  <a:pt x="99" y="299"/>
                  <a:pt x="100" y="307"/>
                </a:cubicBezTo>
                <a:cubicBezTo>
                  <a:pt x="100" y="316"/>
                  <a:pt x="100" y="326"/>
                  <a:pt x="100" y="336"/>
                </a:cubicBezTo>
                <a:close/>
              </a:path>
            </a:pathLst>
          </a:custGeom>
          <a:solidFill>
            <a:srgbClr val="306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18" name="Freeform 17">
            <a:extLst>
              <a:ext uri="{FF2B5EF4-FFF2-40B4-BE49-F238E27FC236}">
                <a16:creationId xmlns:a16="http://schemas.microsoft.com/office/drawing/2014/main" id="{D65BD0FE-63DB-3D97-21D3-F38992716B97}"/>
              </a:ext>
            </a:extLst>
          </p:cNvPr>
          <p:cNvSpPr>
            <a:spLocks/>
          </p:cNvSpPr>
          <p:nvPr/>
        </p:nvSpPr>
        <p:spPr bwMode="auto">
          <a:xfrm>
            <a:off x="8485188" y="4156075"/>
            <a:ext cx="431800" cy="865188"/>
          </a:xfrm>
          <a:custGeom>
            <a:avLst/>
            <a:gdLst>
              <a:gd name="T0" fmla="*/ 100 w 166"/>
              <a:gd name="T1" fmla="*/ 336 h 336"/>
              <a:gd name="T2" fmla="*/ 63 w 166"/>
              <a:gd name="T3" fmla="*/ 336 h 336"/>
              <a:gd name="T4" fmla="*/ 63 w 166"/>
              <a:gd name="T5" fmla="*/ 309 h 336"/>
              <a:gd name="T6" fmla="*/ 52 w 166"/>
              <a:gd name="T7" fmla="*/ 292 h 336"/>
              <a:gd name="T8" fmla="*/ 8 w 166"/>
              <a:gd name="T9" fmla="*/ 225 h 336"/>
              <a:gd name="T10" fmla="*/ 42 w 166"/>
              <a:gd name="T11" fmla="*/ 225 h 336"/>
              <a:gd name="T12" fmla="*/ 47 w 166"/>
              <a:gd name="T13" fmla="*/ 240 h 336"/>
              <a:gd name="T14" fmla="*/ 88 w 166"/>
              <a:gd name="T15" fmla="*/ 261 h 336"/>
              <a:gd name="T16" fmla="*/ 119 w 166"/>
              <a:gd name="T17" fmla="*/ 225 h 336"/>
              <a:gd name="T18" fmla="*/ 90 w 166"/>
              <a:gd name="T19" fmla="*/ 188 h 336"/>
              <a:gd name="T20" fmla="*/ 78 w 166"/>
              <a:gd name="T21" fmla="*/ 186 h 336"/>
              <a:gd name="T22" fmla="*/ 8 w 166"/>
              <a:gd name="T23" fmla="*/ 127 h 336"/>
              <a:gd name="T24" fmla="*/ 50 w 166"/>
              <a:gd name="T25" fmla="*/ 44 h 336"/>
              <a:gd name="T26" fmla="*/ 63 w 166"/>
              <a:gd name="T27" fmla="*/ 23 h 336"/>
              <a:gd name="T28" fmla="*/ 63 w 166"/>
              <a:gd name="T29" fmla="*/ 0 h 336"/>
              <a:gd name="T30" fmla="*/ 100 w 166"/>
              <a:gd name="T31" fmla="*/ 0 h 336"/>
              <a:gd name="T32" fmla="*/ 100 w 166"/>
              <a:gd name="T33" fmla="*/ 29 h 336"/>
              <a:gd name="T34" fmla="*/ 109 w 166"/>
              <a:gd name="T35" fmla="*/ 42 h 336"/>
              <a:gd name="T36" fmla="*/ 155 w 166"/>
              <a:gd name="T37" fmla="*/ 111 h 336"/>
              <a:gd name="T38" fmla="*/ 121 w 166"/>
              <a:gd name="T39" fmla="*/ 111 h 336"/>
              <a:gd name="T40" fmla="*/ 111 w 166"/>
              <a:gd name="T41" fmla="*/ 89 h 336"/>
              <a:gd name="T42" fmla="*/ 66 w 166"/>
              <a:gd name="T43" fmla="*/ 77 h 336"/>
              <a:gd name="T44" fmla="*/ 44 w 166"/>
              <a:gd name="T45" fmla="*/ 119 h 336"/>
              <a:gd name="T46" fmla="*/ 80 w 166"/>
              <a:gd name="T47" fmla="*/ 149 h 336"/>
              <a:gd name="T48" fmla="*/ 151 w 166"/>
              <a:gd name="T49" fmla="*/ 198 h 336"/>
              <a:gd name="T50" fmla="*/ 110 w 166"/>
              <a:gd name="T51" fmla="*/ 293 h 336"/>
              <a:gd name="T52" fmla="*/ 100 w 166"/>
              <a:gd name="T53" fmla="*/ 307 h 336"/>
              <a:gd name="T54" fmla="*/ 100 w 166"/>
              <a:gd name="T55"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6" h="336">
                <a:moveTo>
                  <a:pt x="100" y="336"/>
                </a:moveTo>
                <a:cubicBezTo>
                  <a:pt x="87" y="336"/>
                  <a:pt x="76" y="336"/>
                  <a:pt x="63" y="336"/>
                </a:cubicBezTo>
                <a:cubicBezTo>
                  <a:pt x="63" y="326"/>
                  <a:pt x="62" y="318"/>
                  <a:pt x="63" y="309"/>
                </a:cubicBezTo>
                <a:cubicBezTo>
                  <a:pt x="63" y="300"/>
                  <a:pt x="61" y="296"/>
                  <a:pt x="52" y="292"/>
                </a:cubicBezTo>
                <a:cubicBezTo>
                  <a:pt x="24" y="281"/>
                  <a:pt x="5" y="252"/>
                  <a:pt x="8" y="225"/>
                </a:cubicBezTo>
                <a:cubicBezTo>
                  <a:pt x="19" y="225"/>
                  <a:pt x="30" y="225"/>
                  <a:pt x="42" y="225"/>
                </a:cubicBezTo>
                <a:cubicBezTo>
                  <a:pt x="44" y="230"/>
                  <a:pt x="45" y="235"/>
                  <a:pt x="47" y="240"/>
                </a:cubicBezTo>
                <a:cubicBezTo>
                  <a:pt x="55" y="256"/>
                  <a:pt x="72" y="264"/>
                  <a:pt x="88" y="261"/>
                </a:cubicBezTo>
                <a:cubicBezTo>
                  <a:pt x="106" y="257"/>
                  <a:pt x="118" y="242"/>
                  <a:pt x="119" y="225"/>
                </a:cubicBezTo>
                <a:cubicBezTo>
                  <a:pt x="119" y="207"/>
                  <a:pt x="108" y="192"/>
                  <a:pt x="90" y="188"/>
                </a:cubicBezTo>
                <a:cubicBezTo>
                  <a:pt x="86" y="187"/>
                  <a:pt x="82" y="186"/>
                  <a:pt x="78" y="186"/>
                </a:cubicBezTo>
                <a:cubicBezTo>
                  <a:pt x="43" y="184"/>
                  <a:pt x="15" y="160"/>
                  <a:pt x="8" y="127"/>
                </a:cubicBezTo>
                <a:cubicBezTo>
                  <a:pt x="0" y="93"/>
                  <a:pt x="17" y="58"/>
                  <a:pt x="50" y="44"/>
                </a:cubicBezTo>
                <a:cubicBezTo>
                  <a:pt x="61" y="39"/>
                  <a:pt x="64" y="33"/>
                  <a:pt x="63" y="23"/>
                </a:cubicBezTo>
                <a:cubicBezTo>
                  <a:pt x="62" y="16"/>
                  <a:pt x="63" y="8"/>
                  <a:pt x="63" y="0"/>
                </a:cubicBezTo>
                <a:cubicBezTo>
                  <a:pt x="75" y="0"/>
                  <a:pt x="87" y="0"/>
                  <a:pt x="100" y="0"/>
                </a:cubicBezTo>
                <a:cubicBezTo>
                  <a:pt x="100" y="10"/>
                  <a:pt x="100" y="19"/>
                  <a:pt x="100" y="29"/>
                </a:cubicBezTo>
                <a:cubicBezTo>
                  <a:pt x="99" y="36"/>
                  <a:pt x="102" y="39"/>
                  <a:pt x="109" y="42"/>
                </a:cubicBezTo>
                <a:cubicBezTo>
                  <a:pt x="139" y="55"/>
                  <a:pt x="156" y="81"/>
                  <a:pt x="155" y="111"/>
                </a:cubicBezTo>
                <a:cubicBezTo>
                  <a:pt x="143" y="111"/>
                  <a:pt x="132" y="111"/>
                  <a:pt x="121" y="111"/>
                </a:cubicBezTo>
                <a:cubicBezTo>
                  <a:pt x="118" y="103"/>
                  <a:pt x="115" y="95"/>
                  <a:pt x="111" y="89"/>
                </a:cubicBezTo>
                <a:cubicBezTo>
                  <a:pt x="100" y="74"/>
                  <a:pt x="81" y="70"/>
                  <a:pt x="66" y="77"/>
                </a:cubicBezTo>
                <a:cubicBezTo>
                  <a:pt x="50" y="84"/>
                  <a:pt x="41" y="102"/>
                  <a:pt x="44" y="119"/>
                </a:cubicBezTo>
                <a:cubicBezTo>
                  <a:pt x="47" y="136"/>
                  <a:pt x="62" y="148"/>
                  <a:pt x="80" y="149"/>
                </a:cubicBezTo>
                <a:cubicBezTo>
                  <a:pt x="114" y="151"/>
                  <a:pt x="139" y="166"/>
                  <a:pt x="151" y="198"/>
                </a:cubicBezTo>
                <a:cubicBezTo>
                  <a:pt x="166" y="236"/>
                  <a:pt x="147" y="278"/>
                  <a:pt x="110" y="293"/>
                </a:cubicBezTo>
                <a:cubicBezTo>
                  <a:pt x="102" y="296"/>
                  <a:pt x="99" y="299"/>
                  <a:pt x="100" y="307"/>
                </a:cubicBezTo>
                <a:cubicBezTo>
                  <a:pt x="100" y="316"/>
                  <a:pt x="100" y="326"/>
                  <a:pt x="100" y="336"/>
                </a:cubicBezTo>
                <a:close/>
              </a:path>
            </a:pathLst>
          </a:custGeom>
          <a:solidFill>
            <a:srgbClr val="306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441"/>
        <p:cNvGrpSpPr/>
        <p:nvPr/>
      </p:nvGrpSpPr>
      <p:grpSpPr>
        <a:xfrm>
          <a:off x="0" y="0"/>
          <a:ext cx="0" cy="0"/>
          <a:chOff x="0" y="0"/>
          <a:chExt cx="0" cy="0"/>
        </a:xfrm>
      </p:grpSpPr>
      <p:sp>
        <p:nvSpPr>
          <p:cNvPr id="6" name="Rectángulo 5">
            <a:extLst>
              <a:ext uri="{FF2B5EF4-FFF2-40B4-BE49-F238E27FC236}">
                <a16:creationId xmlns:a16="http://schemas.microsoft.com/office/drawing/2014/main" id="{A5385121-BC31-4E12-9033-6476C8C8DB9E}"/>
              </a:ext>
            </a:extLst>
          </p:cNvPr>
          <p:cNvSpPr/>
          <p:nvPr/>
        </p:nvSpPr>
        <p:spPr>
          <a:xfrm>
            <a:off x="100208" y="100208"/>
            <a:ext cx="8943584" cy="4922729"/>
          </a:xfrm>
          <a:prstGeom prst="rect">
            <a:avLst/>
          </a:prstGeom>
          <a:solidFill>
            <a:srgbClr val="FFFFFF">
              <a:alpha val="28000"/>
            </a:srgbClr>
          </a:solidFill>
          <a:ln w="76200">
            <a:solidFill>
              <a:srgbClr val="3069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442" name="Google Shape;3442;p46"/>
          <p:cNvSpPr txBox="1">
            <a:spLocks noGrp="1"/>
          </p:cNvSpPr>
          <p:nvPr>
            <p:ph type="title"/>
          </p:nvPr>
        </p:nvSpPr>
        <p:spPr>
          <a:xfrm>
            <a:off x="1848000" y="1152612"/>
            <a:ext cx="5448000" cy="75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30693E"/>
                </a:solidFill>
              </a:rPr>
              <a:t>1792</a:t>
            </a:r>
            <a:endParaRPr>
              <a:solidFill>
                <a:srgbClr val="30693E"/>
              </a:solidFill>
            </a:endParaRPr>
          </a:p>
        </p:txBody>
      </p:sp>
      <p:sp>
        <p:nvSpPr>
          <p:cNvPr id="3443" name="Google Shape;3443;p46"/>
          <p:cNvSpPr txBox="1">
            <a:spLocks noGrp="1"/>
          </p:cNvSpPr>
          <p:nvPr>
            <p:ph type="subTitle" idx="1"/>
          </p:nvPr>
        </p:nvSpPr>
        <p:spPr>
          <a:xfrm>
            <a:off x="1848000" y="1907487"/>
            <a:ext cx="5448000" cy="309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Year in which the US dollar was created</a:t>
            </a:r>
            <a:endParaRPr/>
          </a:p>
        </p:txBody>
      </p:sp>
      <p:sp>
        <p:nvSpPr>
          <p:cNvPr id="3444" name="Google Shape;3444;p46"/>
          <p:cNvSpPr txBox="1">
            <a:spLocks noGrp="1"/>
          </p:cNvSpPr>
          <p:nvPr>
            <p:ph type="title" idx="2"/>
          </p:nvPr>
        </p:nvSpPr>
        <p:spPr>
          <a:xfrm>
            <a:off x="1848000" y="2926791"/>
            <a:ext cx="5448000" cy="75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rgbClr val="30693E"/>
                </a:solidFill>
              </a:rPr>
              <a:t>23.22 grains</a:t>
            </a:r>
            <a:endParaRPr dirty="0">
              <a:solidFill>
                <a:srgbClr val="30693E"/>
              </a:solidFill>
            </a:endParaRPr>
          </a:p>
        </p:txBody>
      </p:sp>
      <p:sp>
        <p:nvSpPr>
          <p:cNvPr id="3445" name="Google Shape;3445;p46"/>
          <p:cNvSpPr txBox="1">
            <a:spLocks noGrp="1"/>
          </p:cNvSpPr>
          <p:nvPr>
            <p:ph type="subTitle" idx="3"/>
          </p:nvPr>
        </p:nvSpPr>
        <p:spPr>
          <a:xfrm>
            <a:off x="1848000" y="3681588"/>
            <a:ext cx="5448000" cy="309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Of fine gold were originally defined for the US dollar</a:t>
            </a:r>
            <a:endParaRPr/>
          </a:p>
        </p:txBody>
      </p:sp>
      <p:sp>
        <p:nvSpPr>
          <p:cNvPr id="11" name="Freeform 5">
            <a:extLst>
              <a:ext uri="{FF2B5EF4-FFF2-40B4-BE49-F238E27FC236}">
                <a16:creationId xmlns:a16="http://schemas.microsoft.com/office/drawing/2014/main" id="{CCC4AE71-9928-3AC5-85FB-18DE86991167}"/>
              </a:ext>
            </a:extLst>
          </p:cNvPr>
          <p:cNvSpPr>
            <a:spLocks/>
          </p:cNvSpPr>
          <p:nvPr/>
        </p:nvSpPr>
        <p:spPr bwMode="auto">
          <a:xfrm>
            <a:off x="165101" y="96838"/>
            <a:ext cx="431800" cy="865187"/>
          </a:xfrm>
          <a:custGeom>
            <a:avLst/>
            <a:gdLst>
              <a:gd name="T0" fmla="*/ 100 w 166"/>
              <a:gd name="T1" fmla="*/ 336 h 336"/>
              <a:gd name="T2" fmla="*/ 63 w 166"/>
              <a:gd name="T3" fmla="*/ 336 h 336"/>
              <a:gd name="T4" fmla="*/ 63 w 166"/>
              <a:gd name="T5" fmla="*/ 309 h 336"/>
              <a:gd name="T6" fmla="*/ 52 w 166"/>
              <a:gd name="T7" fmla="*/ 292 h 336"/>
              <a:gd name="T8" fmla="*/ 8 w 166"/>
              <a:gd name="T9" fmla="*/ 225 h 336"/>
              <a:gd name="T10" fmla="*/ 42 w 166"/>
              <a:gd name="T11" fmla="*/ 225 h 336"/>
              <a:gd name="T12" fmla="*/ 47 w 166"/>
              <a:gd name="T13" fmla="*/ 240 h 336"/>
              <a:gd name="T14" fmla="*/ 88 w 166"/>
              <a:gd name="T15" fmla="*/ 261 h 336"/>
              <a:gd name="T16" fmla="*/ 119 w 166"/>
              <a:gd name="T17" fmla="*/ 225 h 336"/>
              <a:gd name="T18" fmla="*/ 90 w 166"/>
              <a:gd name="T19" fmla="*/ 188 h 336"/>
              <a:gd name="T20" fmla="*/ 78 w 166"/>
              <a:gd name="T21" fmla="*/ 186 h 336"/>
              <a:gd name="T22" fmla="*/ 8 w 166"/>
              <a:gd name="T23" fmla="*/ 127 h 336"/>
              <a:gd name="T24" fmla="*/ 50 w 166"/>
              <a:gd name="T25" fmla="*/ 44 h 336"/>
              <a:gd name="T26" fmla="*/ 63 w 166"/>
              <a:gd name="T27" fmla="*/ 23 h 336"/>
              <a:gd name="T28" fmla="*/ 63 w 166"/>
              <a:gd name="T29" fmla="*/ 0 h 336"/>
              <a:gd name="T30" fmla="*/ 100 w 166"/>
              <a:gd name="T31" fmla="*/ 0 h 336"/>
              <a:gd name="T32" fmla="*/ 100 w 166"/>
              <a:gd name="T33" fmla="*/ 29 h 336"/>
              <a:gd name="T34" fmla="*/ 109 w 166"/>
              <a:gd name="T35" fmla="*/ 42 h 336"/>
              <a:gd name="T36" fmla="*/ 155 w 166"/>
              <a:gd name="T37" fmla="*/ 111 h 336"/>
              <a:gd name="T38" fmla="*/ 121 w 166"/>
              <a:gd name="T39" fmla="*/ 111 h 336"/>
              <a:gd name="T40" fmla="*/ 111 w 166"/>
              <a:gd name="T41" fmla="*/ 89 h 336"/>
              <a:gd name="T42" fmla="*/ 66 w 166"/>
              <a:gd name="T43" fmla="*/ 77 h 336"/>
              <a:gd name="T44" fmla="*/ 44 w 166"/>
              <a:gd name="T45" fmla="*/ 119 h 336"/>
              <a:gd name="T46" fmla="*/ 80 w 166"/>
              <a:gd name="T47" fmla="*/ 149 h 336"/>
              <a:gd name="T48" fmla="*/ 151 w 166"/>
              <a:gd name="T49" fmla="*/ 198 h 336"/>
              <a:gd name="T50" fmla="*/ 110 w 166"/>
              <a:gd name="T51" fmla="*/ 293 h 336"/>
              <a:gd name="T52" fmla="*/ 100 w 166"/>
              <a:gd name="T53" fmla="*/ 307 h 336"/>
              <a:gd name="T54" fmla="*/ 100 w 166"/>
              <a:gd name="T55"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6" h="336">
                <a:moveTo>
                  <a:pt x="100" y="336"/>
                </a:moveTo>
                <a:cubicBezTo>
                  <a:pt x="87" y="336"/>
                  <a:pt x="76" y="336"/>
                  <a:pt x="63" y="336"/>
                </a:cubicBezTo>
                <a:cubicBezTo>
                  <a:pt x="63" y="326"/>
                  <a:pt x="62" y="318"/>
                  <a:pt x="63" y="309"/>
                </a:cubicBezTo>
                <a:cubicBezTo>
                  <a:pt x="63" y="300"/>
                  <a:pt x="61" y="296"/>
                  <a:pt x="52" y="292"/>
                </a:cubicBezTo>
                <a:cubicBezTo>
                  <a:pt x="24" y="281"/>
                  <a:pt x="5" y="252"/>
                  <a:pt x="8" y="225"/>
                </a:cubicBezTo>
                <a:cubicBezTo>
                  <a:pt x="19" y="225"/>
                  <a:pt x="30" y="225"/>
                  <a:pt x="42" y="225"/>
                </a:cubicBezTo>
                <a:cubicBezTo>
                  <a:pt x="44" y="230"/>
                  <a:pt x="45" y="235"/>
                  <a:pt x="47" y="240"/>
                </a:cubicBezTo>
                <a:cubicBezTo>
                  <a:pt x="55" y="256"/>
                  <a:pt x="72" y="264"/>
                  <a:pt x="88" y="261"/>
                </a:cubicBezTo>
                <a:cubicBezTo>
                  <a:pt x="106" y="257"/>
                  <a:pt x="118" y="242"/>
                  <a:pt x="119" y="225"/>
                </a:cubicBezTo>
                <a:cubicBezTo>
                  <a:pt x="119" y="207"/>
                  <a:pt x="108" y="192"/>
                  <a:pt x="90" y="188"/>
                </a:cubicBezTo>
                <a:cubicBezTo>
                  <a:pt x="86" y="187"/>
                  <a:pt x="82" y="186"/>
                  <a:pt x="78" y="186"/>
                </a:cubicBezTo>
                <a:cubicBezTo>
                  <a:pt x="43" y="184"/>
                  <a:pt x="15" y="160"/>
                  <a:pt x="8" y="127"/>
                </a:cubicBezTo>
                <a:cubicBezTo>
                  <a:pt x="0" y="93"/>
                  <a:pt x="17" y="58"/>
                  <a:pt x="50" y="44"/>
                </a:cubicBezTo>
                <a:cubicBezTo>
                  <a:pt x="61" y="39"/>
                  <a:pt x="64" y="33"/>
                  <a:pt x="63" y="23"/>
                </a:cubicBezTo>
                <a:cubicBezTo>
                  <a:pt x="62" y="16"/>
                  <a:pt x="63" y="8"/>
                  <a:pt x="63" y="0"/>
                </a:cubicBezTo>
                <a:cubicBezTo>
                  <a:pt x="75" y="0"/>
                  <a:pt x="87" y="0"/>
                  <a:pt x="100" y="0"/>
                </a:cubicBezTo>
                <a:cubicBezTo>
                  <a:pt x="100" y="10"/>
                  <a:pt x="100" y="19"/>
                  <a:pt x="100" y="29"/>
                </a:cubicBezTo>
                <a:cubicBezTo>
                  <a:pt x="99" y="36"/>
                  <a:pt x="102" y="39"/>
                  <a:pt x="109" y="42"/>
                </a:cubicBezTo>
                <a:cubicBezTo>
                  <a:pt x="139" y="55"/>
                  <a:pt x="156" y="81"/>
                  <a:pt x="155" y="111"/>
                </a:cubicBezTo>
                <a:cubicBezTo>
                  <a:pt x="143" y="111"/>
                  <a:pt x="132" y="111"/>
                  <a:pt x="121" y="111"/>
                </a:cubicBezTo>
                <a:cubicBezTo>
                  <a:pt x="118" y="103"/>
                  <a:pt x="115" y="95"/>
                  <a:pt x="111" y="89"/>
                </a:cubicBezTo>
                <a:cubicBezTo>
                  <a:pt x="100" y="74"/>
                  <a:pt x="81" y="70"/>
                  <a:pt x="66" y="77"/>
                </a:cubicBezTo>
                <a:cubicBezTo>
                  <a:pt x="50" y="84"/>
                  <a:pt x="41" y="102"/>
                  <a:pt x="44" y="119"/>
                </a:cubicBezTo>
                <a:cubicBezTo>
                  <a:pt x="47" y="136"/>
                  <a:pt x="62" y="148"/>
                  <a:pt x="80" y="149"/>
                </a:cubicBezTo>
                <a:cubicBezTo>
                  <a:pt x="114" y="151"/>
                  <a:pt x="139" y="166"/>
                  <a:pt x="151" y="198"/>
                </a:cubicBezTo>
                <a:cubicBezTo>
                  <a:pt x="166" y="236"/>
                  <a:pt x="147" y="278"/>
                  <a:pt x="110" y="293"/>
                </a:cubicBezTo>
                <a:cubicBezTo>
                  <a:pt x="102" y="296"/>
                  <a:pt x="99" y="299"/>
                  <a:pt x="100" y="307"/>
                </a:cubicBezTo>
                <a:cubicBezTo>
                  <a:pt x="100" y="316"/>
                  <a:pt x="100" y="326"/>
                  <a:pt x="100" y="336"/>
                </a:cubicBezTo>
                <a:close/>
              </a:path>
            </a:pathLst>
          </a:custGeom>
          <a:solidFill>
            <a:srgbClr val="306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12" name="Freeform 9">
            <a:extLst>
              <a:ext uri="{FF2B5EF4-FFF2-40B4-BE49-F238E27FC236}">
                <a16:creationId xmlns:a16="http://schemas.microsoft.com/office/drawing/2014/main" id="{CCB1239D-E734-DE5A-0758-01E37C10DBB5}"/>
              </a:ext>
            </a:extLst>
          </p:cNvPr>
          <p:cNvSpPr>
            <a:spLocks/>
          </p:cNvSpPr>
          <p:nvPr/>
        </p:nvSpPr>
        <p:spPr bwMode="auto">
          <a:xfrm>
            <a:off x="8559801" y="123825"/>
            <a:ext cx="431800" cy="865188"/>
          </a:xfrm>
          <a:custGeom>
            <a:avLst/>
            <a:gdLst>
              <a:gd name="T0" fmla="*/ 100 w 166"/>
              <a:gd name="T1" fmla="*/ 336 h 336"/>
              <a:gd name="T2" fmla="*/ 63 w 166"/>
              <a:gd name="T3" fmla="*/ 336 h 336"/>
              <a:gd name="T4" fmla="*/ 63 w 166"/>
              <a:gd name="T5" fmla="*/ 309 h 336"/>
              <a:gd name="T6" fmla="*/ 52 w 166"/>
              <a:gd name="T7" fmla="*/ 292 h 336"/>
              <a:gd name="T8" fmla="*/ 8 w 166"/>
              <a:gd name="T9" fmla="*/ 225 h 336"/>
              <a:gd name="T10" fmla="*/ 42 w 166"/>
              <a:gd name="T11" fmla="*/ 225 h 336"/>
              <a:gd name="T12" fmla="*/ 47 w 166"/>
              <a:gd name="T13" fmla="*/ 240 h 336"/>
              <a:gd name="T14" fmla="*/ 88 w 166"/>
              <a:gd name="T15" fmla="*/ 261 h 336"/>
              <a:gd name="T16" fmla="*/ 119 w 166"/>
              <a:gd name="T17" fmla="*/ 225 h 336"/>
              <a:gd name="T18" fmla="*/ 90 w 166"/>
              <a:gd name="T19" fmla="*/ 188 h 336"/>
              <a:gd name="T20" fmla="*/ 78 w 166"/>
              <a:gd name="T21" fmla="*/ 186 h 336"/>
              <a:gd name="T22" fmla="*/ 8 w 166"/>
              <a:gd name="T23" fmla="*/ 127 h 336"/>
              <a:gd name="T24" fmla="*/ 50 w 166"/>
              <a:gd name="T25" fmla="*/ 44 h 336"/>
              <a:gd name="T26" fmla="*/ 63 w 166"/>
              <a:gd name="T27" fmla="*/ 23 h 336"/>
              <a:gd name="T28" fmla="*/ 63 w 166"/>
              <a:gd name="T29" fmla="*/ 0 h 336"/>
              <a:gd name="T30" fmla="*/ 100 w 166"/>
              <a:gd name="T31" fmla="*/ 0 h 336"/>
              <a:gd name="T32" fmla="*/ 100 w 166"/>
              <a:gd name="T33" fmla="*/ 29 h 336"/>
              <a:gd name="T34" fmla="*/ 109 w 166"/>
              <a:gd name="T35" fmla="*/ 42 h 336"/>
              <a:gd name="T36" fmla="*/ 155 w 166"/>
              <a:gd name="T37" fmla="*/ 111 h 336"/>
              <a:gd name="T38" fmla="*/ 121 w 166"/>
              <a:gd name="T39" fmla="*/ 111 h 336"/>
              <a:gd name="T40" fmla="*/ 111 w 166"/>
              <a:gd name="T41" fmla="*/ 89 h 336"/>
              <a:gd name="T42" fmla="*/ 66 w 166"/>
              <a:gd name="T43" fmla="*/ 77 h 336"/>
              <a:gd name="T44" fmla="*/ 44 w 166"/>
              <a:gd name="T45" fmla="*/ 119 h 336"/>
              <a:gd name="T46" fmla="*/ 80 w 166"/>
              <a:gd name="T47" fmla="*/ 149 h 336"/>
              <a:gd name="T48" fmla="*/ 151 w 166"/>
              <a:gd name="T49" fmla="*/ 198 h 336"/>
              <a:gd name="T50" fmla="*/ 110 w 166"/>
              <a:gd name="T51" fmla="*/ 293 h 336"/>
              <a:gd name="T52" fmla="*/ 100 w 166"/>
              <a:gd name="T53" fmla="*/ 307 h 336"/>
              <a:gd name="T54" fmla="*/ 100 w 166"/>
              <a:gd name="T55"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6" h="336">
                <a:moveTo>
                  <a:pt x="100" y="336"/>
                </a:moveTo>
                <a:cubicBezTo>
                  <a:pt x="87" y="336"/>
                  <a:pt x="76" y="336"/>
                  <a:pt x="63" y="336"/>
                </a:cubicBezTo>
                <a:cubicBezTo>
                  <a:pt x="63" y="326"/>
                  <a:pt x="62" y="318"/>
                  <a:pt x="63" y="309"/>
                </a:cubicBezTo>
                <a:cubicBezTo>
                  <a:pt x="63" y="300"/>
                  <a:pt x="61" y="296"/>
                  <a:pt x="52" y="292"/>
                </a:cubicBezTo>
                <a:cubicBezTo>
                  <a:pt x="24" y="281"/>
                  <a:pt x="5" y="252"/>
                  <a:pt x="8" y="225"/>
                </a:cubicBezTo>
                <a:cubicBezTo>
                  <a:pt x="19" y="225"/>
                  <a:pt x="30" y="225"/>
                  <a:pt x="42" y="225"/>
                </a:cubicBezTo>
                <a:cubicBezTo>
                  <a:pt x="44" y="230"/>
                  <a:pt x="45" y="235"/>
                  <a:pt x="47" y="240"/>
                </a:cubicBezTo>
                <a:cubicBezTo>
                  <a:pt x="55" y="256"/>
                  <a:pt x="72" y="264"/>
                  <a:pt x="88" y="261"/>
                </a:cubicBezTo>
                <a:cubicBezTo>
                  <a:pt x="106" y="257"/>
                  <a:pt x="118" y="242"/>
                  <a:pt x="119" y="225"/>
                </a:cubicBezTo>
                <a:cubicBezTo>
                  <a:pt x="119" y="207"/>
                  <a:pt x="108" y="192"/>
                  <a:pt x="90" y="188"/>
                </a:cubicBezTo>
                <a:cubicBezTo>
                  <a:pt x="86" y="187"/>
                  <a:pt x="82" y="186"/>
                  <a:pt x="78" y="186"/>
                </a:cubicBezTo>
                <a:cubicBezTo>
                  <a:pt x="43" y="184"/>
                  <a:pt x="15" y="160"/>
                  <a:pt x="8" y="127"/>
                </a:cubicBezTo>
                <a:cubicBezTo>
                  <a:pt x="0" y="93"/>
                  <a:pt x="17" y="58"/>
                  <a:pt x="50" y="44"/>
                </a:cubicBezTo>
                <a:cubicBezTo>
                  <a:pt x="61" y="39"/>
                  <a:pt x="64" y="33"/>
                  <a:pt x="63" y="23"/>
                </a:cubicBezTo>
                <a:cubicBezTo>
                  <a:pt x="62" y="16"/>
                  <a:pt x="63" y="8"/>
                  <a:pt x="63" y="0"/>
                </a:cubicBezTo>
                <a:cubicBezTo>
                  <a:pt x="75" y="0"/>
                  <a:pt x="87" y="0"/>
                  <a:pt x="100" y="0"/>
                </a:cubicBezTo>
                <a:cubicBezTo>
                  <a:pt x="100" y="10"/>
                  <a:pt x="100" y="19"/>
                  <a:pt x="100" y="29"/>
                </a:cubicBezTo>
                <a:cubicBezTo>
                  <a:pt x="99" y="36"/>
                  <a:pt x="102" y="39"/>
                  <a:pt x="109" y="42"/>
                </a:cubicBezTo>
                <a:cubicBezTo>
                  <a:pt x="139" y="55"/>
                  <a:pt x="156" y="81"/>
                  <a:pt x="155" y="111"/>
                </a:cubicBezTo>
                <a:cubicBezTo>
                  <a:pt x="143" y="111"/>
                  <a:pt x="132" y="111"/>
                  <a:pt x="121" y="111"/>
                </a:cubicBezTo>
                <a:cubicBezTo>
                  <a:pt x="118" y="103"/>
                  <a:pt x="115" y="95"/>
                  <a:pt x="111" y="89"/>
                </a:cubicBezTo>
                <a:cubicBezTo>
                  <a:pt x="100" y="74"/>
                  <a:pt x="81" y="70"/>
                  <a:pt x="66" y="77"/>
                </a:cubicBezTo>
                <a:cubicBezTo>
                  <a:pt x="50" y="84"/>
                  <a:pt x="41" y="102"/>
                  <a:pt x="44" y="119"/>
                </a:cubicBezTo>
                <a:cubicBezTo>
                  <a:pt x="47" y="136"/>
                  <a:pt x="62" y="148"/>
                  <a:pt x="80" y="149"/>
                </a:cubicBezTo>
                <a:cubicBezTo>
                  <a:pt x="114" y="151"/>
                  <a:pt x="139" y="166"/>
                  <a:pt x="151" y="198"/>
                </a:cubicBezTo>
                <a:cubicBezTo>
                  <a:pt x="166" y="236"/>
                  <a:pt x="147" y="278"/>
                  <a:pt x="110" y="293"/>
                </a:cubicBezTo>
                <a:cubicBezTo>
                  <a:pt x="102" y="296"/>
                  <a:pt x="99" y="299"/>
                  <a:pt x="100" y="307"/>
                </a:cubicBezTo>
                <a:cubicBezTo>
                  <a:pt x="100" y="316"/>
                  <a:pt x="100" y="326"/>
                  <a:pt x="100" y="336"/>
                </a:cubicBezTo>
                <a:close/>
              </a:path>
            </a:pathLst>
          </a:custGeom>
          <a:solidFill>
            <a:srgbClr val="306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13" name="Freeform 13">
            <a:extLst>
              <a:ext uri="{FF2B5EF4-FFF2-40B4-BE49-F238E27FC236}">
                <a16:creationId xmlns:a16="http://schemas.microsoft.com/office/drawing/2014/main" id="{9E305D27-ADAE-46DA-12FF-B9D0259863A0}"/>
              </a:ext>
            </a:extLst>
          </p:cNvPr>
          <p:cNvSpPr>
            <a:spLocks/>
          </p:cNvSpPr>
          <p:nvPr/>
        </p:nvSpPr>
        <p:spPr bwMode="auto">
          <a:xfrm>
            <a:off x="242888" y="4156075"/>
            <a:ext cx="431800" cy="865188"/>
          </a:xfrm>
          <a:custGeom>
            <a:avLst/>
            <a:gdLst>
              <a:gd name="T0" fmla="*/ 100 w 166"/>
              <a:gd name="T1" fmla="*/ 336 h 336"/>
              <a:gd name="T2" fmla="*/ 63 w 166"/>
              <a:gd name="T3" fmla="*/ 336 h 336"/>
              <a:gd name="T4" fmla="*/ 63 w 166"/>
              <a:gd name="T5" fmla="*/ 309 h 336"/>
              <a:gd name="T6" fmla="*/ 52 w 166"/>
              <a:gd name="T7" fmla="*/ 292 h 336"/>
              <a:gd name="T8" fmla="*/ 8 w 166"/>
              <a:gd name="T9" fmla="*/ 225 h 336"/>
              <a:gd name="T10" fmla="*/ 42 w 166"/>
              <a:gd name="T11" fmla="*/ 225 h 336"/>
              <a:gd name="T12" fmla="*/ 47 w 166"/>
              <a:gd name="T13" fmla="*/ 240 h 336"/>
              <a:gd name="T14" fmla="*/ 88 w 166"/>
              <a:gd name="T15" fmla="*/ 261 h 336"/>
              <a:gd name="T16" fmla="*/ 119 w 166"/>
              <a:gd name="T17" fmla="*/ 225 h 336"/>
              <a:gd name="T18" fmla="*/ 90 w 166"/>
              <a:gd name="T19" fmla="*/ 188 h 336"/>
              <a:gd name="T20" fmla="*/ 78 w 166"/>
              <a:gd name="T21" fmla="*/ 186 h 336"/>
              <a:gd name="T22" fmla="*/ 8 w 166"/>
              <a:gd name="T23" fmla="*/ 127 h 336"/>
              <a:gd name="T24" fmla="*/ 50 w 166"/>
              <a:gd name="T25" fmla="*/ 44 h 336"/>
              <a:gd name="T26" fmla="*/ 63 w 166"/>
              <a:gd name="T27" fmla="*/ 23 h 336"/>
              <a:gd name="T28" fmla="*/ 63 w 166"/>
              <a:gd name="T29" fmla="*/ 0 h 336"/>
              <a:gd name="T30" fmla="*/ 100 w 166"/>
              <a:gd name="T31" fmla="*/ 0 h 336"/>
              <a:gd name="T32" fmla="*/ 100 w 166"/>
              <a:gd name="T33" fmla="*/ 29 h 336"/>
              <a:gd name="T34" fmla="*/ 109 w 166"/>
              <a:gd name="T35" fmla="*/ 42 h 336"/>
              <a:gd name="T36" fmla="*/ 155 w 166"/>
              <a:gd name="T37" fmla="*/ 111 h 336"/>
              <a:gd name="T38" fmla="*/ 121 w 166"/>
              <a:gd name="T39" fmla="*/ 111 h 336"/>
              <a:gd name="T40" fmla="*/ 111 w 166"/>
              <a:gd name="T41" fmla="*/ 89 h 336"/>
              <a:gd name="T42" fmla="*/ 66 w 166"/>
              <a:gd name="T43" fmla="*/ 77 h 336"/>
              <a:gd name="T44" fmla="*/ 44 w 166"/>
              <a:gd name="T45" fmla="*/ 119 h 336"/>
              <a:gd name="T46" fmla="*/ 80 w 166"/>
              <a:gd name="T47" fmla="*/ 149 h 336"/>
              <a:gd name="T48" fmla="*/ 151 w 166"/>
              <a:gd name="T49" fmla="*/ 198 h 336"/>
              <a:gd name="T50" fmla="*/ 110 w 166"/>
              <a:gd name="T51" fmla="*/ 293 h 336"/>
              <a:gd name="T52" fmla="*/ 100 w 166"/>
              <a:gd name="T53" fmla="*/ 307 h 336"/>
              <a:gd name="T54" fmla="*/ 100 w 166"/>
              <a:gd name="T55"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6" h="336">
                <a:moveTo>
                  <a:pt x="100" y="336"/>
                </a:moveTo>
                <a:cubicBezTo>
                  <a:pt x="87" y="336"/>
                  <a:pt x="76" y="336"/>
                  <a:pt x="63" y="336"/>
                </a:cubicBezTo>
                <a:cubicBezTo>
                  <a:pt x="63" y="326"/>
                  <a:pt x="62" y="318"/>
                  <a:pt x="63" y="309"/>
                </a:cubicBezTo>
                <a:cubicBezTo>
                  <a:pt x="63" y="300"/>
                  <a:pt x="61" y="296"/>
                  <a:pt x="52" y="292"/>
                </a:cubicBezTo>
                <a:cubicBezTo>
                  <a:pt x="24" y="281"/>
                  <a:pt x="5" y="252"/>
                  <a:pt x="8" y="225"/>
                </a:cubicBezTo>
                <a:cubicBezTo>
                  <a:pt x="19" y="225"/>
                  <a:pt x="30" y="225"/>
                  <a:pt x="42" y="225"/>
                </a:cubicBezTo>
                <a:cubicBezTo>
                  <a:pt x="44" y="230"/>
                  <a:pt x="45" y="235"/>
                  <a:pt x="47" y="240"/>
                </a:cubicBezTo>
                <a:cubicBezTo>
                  <a:pt x="55" y="256"/>
                  <a:pt x="72" y="264"/>
                  <a:pt x="88" y="261"/>
                </a:cubicBezTo>
                <a:cubicBezTo>
                  <a:pt x="106" y="257"/>
                  <a:pt x="118" y="242"/>
                  <a:pt x="119" y="225"/>
                </a:cubicBezTo>
                <a:cubicBezTo>
                  <a:pt x="119" y="207"/>
                  <a:pt x="108" y="192"/>
                  <a:pt x="90" y="188"/>
                </a:cubicBezTo>
                <a:cubicBezTo>
                  <a:pt x="86" y="187"/>
                  <a:pt x="82" y="186"/>
                  <a:pt x="78" y="186"/>
                </a:cubicBezTo>
                <a:cubicBezTo>
                  <a:pt x="43" y="184"/>
                  <a:pt x="15" y="160"/>
                  <a:pt x="8" y="127"/>
                </a:cubicBezTo>
                <a:cubicBezTo>
                  <a:pt x="0" y="93"/>
                  <a:pt x="17" y="58"/>
                  <a:pt x="50" y="44"/>
                </a:cubicBezTo>
                <a:cubicBezTo>
                  <a:pt x="61" y="39"/>
                  <a:pt x="64" y="33"/>
                  <a:pt x="63" y="23"/>
                </a:cubicBezTo>
                <a:cubicBezTo>
                  <a:pt x="62" y="16"/>
                  <a:pt x="63" y="8"/>
                  <a:pt x="63" y="0"/>
                </a:cubicBezTo>
                <a:cubicBezTo>
                  <a:pt x="75" y="0"/>
                  <a:pt x="87" y="0"/>
                  <a:pt x="100" y="0"/>
                </a:cubicBezTo>
                <a:cubicBezTo>
                  <a:pt x="100" y="10"/>
                  <a:pt x="100" y="19"/>
                  <a:pt x="100" y="29"/>
                </a:cubicBezTo>
                <a:cubicBezTo>
                  <a:pt x="99" y="36"/>
                  <a:pt x="102" y="39"/>
                  <a:pt x="109" y="42"/>
                </a:cubicBezTo>
                <a:cubicBezTo>
                  <a:pt x="139" y="55"/>
                  <a:pt x="156" y="81"/>
                  <a:pt x="155" y="111"/>
                </a:cubicBezTo>
                <a:cubicBezTo>
                  <a:pt x="143" y="111"/>
                  <a:pt x="132" y="111"/>
                  <a:pt x="121" y="111"/>
                </a:cubicBezTo>
                <a:cubicBezTo>
                  <a:pt x="118" y="103"/>
                  <a:pt x="115" y="95"/>
                  <a:pt x="111" y="89"/>
                </a:cubicBezTo>
                <a:cubicBezTo>
                  <a:pt x="100" y="74"/>
                  <a:pt x="81" y="70"/>
                  <a:pt x="66" y="77"/>
                </a:cubicBezTo>
                <a:cubicBezTo>
                  <a:pt x="50" y="84"/>
                  <a:pt x="41" y="102"/>
                  <a:pt x="44" y="119"/>
                </a:cubicBezTo>
                <a:cubicBezTo>
                  <a:pt x="47" y="136"/>
                  <a:pt x="62" y="148"/>
                  <a:pt x="80" y="149"/>
                </a:cubicBezTo>
                <a:cubicBezTo>
                  <a:pt x="114" y="151"/>
                  <a:pt x="139" y="166"/>
                  <a:pt x="151" y="198"/>
                </a:cubicBezTo>
                <a:cubicBezTo>
                  <a:pt x="166" y="236"/>
                  <a:pt x="147" y="278"/>
                  <a:pt x="110" y="293"/>
                </a:cubicBezTo>
                <a:cubicBezTo>
                  <a:pt x="102" y="296"/>
                  <a:pt x="99" y="299"/>
                  <a:pt x="100" y="307"/>
                </a:cubicBezTo>
                <a:cubicBezTo>
                  <a:pt x="100" y="316"/>
                  <a:pt x="100" y="326"/>
                  <a:pt x="100" y="336"/>
                </a:cubicBezTo>
                <a:close/>
              </a:path>
            </a:pathLst>
          </a:custGeom>
          <a:solidFill>
            <a:srgbClr val="306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
        <p:nvSpPr>
          <p:cNvPr id="14" name="Freeform 17">
            <a:extLst>
              <a:ext uri="{FF2B5EF4-FFF2-40B4-BE49-F238E27FC236}">
                <a16:creationId xmlns:a16="http://schemas.microsoft.com/office/drawing/2014/main" id="{39E6AC60-17EA-498E-B627-385862B5257F}"/>
              </a:ext>
            </a:extLst>
          </p:cNvPr>
          <p:cNvSpPr>
            <a:spLocks/>
          </p:cNvSpPr>
          <p:nvPr/>
        </p:nvSpPr>
        <p:spPr bwMode="auto">
          <a:xfrm>
            <a:off x="8485188" y="4156075"/>
            <a:ext cx="431800" cy="865188"/>
          </a:xfrm>
          <a:custGeom>
            <a:avLst/>
            <a:gdLst>
              <a:gd name="T0" fmla="*/ 100 w 166"/>
              <a:gd name="T1" fmla="*/ 336 h 336"/>
              <a:gd name="T2" fmla="*/ 63 w 166"/>
              <a:gd name="T3" fmla="*/ 336 h 336"/>
              <a:gd name="T4" fmla="*/ 63 w 166"/>
              <a:gd name="T5" fmla="*/ 309 h 336"/>
              <a:gd name="T6" fmla="*/ 52 w 166"/>
              <a:gd name="T7" fmla="*/ 292 h 336"/>
              <a:gd name="T8" fmla="*/ 8 w 166"/>
              <a:gd name="T9" fmla="*/ 225 h 336"/>
              <a:gd name="T10" fmla="*/ 42 w 166"/>
              <a:gd name="T11" fmla="*/ 225 h 336"/>
              <a:gd name="T12" fmla="*/ 47 w 166"/>
              <a:gd name="T13" fmla="*/ 240 h 336"/>
              <a:gd name="T14" fmla="*/ 88 w 166"/>
              <a:gd name="T15" fmla="*/ 261 h 336"/>
              <a:gd name="T16" fmla="*/ 119 w 166"/>
              <a:gd name="T17" fmla="*/ 225 h 336"/>
              <a:gd name="T18" fmla="*/ 90 w 166"/>
              <a:gd name="T19" fmla="*/ 188 h 336"/>
              <a:gd name="T20" fmla="*/ 78 w 166"/>
              <a:gd name="T21" fmla="*/ 186 h 336"/>
              <a:gd name="T22" fmla="*/ 8 w 166"/>
              <a:gd name="T23" fmla="*/ 127 h 336"/>
              <a:gd name="T24" fmla="*/ 50 w 166"/>
              <a:gd name="T25" fmla="*/ 44 h 336"/>
              <a:gd name="T26" fmla="*/ 63 w 166"/>
              <a:gd name="T27" fmla="*/ 23 h 336"/>
              <a:gd name="T28" fmla="*/ 63 w 166"/>
              <a:gd name="T29" fmla="*/ 0 h 336"/>
              <a:gd name="T30" fmla="*/ 100 w 166"/>
              <a:gd name="T31" fmla="*/ 0 h 336"/>
              <a:gd name="T32" fmla="*/ 100 w 166"/>
              <a:gd name="T33" fmla="*/ 29 h 336"/>
              <a:gd name="T34" fmla="*/ 109 w 166"/>
              <a:gd name="T35" fmla="*/ 42 h 336"/>
              <a:gd name="T36" fmla="*/ 155 w 166"/>
              <a:gd name="T37" fmla="*/ 111 h 336"/>
              <a:gd name="T38" fmla="*/ 121 w 166"/>
              <a:gd name="T39" fmla="*/ 111 h 336"/>
              <a:gd name="T40" fmla="*/ 111 w 166"/>
              <a:gd name="T41" fmla="*/ 89 h 336"/>
              <a:gd name="T42" fmla="*/ 66 w 166"/>
              <a:gd name="T43" fmla="*/ 77 h 336"/>
              <a:gd name="T44" fmla="*/ 44 w 166"/>
              <a:gd name="T45" fmla="*/ 119 h 336"/>
              <a:gd name="T46" fmla="*/ 80 w 166"/>
              <a:gd name="T47" fmla="*/ 149 h 336"/>
              <a:gd name="T48" fmla="*/ 151 w 166"/>
              <a:gd name="T49" fmla="*/ 198 h 336"/>
              <a:gd name="T50" fmla="*/ 110 w 166"/>
              <a:gd name="T51" fmla="*/ 293 h 336"/>
              <a:gd name="T52" fmla="*/ 100 w 166"/>
              <a:gd name="T53" fmla="*/ 307 h 336"/>
              <a:gd name="T54" fmla="*/ 100 w 166"/>
              <a:gd name="T55"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6" h="336">
                <a:moveTo>
                  <a:pt x="100" y="336"/>
                </a:moveTo>
                <a:cubicBezTo>
                  <a:pt x="87" y="336"/>
                  <a:pt x="76" y="336"/>
                  <a:pt x="63" y="336"/>
                </a:cubicBezTo>
                <a:cubicBezTo>
                  <a:pt x="63" y="326"/>
                  <a:pt x="62" y="318"/>
                  <a:pt x="63" y="309"/>
                </a:cubicBezTo>
                <a:cubicBezTo>
                  <a:pt x="63" y="300"/>
                  <a:pt x="61" y="296"/>
                  <a:pt x="52" y="292"/>
                </a:cubicBezTo>
                <a:cubicBezTo>
                  <a:pt x="24" y="281"/>
                  <a:pt x="5" y="252"/>
                  <a:pt x="8" y="225"/>
                </a:cubicBezTo>
                <a:cubicBezTo>
                  <a:pt x="19" y="225"/>
                  <a:pt x="30" y="225"/>
                  <a:pt x="42" y="225"/>
                </a:cubicBezTo>
                <a:cubicBezTo>
                  <a:pt x="44" y="230"/>
                  <a:pt x="45" y="235"/>
                  <a:pt x="47" y="240"/>
                </a:cubicBezTo>
                <a:cubicBezTo>
                  <a:pt x="55" y="256"/>
                  <a:pt x="72" y="264"/>
                  <a:pt x="88" y="261"/>
                </a:cubicBezTo>
                <a:cubicBezTo>
                  <a:pt x="106" y="257"/>
                  <a:pt x="118" y="242"/>
                  <a:pt x="119" y="225"/>
                </a:cubicBezTo>
                <a:cubicBezTo>
                  <a:pt x="119" y="207"/>
                  <a:pt x="108" y="192"/>
                  <a:pt x="90" y="188"/>
                </a:cubicBezTo>
                <a:cubicBezTo>
                  <a:pt x="86" y="187"/>
                  <a:pt x="82" y="186"/>
                  <a:pt x="78" y="186"/>
                </a:cubicBezTo>
                <a:cubicBezTo>
                  <a:pt x="43" y="184"/>
                  <a:pt x="15" y="160"/>
                  <a:pt x="8" y="127"/>
                </a:cubicBezTo>
                <a:cubicBezTo>
                  <a:pt x="0" y="93"/>
                  <a:pt x="17" y="58"/>
                  <a:pt x="50" y="44"/>
                </a:cubicBezTo>
                <a:cubicBezTo>
                  <a:pt x="61" y="39"/>
                  <a:pt x="64" y="33"/>
                  <a:pt x="63" y="23"/>
                </a:cubicBezTo>
                <a:cubicBezTo>
                  <a:pt x="62" y="16"/>
                  <a:pt x="63" y="8"/>
                  <a:pt x="63" y="0"/>
                </a:cubicBezTo>
                <a:cubicBezTo>
                  <a:pt x="75" y="0"/>
                  <a:pt x="87" y="0"/>
                  <a:pt x="100" y="0"/>
                </a:cubicBezTo>
                <a:cubicBezTo>
                  <a:pt x="100" y="10"/>
                  <a:pt x="100" y="19"/>
                  <a:pt x="100" y="29"/>
                </a:cubicBezTo>
                <a:cubicBezTo>
                  <a:pt x="99" y="36"/>
                  <a:pt x="102" y="39"/>
                  <a:pt x="109" y="42"/>
                </a:cubicBezTo>
                <a:cubicBezTo>
                  <a:pt x="139" y="55"/>
                  <a:pt x="156" y="81"/>
                  <a:pt x="155" y="111"/>
                </a:cubicBezTo>
                <a:cubicBezTo>
                  <a:pt x="143" y="111"/>
                  <a:pt x="132" y="111"/>
                  <a:pt x="121" y="111"/>
                </a:cubicBezTo>
                <a:cubicBezTo>
                  <a:pt x="118" y="103"/>
                  <a:pt x="115" y="95"/>
                  <a:pt x="111" y="89"/>
                </a:cubicBezTo>
                <a:cubicBezTo>
                  <a:pt x="100" y="74"/>
                  <a:pt x="81" y="70"/>
                  <a:pt x="66" y="77"/>
                </a:cubicBezTo>
                <a:cubicBezTo>
                  <a:pt x="50" y="84"/>
                  <a:pt x="41" y="102"/>
                  <a:pt x="44" y="119"/>
                </a:cubicBezTo>
                <a:cubicBezTo>
                  <a:pt x="47" y="136"/>
                  <a:pt x="62" y="148"/>
                  <a:pt x="80" y="149"/>
                </a:cubicBezTo>
                <a:cubicBezTo>
                  <a:pt x="114" y="151"/>
                  <a:pt x="139" y="166"/>
                  <a:pt x="151" y="198"/>
                </a:cubicBezTo>
                <a:cubicBezTo>
                  <a:pt x="166" y="236"/>
                  <a:pt x="147" y="278"/>
                  <a:pt x="110" y="293"/>
                </a:cubicBezTo>
                <a:cubicBezTo>
                  <a:pt x="102" y="296"/>
                  <a:pt x="99" y="299"/>
                  <a:pt x="100" y="307"/>
                </a:cubicBezTo>
                <a:cubicBezTo>
                  <a:pt x="100" y="316"/>
                  <a:pt x="100" y="326"/>
                  <a:pt x="100" y="336"/>
                </a:cubicBezTo>
                <a:close/>
              </a:path>
            </a:pathLst>
          </a:custGeom>
          <a:solidFill>
            <a:srgbClr val="306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PE"/>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449"/>
        <p:cNvGrpSpPr/>
        <p:nvPr/>
      </p:nvGrpSpPr>
      <p:grpSpPr>
        <a:xfrm>
          <a:off x="0" y="0"/>
          <a:ext cx="0" cy="0"/>
          <a:chOff x="0" y="0"/>
          <a:chExt cx="0" cy="0"/>
        </a:xfrm>
      </p:grpSpPr>
      <p:pic>
        <p:nvPicPr>
          <p:cNvPr id="3074" name="Picture 2" descr="Billete y monedas de 10 dólares estadounidenses">
            <a:extLst>
              <a:ext uri="{FF2B5EF4-FFF2-40B4-BE49-F238E27FC236}">
                <a16:creationId xmlns:a16="http://schemas.microsoft.com/office/drawing/2014/main" id="{80ECB1D2-C7FF-40FE-BA59-79949F185D1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5417"/>
          <a:stretch/>
        </p:blipFill>
        <p:spPr bwMode="auto">
          <a:xfrm>
            <a:off x="0" y="-1"/>
            <a:ext cx="9144000" cy="5143501"/>
          </a:xfrm>
          <a:prstGeom prst="rect">
            <a:avLst/>
          </a:prstGeom>
          <a:noFill/>
          <a:extLst>
            <a:ext uri="{909E8E84-426E-40DD-AFC4-6F175D3DCCD1}">
              <a14:hiddenFill xmlns:a14="http://schemas.microsoft.com/office/drawing/2010/main">
                <a:solidFill>
                  <a:srgbClr val="FFFFFF"/>
                </a:solidFill>
              </a14:hiddenFill>
            </a:ext>
          </a:extLst>
        </p:spPr>
      </p:pic>
      <p:sp>
        <p:nvSpPr>
          <p:cNvPr id="2" name="Rectángulo 1">
            <a:extLst>
              <a:ext uri="{FF2B5EF4-FFF2-40B4-BE49-F238E27FC236}">
                <a16:creationId xmlns:a16="http://schemas.microsoft.com/office/drawing/2014/main" id="{135B6FB8-A3B6-4660-94D7-BF6C646B8F07}"/>
              </a:ext>
            </a:extLst>
          </p:cNvPr>
          <p:cNvSpPr/>
          <p:nvPr/>
        </p:nvSpPr>
        <p:spPr>
          <a:xfrm>
            <a:off x="4002975" y="-1"/>
            <a:ext cx="5141025" cy="5143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450" name="Google Shape;3450;p47"/>
          <p:cNvSpPr txBox="1">
            <a:spLocks noGrp="1"/>
          </p:cNvSpPr>
          <p:nvPr>
            <p:ph type="ctrTitle"/>
          </p:nvPr>
        </p:nvSpPr>
        <p:spPr>
          <a:xfrm>
            <a:off x="4421208" y="489225"/>
            <a:ext cx="4284000" cy="99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rgbClr val="FFFFFF"/>
                </a:solidFill>
              </a:rPr>
              <a:t>Thanks!</a:t>
            </a:r>
            <a:endParaRPr dirty="0">
              <a:solidFill>
                <a:srgbClr val="FFFFFF"/>
              </a:solidFill>
            </a:endParaRPr>
          </a:p>
        </p:txBody>
      </p:sp>
      <p:sp>
        <p:nvSpPr>
          <p:cNvPr id="3451" name="Google Shape;3451;p47"/>
          <p:cNvSpPr txBox="1">
            <a:spLocks noGrp="1"/>
          </p:cNvSpPr>
          <p:nvPr>
            <p:ph type="subTitle" idx="1"/>
          </p:nvPr>
        </p:nvSpPr>
        <p:spPr>
          <a:xfrm>
            <a:off x="4416258" y="1287449"/>
            <a:ext cx="4293900" cy="1284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lt1"/>
              </a:buClr>
              <a:buSzPts val="1100"/>
              <a:buFont typeface="Arial"/>
              <a:buNone/>
            </a:pPr>
            <a:r>
              <a:rPr lang="en" dirty="0">
                <a:solidFill>
                  <a:srgbClr val="FFFFFF"/>
                </a:solidFill>
              </a:rPr>
              <a:t>Do you have any questions?</a:t>
            </a:r>
            <a:endParaRPr dirty="0">
              <a:solidFill>
                <a:srgbClr val="FFFFFF"/>
              </a:solidFill>
            </a:endParaRPr>
          </a:p>
          <a:p>
            <a:pPr marL="0" lvl="0" indent="0" algn="ctr" rtl="0">
              <a:spcBef>
                <a:spcPts val="0"/>
              </a:spcBef>
              <a:spcAft>
                <a:spcPts val="0"/>
              </a:spcAft>
              <a:buClr>
                <a:schemeClr val="lt1"/>
              </a:buClr>
              <a:buSzPts val="1100"/>
              <a:buFont typeface="Arial"/>
              <a:buNone/>
            </a:pPr>
            <a:r>
              <a:rPr lang="en" dirty="0">
                <a:solidFill>
                  <a:srgbClr val="FFFFFF"/>
                </a:solidFill>
              </a:rPr>
              <a:t>+91  620 421 838 </a:t>
            </a:r>
          </a:p>
        </p:txBody>
      </p:sp>
      <p:grpSp>
        <p:nvGrpSpPr>
          <p:cNvPr id="3452" name="Google Shape;3452;p47"/>
          <p:cNvGrpSpPr/>
          <p:nvPr/>
        </p:nvGrpSpPr>
        <p:grpSpPr>
          <a:xfrm>
            <a:off x="6718950" y="3914200"/>
            <a:ext cx="531136" cy="531202"/>
            <a:chOff x="2218313" y="2832599"/>
            <a:chExt cx="662099" cy="662099"/>
          </a:xfrm>
        </p:grpSpPr>
        <p:sp>
          <p:nvSpPr>
            <p:cNvPr id="3453" name="Google Shape;3453;p47"/>
            <p:cNvSpPr/>
            <p:nvPr/>
          </p:nvSpPr>
          <p:spPr>
            <a:xfrm>
              <a:off x="2218313" y="2832599"/>
              <a:ext cx="662099" cy="662099"/>
            </a:xfrm>
            <a:custGeom>
              <a:avLst/>
              <a:gdLst/>
              <a:ahLst/>
              <a:cxnLst/>
              <a:rect l="l" t="t" r="r" b="b"/>
              <a:pathLst>
                <a:path w="26553" h="26553" extrusionOk="0">
                  <a:moveTo>
                    <a:pt x="3536" y="0"/>
                  </a:moveTo>
                  <a:cubicBezTo>
                    <a:pt x="1568" y="0"/>
                    <a:pt x="0" y="1602"/>
                    <a:pt x="0" y="3536"/>
                  </a:cubicBezTo>
                  <a:lnTo>
                    <a:pt x="0" y="23050"/>
                  </a:lnTo>
                  <a:cubicBezTo>
                    <a:pt x="0" y="24985"/>
                    <a:pt x="1568" y="26553"/>
                    <a:pt x="3536" y="26553"/>
                  </a:cubicBezTo>
                  <a:lnTo>
                    <a:pt x="23017" y="26553"/>
                  </a:lnTo>
                  <a:cubicBezTo>
                    <a:pt x="24985" y="26553"/>
                    <a:pt x="26552" y="24985"/>
                    <a:pt x="26552" y="23050"/>
                  </a:cubicBezTo>
                  <a:lnTo>
                    <a:pt x="26552" y="3536"/>
                  </a:lnTo>
                  <a:cubicBezTo>
                    <a:pt x="26552" y="1602"/>
                    <a:pt x="24985" y="0"/>
                    <a:pt x="23017" y="0"/>
                  </a:cubicBezTo>
                  <a:close/>
                </a:path>
              </a:pathLst>
            </a:custGeom>
            <a:solidFill>
              <a:schemeClr val="accent4"/>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4" name="Google Shape;3454;p47"/>
            <p:cNvSpPr/>
            <p:nvPr/>
          </p:nvSpPr>
          <p:spPr>
            <a:xfrm>
              <a:off x="2373022" y="3020599"/>
              <a:ext cx="352681" cy="286977"/>
            </a:xfrm>
            <a:custGeom>
              <a:avLst/>
              <a:gdLst/>
              <a:ahLst/>
              <a:cxnLst/>
              <a:rect l="l" t="t" r="r" b="b"/>
              <a:pathLst>
                <a:path w="14144" h="11509" extrusionOk="0">
                  <a:moveTo>
                    <a:pt x="9774" y="0"/>
                  </a:moveTo>
                  <a:cubicBezTo>
                    <a:pt x="7906" y="0"/>
                    <a:pt x="6539" y="1735"/>
                    <a:pt x="6972" y="3569"/>
                  </a:cubicBezTo>
                  <a:cubicBezTo>
                    <a:pt x="4537" y="3436"/>
                    <a:pt x="2402" y="2302"/>
                    <a:pt x="968" y="534"/>
                  </a:cubicBezTo>
                  <a:lnTo>
                    <a:pt x="968" y="534"/>
                  </a:lnTo>
                  <a:cubicBezTo>
                    <a:pt x="234" y="1835"/>
                    <a:pt x="568" y="3536"/>
                    <a:pt x="1869" y="4403"/>
                  </a:cubicBezTo>
                  <a:cubicBezTo>
                    <a:pt x="1402" y="4403"/>
                    <a:pt x="968" y="4270"/>
                    <a:pt x="568" y="4036"/>
                  </a:cubicBezTo>
                  <a:lnTo>
                    <a:pt x="568" y="4036"/>
                  </a:lnTo>
                  <a:cubicBezTo>
                    <a:pt x="534" y="5404"/>
                    <a:pt x="1502" y="6638"/>
                    <a:pt x="2903" y="6939"/>
                  </a:cubicBezTo>
                  <a:cubicBezTo>
                    <a:pt x="2651" y="6997"/>
                    <a:pt x="2399" y="7032"/>
                    <a:pt x="2140" y="7032"/>
                  </a:cubicBezTo>
                  <a:cubicBezTo>
                    <a:pt x="1954" y="7032"/>
                    <a:pt x="1764" y="7014"/>
                    <a:pt x="1568" y="6972"/>
                  </a:cubicBezTo>
                  <a:lnTo>
                    <a:pt x="1568" y="6972"/>
                  </a:lnTo>
                  <a:cubicBezTo>
                    <a:pt x="1935" y="8139"/>
                    <a:pt x="3036" y="8973"/>
                    <a:pt x="4304" y="9007"/>
                  </a:cubicBezTo>
                  <a:cubicBezTo>
                    <a:pt x="3243" y="9809"/>
                    <a:pt x="1960" y="10243"/>
                    <a:pt x="647" y="10243"/>
                  </a:cubicBezTo>
                  <a:cubicBezTo>
                    <a:pt x="432" y="10243"/>
                    <a:pt x="216" y="10231"/>
                    <a:pt x="1" y="10208"/>
                  </a:cubicBezTo>
                  <a:lnTo>
                    <a:pt x="1" y="10208"/>
                  </a:lnTo>
                  <a:cubicBezTo>
                    <a:pt x="1268" y="11008"/>
                    <a:pt x="2803" y="11508"/>
                    <a:pt x="4437" y="11508"/>
                  </a:cubicBezTo>
                  <a:cubicBezTo>
                    <a:pt x="9841" y="11508"/>
                    <a:pt x="12876" y="6939"/>
                    <a:pt x="12710" y="2869"/>
                  </a:cubicBezTo>
                  <a:cubicBezTo>
                    <a:pt x="13277" y="2469"/>
                    <a:pt x="13744" y="1935"/>
                    <a:pt x="14144" y="1368"/>
                  </a:cubicBezTo>
                  <a:lnTo>
                    <a:pt x="14144" y="1368"/>
                  </a:lnTo>
                  <a:cubicBezTo>
                    <a:pt x="13610" y="1601"/>
                    <a:pt x="13077" y="1735"/>
                    <a:pt x="12476" y="1835"/>
                  </a:cubicBezTo>
                  <a:cubicBezTo>
                    <a:pt x="13077" y="1468"/>
                    <a:pt x="13544" y="901"/>
                    <a:pt x="13744" y="200"/>
                  </a:cubicBezTo>
                  <a:lnTo>
                    <a:pt x="13744" y="200"/>
                  </a:lnTo>
                  <a:cubicBezTo>
                    <a:pt x="13177" y="534"/>
                    <a:pt x="12576" y="801"/>
                    <a:pt x="11909" y="901"/>
                  </a:cubicBezTo>
                  <a:cubicBezTo>
                    <a:pt x="11375" y="367"/>
                    <a:pt x="10608" y="0"/>
                    <a:pt x="9774" y="0"/>
                  </a:cubicBezTo>
                  <a:close/>
                </a:path>
              </a:pathLst>
            </a:custGeom>
            <a:solidFill>
              <a:schemeClr val="lt2"/>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55" name="Google Shape;3455;p47"/>
          <p:cNvGrpSpPr/>
          <p:nvPr/>
        </p:nvGrpSpPr>
        <p:grpSpPr>
          <a:xfrm>
            <a:off x="5415937" y="3914200"/>
            <a:ext cx="531156" cy="531202"/>
            <a:chOff x="606213" y="2832599"/>
            <a:chExt cx="662124" cy="662099"/>
          </a:xfrm>
        </p:grpSpPr>
        <p:sp>
          <p:nvSpPr>
            <p:cNvPr id="3456" name="Google Shape;3456;p47"/>
            <p:cNvSpPr/>
            <p:nvPr/>
          </p:nvSpPr>
          <p:spPr>
            <a:xfrm>
              <a:off x="606213" y="2832599"/>
              <a:ext cx="662124" cy="662099"/>
            </a:xfrm>
            <a:custGeom>
              <a:avLst/>
              <a:gdLst/>
              <a:ahLst/>
              <a:cxnLst/>
              <a:rect l="l" t="t" r="r" b="b"/>
              <a:pathLst>
                <a:path w="26554" h="26553" extrusionOk="0">
                  <a:moveTo>
                    <a:pt x="3537" y="0"/>
                  </a:moveTo>
                  <a:cubicBezTo>
                    <a:pt x="1569" y="0"/>
                    <a:pt x="1" y="1602"/>
                    <a:pt x="1" y="3536"/>
                  </a:cubicBezTo>
                  <a:lnTo>
                    <a:pt x="1" y="23050"/>
                  </a:lnTo>
                  <a:cubicBezTo>
                    <a:pt x="1" y="24985"/>
                    <a:pt x="1569" y="26553"/>
                    <a:pt x="3537" y="26553"/>
                  </a:cubicBezTo>
                  <a:lnTo>
                    <a:pt x="23017" y="26553"/>
                  </a:lnTo>
                  <a:cubicBezTo>
                    <a:pt x="24952" y="26553"/>
                    <a:pt x="26553" y="24985"/>
                    <a:pt x="26553" y="23050"/>
                  </a:cubicBezTo>
                  <a:lnTo>
                    <a:pt x="26553" y="3536"/>
                  </a:lnTo>
                  <a:cubicBezTo>
                    <a:pt x="26553" y="1602"/>
                    <a:pt x="24952" y="0"/>
                    <a:pt x="23017" y="0"/>
                  </a:cubicBezTo>
                  <a:close/>
                </a:path>
              </a:pathLst>
            </a:custGeom>
            <a:solidFill>
              <a:schemeClr val="accent4"/>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7" name="Google Shape;3457;p47"/>
            <p:cNvSpPr/>
            <p:nvPr/>
          </p:nvSpPr>
          <p:spPr>
            <a:xfrm>
              <a:off x="844959" y="2964017"/>
              <a:ext cx="184669" cy="400107"/>
            </a:xfrm>
            <a:custGeom>
              <a:avLst/>
              <a:gdLst/>
              <a:ahLst/>
              <a:cxnLst/>
              <a:rect l="l" t="t" r="r" b="b"/>
              <a:pathLst>
                <a:path w="7406" h="16046" extrusionOk="0">
                  <a:moveTo>
                    <a:pt x="5171" y="1"/>
                  </a:moveTo>
                  <a:cubicBezTo>
                    <a:pt x="2769" y="1"/>
                    <a:pt x="1668" y="1035"/>
                    <a:pt x="1668" y="3070"/>
                  </a:cubicBezTo>
                  <a:lnTo>
                    <a:pt x="1668" y="5238"/>
                  </a:lnTo>
                  <a:lnTo>
                    <a:pt x="0" y="5238"/>
                  </a:lnTo>
                  <a:lnTo>
                    <a:pt x="0" y="7973"/>
                  </a:lnTo>
                  <a:lnTo>
                    <a:pt x="1668" y="7973"/>
                  </a:lnTo>
                  <a:lnTo>
                    <a:pt x="1668" y="16046"/>
                  </a:lnTo>
                  <a:lnTo>
                    <a:pt x="4904" y="16046"/>
                  </a:lnTo>
                  <a:lnTo>
                    <a:pt x="4904" y="7940"/>
                  </a:lnTo>
                  <a:lnTo>
                    <a:pt x="7172" y="7940"/>
                  </a:lnTo>
                  <a:lnTo>
                    <a:pt x="7406" y="5238"/>
                  </a:lnTo>
                  <a:lnTo>
                    <a:pt x="4904" y="5238"/>
                  </a:lnTo>
                  <a:lnTo>
                    <a:pt x="4904" y="3704"/>
                  </a:lnTo>
                  <a:cubicBezTo>
                    <a:pt x="4904" y="3070"/>
                    <a:pt x="5037" y="2803"/>
                    <a:pt x="5638" y="2803"/>
                  </a:cubicBezTo>
                  <a:lnTo>
                    <a:pt x="7406" y="2803"/>
                  </a:lnTo>
                  <a:lnTo>
                    <a:pt x="7406" y="1"/>
                  </a:lnTo>
                  <a:close/>
                </a:path>
              </a:pathLst>
            </a:custGeom>
            <a:solidFill>
              <a:schemeClr val="lt2"/>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58" name="Google Shape;3458;p47"/>
          <p:cNvGrpSpPr/>
          <p:nvPr/>
        </p:nvGrpSpPr>
        <p:grpSpPr>
          <a:xfrm>
            <a:off x="6067454" y="3914200"/>
            <a:ext cx="531126" cy="531193"/>
            <a:chOff x="5558627" y="2899282"/>
            <a:chExt cx="531126" cy="531193"/>
          </a:xfrm>
        </p:grpSpPr>
        <p:sp>
          <p:nvSpPr>
            <p:cNvPr id="3459" name="Google Shape;3459;p47"/>
            <p:cNvSpPr/>
            <p:nvPr/>
          </p:nvSpPr>
          <p:spPr>
            <a:xfrm>
              <a:off x="5558627" y="2899282"/>
              <a:ext cx="531126" cy="531193"/>
            </a:xfrm>
            <a:custGeom>
              <a:avLst/>
              <a:gdLst/>
              <a:ahLst/>
              <a:cxnLst/>
              <a:rect l="l" t="t" r="r" b="b"/>
              <a:pathLst>
                <a:path w="26553" h="26553" extrusionOk="0">
                  <a:moveTo>
                    <a:pt x="3536" y="0"/>
                  </a:moveTo>
                  <a:cubicBezTo>
                    <a:pt x="1568" y="0"/>
                    <a:pt x="0" y="1602"/>
                    <a:pt x="0" y="3536"/>
                  </a:cubicBezTo>
                  <a:lnTo>
                    <a:pt x="0" y="23050"/>
                  </a:lnTo>
                  <a:cubicBezTo>
                    <a:pt x="0" y="24985"/>
                    <a:pt x="1568" y="26553"/>
                    <a:pt x="3536" y="26553"/>
                  </a:cubicBezTo>
                  <a:lnTo>
                    <a:pt x="23017" y="26553"/>
                  </a:lnTo>
                  <a:cubicBezTo>
                    <a:pt x="24985" y="26553"/>
                    <a:pt x="26552" y="24985"/>
                    <a:pt x="26552" y="23050"/>
                  </a:cubicBezTo>
                  <a:lnTo>
                    <a:pt x="26552" y="3536"/>
                  </a:lnTo>
                  <a:cubicBezTo>
                    <a:pt x="26552" y="1602"/>
                    <a:pt x="24985" y="0"/>
                    <a:pt x="23017" y="0"/>
                  </a:cubicBezTo>
                  <a:close/>
                </a:path>
              </a:pathLst>
            </a:custGeom>
            <a:solidFill>
              <a:schemeClr val="accent4"/>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0" name="Google Shape;3460;p47"/>
            <p:cNvSpPr/>
            <p:nvPr/>
          </p:nvSpPr>
          <p:spPr>
            <a:xfrm>
              <a:off x="5711650" y="3049075"/>
              <a:ext cx="231000" cy="235500"/>
            </a:xfrm>
            <a:prstGeom prst="roundRect">
              <a:avLst>
                <a:gd name="adj" fmla="val 16667"/>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61" name="Google Shape;3461;p47"/>
            <p:cNvGrpSpPr/>
            <p:nvPr/>
          </p:nvGrpSpPr>
          <p:grpSpPr>
            <a:xfrm>
              <a:off x="5678734" y="3019404"/>
              <a:ext cx="290942" cy="290978"/>
              <a:chOff x="1543693" y="2982321"/>
              <a:chExt cx="362680" cy="362680"/>
            </a:xfrm>
          </p:grpSpPr>
          <p:sp>
            <p:nvSpPr>
              <p:cNvPr id="3462" name="Google Shape;3462;p47"/>
              <p:cNvSpPr/>
              <p:nvPr/>
            </p:nvSpPr>
            <p:spPr>
              <a:xfrm>
                <a:off x="1543693" y="2982321"/>
                <a:ext cx="362680" cy="362680"/>
              </a:xfrm>
              <a:custGeom>
                <a:avLst/>
                <a:gdLst/>
                <a:ahLst/>
                <a:cxnLst/>
                <a:rect l="l" t="t" r="r" b="b"/>
                <a:pathLst>
                  <a:path w="14545" h="14545" extrusionOk="0">
                    <a:moveTo>
                      <a:pt x="7272" y="1302"/>
                    </a:moveTo>
                    <a:cubicBezTo>
                      <a:pt x="9207" y="1302"/>
                      <a:pt x="9441" y="1335"/>
                      <a:pt x="10208" y="1368"/>
                    </a:cubicBezTo>
                    <a:cubicBezTo>
                      <a:pt x="10942" y="1402"/>
                      <a:pt x="11309" y="1502"/>
                      <a:pt x="11575" y="1602"/>
                    </a:cubicBezTo>
                    <a:cubicBezTo>
                      <a:pt x="11909" y="1735"/>
                      <a:pt x="12142" y="1902"/>
                      <a:pt x="12409" y="2169"/>
                    </a:cubicBezTo>
                    <a:cubicBezTo>
                      <a:pt x="12676" y="2403"/>
                      <a:pt x="12810" y="2636"/>
                      <a:pt x="12943" y="3003"/>
                    </a:cubicBezTo>
                    <a:cubicBezTo>
                      <a:pt x="13043" y="3236"/>
                      <a:pt x="13177" y="3637"/>
                      <a:pt x="13210" y="4337"/>
                    </a:cubicBezTo>
                    <a:cubicBezTo>
                      <a:pt x="13243" y="5104"/>
                      <a:pt x="13243" y="5338"/>
                      <a:pt x="13243" y="7273"/>
                    </a:cubicBezTo>
                    <a:cubicBezTo>
                      <a:pt x="13243" y="9241"/>
                      <a:pt x="13243" y="9474"/>
                      <a:pt x="13210" y="10241"/>
                    </a:cubicBezTo>
                    <a:cubicBezTo>
                      <a:pt x="13177" y="10942"/>
                      <a:pt x="13043" y="11342"/>
                      <a:pt x="12943" y="11576"/>
                    </a:cubicBezTo>
                    <a:cubicBezTo>
                      <a:pt x="12810" y="11909"/>
                      <a:pt x="12676" y="12176"/>
                      <a:pt x="12409" y="12410"/>
                    </a:cubicBezTo>
                    <a:cubicBezTo>
                      <a:pt x="12142" y="12677"/>
                      <a:pt x="11909" y="12843"/>
                      <a:pt x="11575" y="12977"/>
                    </a:cubicBezTo>
                    <a:cubicBezTo>
                      <a:pt x="11309" y="13077"/>
                      <a:pt x="10942" y="13177"/>
                      <a:pt x="10208" y="13210"/>
                    </a:cubicBezTo>
                    <a:cubicBezTo>
                      <a:pt x="9441" y="13244"/>
                      <a:pt x="9207" y="13244"/>
                      <a:pt x="7272" y="13244"/>
                    </a:cubicBezTo>
                    <a:cubicBezTo>
                      <a:pt x="5338" y="13244"/>
                      <a:pt x="5104" y="13244"/>
                      <a:pt x="4337" y="13210"/>
                    </a:cubicBezTo>
                    <a:cubicBezTo>
                      <a:pt x="3636" y="13177"/>
                      <a:pt x="3236" y="13077"/>
                      <a:pt x="2969" y="12977"/>
                    </a:cubicBezTo>
                    <a:cubicBezTo>
                      <a:pt x="2636" y="12843"/>
                      <a:pt x="2402" y="12677"/>
                      <a:pt x="2135" y="12410"/>
                    </a:cubicBezTo>
                    <a:cubicBezTo>
                      <a:pt x="1902" y="12176"/>
                      <a:pt x="1735" y="11909"/>
                      <a:pt x="1602" y="11576"/>
                    </a:cubicBezTo>
                    <a:cubicBezTo>
                      <a:pt x="1502" y="11309"/>
                      <a:pt x="1368" y="10942"/>
                      <a:pt x="1335" y="10241"/>
                    </a:cubicBezTo>
                    <a:cubicBezTo>
                      <a:pt x="1301" y="9474"/>
                      <a:pt x="1301" y="9241"/>
                      <a:pt x="1301" y="7273"/>
                    </a:cubicBezTo>
                    <a:cubicBezTo>
                      <a:pt x="1301" y="5338"/>
                      <a:pt x="1301" y="5104"/>
                      <a:pt x="1335" y="4337"/>
                    </a:cubicBezTo>
                    <a:cubicBezTo>
                      <a:pt x="1368" y="3637"/>
                      <a:pt x="1502" y="3236"/>
                      <a:pt x="1602" y="3003"/>
                    </a:cubicBezTo>
                    <a:cubicBezTo>
                      <a:pt x="1735" y="2669"/>
                      <a:pt x="1902" y="2403"/>
                      <a:pt x="2135" y="2169"/>
                    </a:cubicBezTo>
                    <a:cubicBezTo>
                      <a:pt x="2402" y="1902"/>
                      <a:pt x="2636" y="1735"/>
                      <a:pt x="2969" y="1602"/>
                    </a:cubicBezTo>
                    <a:cubicBezTo>
                      <a:pt x="3236" y="1502"/>
                      <a:pt x="3636" y="1402"/>
                      <a:pt x="4337" y="1368"/>
                    </a:cubicBezTo>
                    <a:cubicBezTo>
                      <a:pt x="5104" y="1335"/>
                      <a:pt x="5338" y="1302"/>
                      <a:pt x="7272" y="1302"/>
                    </a:cubicBezTo>
                    <a:close/>
                    <a:moveTo>
                      <a:pt x="7272" y="1"/>
                    </a:moveTo>
                    <a:cubicBezTo>
                      <a:pt x="5304" y="1"/>
                      <a:pt x="5037" y="1"/>
                      <a:pt x="4270" y="34"/>
                    </a:cubicBezTo>
                    <a:cubicBezTo>
                      <a:pt x="3503" y="68"/>
                      <a:pt x="2969" y="201"/>
                      <a:pt x="2502" y="368"/>
                    </a:cubicBezTo>
                    <a:cubicBezTo>
                      <a:pt x="2035" y="568"/>
                      <a:pt x="1635" y="801"/>
                      <a:pt x="1201" y="1235"/>
                    </a:cubicBezTo>
                    <a:cubicBezTo>
                      <a:pt x="801" y="1635"/>
                      <a:pt x="568" y="2036"/>
                      <a:pt x="367" y="2503"/>
                    </a:cubicBezTo>
                    <a:cubicBezTo>
                      <a:pt x="201" y="2970"/>
                      <a:pt x="67" y="3503"/>
                      <a:pt x="34" y="4271"/>
                    </a:cubicBezTo>
                    <a:cubicBezTo>
                      <a:pt x="0" y="5038"/>
                      <a:pt x="0" y="5305"/>
                      <a:pt x="0" y="7273"/>
                    </a:cubicBezTo>
                    <a:cubicBezTo>
                      <a:pt x="0" y="9241"/>
                      <a:pt x="0" y="9508"/>
                      <a:pt x="34" y="10275"/>
                    </a:cubicBezTo>
                    <a:cubicBezTo>
                      <a:pt x="67" y="11042"/>
                      <a:pt x="201" y="11576"/>
                      <a:pt x="367" y="12043"/>
                    </a:cubicBezTo>
                    <a:cubicBezTo>
                      <a:pt x="568" y="12543"/>
                      <a:pt x="801" y="12943"/>
                      <a:pt x="1201" y="13344"/>
                    </a:cubicBezTo>
                    <a:cubicBezTo>
                      <a:pt x="1635" y="13744"/>
                      <a:pt x="2035" y="13977"/>
                      <a:pt x="2502" y="14178"/>
                    </a:cubicBezTo>
                    <a:cubicBezTo>
                      <a:pt x="2969" y="14344"/>
                      <a:pt x="3503" y="14478"/>
                      <a:pt x="4270" y="14511"/>
                    </a:cubicBezTo>
                    <a:cubicBezTo>
                      <a:pt x="5037" y="14545"/>
                      <a:pt x="5304" y="14545"/>
                      <a:pt x="7272" y="14545"/>
                    </a:cubicBezTo>
                    <a:cubicBezTo>
                      <a:pt x="9240" y="14545"/>
                      <a:pt x="9507" y="14545"/>
                      <a:pt x="10274" y="14511"/>
                    </a:cubicBezTo>
                    <a:cubicBezTo>
                      <a:pt x="11042" y="14478"/>
                      <a:pt x="11575" y="14344"/>
                      <a:pt x="12042" y="14178"/>
                    </a:cubicBezTo>
                    <a:cubicBezTo>
                      <a:pt x="12509" y="13977"/>
                      <a:pt x="12943" y="13744"/>
                      <a:pt x="13343" y="13344"/>
                    </a:cubicBezTo>
                    <a:cubicBezTo>
                      <a:pt x="13744" y="12943"/>
                      <a:pt x="13977" y="12543"/>
                      <a:pt x="14177" y="12043"/>
                    </a:cubicBezTo>
                    <a:cubicBezTo>
                      <a:pt x="14344" y="11576"/>
                      <a:pt x="14477" y="11042"/>
                      <a:pt x="14511" y="10275"/>
                    </a:cubicBezTo>
                    <a:cubicBezTo>
                      <a:pt x="14544" y="9508"/>
                      <a:pt x="14544" y="9241"/>
                      <a:pt x="14544" y="7273"/>
                    </a:cubicBezTo>
                    <a:cubicBezTo>
                      <a:pt x="14544" y="5305"/>
                      <a:pt x="14544" y="5038"/>
                      <a:pt x="14511" y="4271"/>
                    </a:cubicBezTo>
                    <a:cubicBezTo>
                      <a:pt x="14477" y="3503"/>
                      <a:pt x="14344" y="2970"/>
                      <a:pt x="14177" y="2503"/>
                    </a:cubicBezTo>
                    <a:cubicBezTo>
                      <a:pt x="13977" y="2036"/>
                      <a:pt x="13744" y="1635"/>
                      <a:pt x="13343" y="1235"/>
                    </a:cubicBezTo>
                    <a:cubicBezTo>
                      <a:pt x="12943" y="801"/>
                      <a:pt x="12509" y="568"/>
                      <a:pt x="12042" y="368"/>
                    </a:cubicBezTo>
                    <a:cubicBezTo>
                      <a:pt x="11575" y="201"/>
                      <a:pt x="11042" y="68"/>
                      <a:pt x="10274" y="34"/>
                    </a:cubicBezTo>
                    <a:cubicBezTo>
                      <a:pt x="9507" y="1"/>
                      <a:pt x="9240" y="1"/>
                      <a:pt x="7272" y="1"/>
                    </a:cubicBezTo>
                    <a:close/>
                  </a:path>
                </a:pathLst>
              </a:custGeom>
              <a:solidFill>
                <a:schemeClr val="lt2"/>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3" name="Google Shape;3463;p47"/>
              <p:cNvSpPr/>
              <p:nvPr/>
            </p:nvSpPr>
            <p:spPr>
              <a:xfrm>
                <a:off x="1631870" y="3070498"/>
                <a:ext cx="186339" cy="187162"/>
              </a:xfrm>
              <a:custGeom>
                <a:avLst/>
                <a:gdLst/>
                <a:ahLst/>
                <a:cxnLst/>
                <a:rect l="l" t="t" r="r" b="b"/>
                <a:pathLst>
                  <a:path w="7473" h="7506" extrusionOk="0">
                    <a:moveTo>
                      <a:pt x="3736" y="1335"/>
                    </a:moveTo>
                    <a:cubicBezTo>
                      <a:pt x="5071" y="1335"/>
                      <a:pt x="6171" y="2402"/>
                      <a:pt x="6171" y="3737"/>
                    </a:cubicBezTo>
                    <a:cubicBezTo>
                      <a:pt x="6171" y="5104"/>
                      <a:pt x="5071" y="6172"/>
                      <a:pt x="3736" y="6172"/>
                    </a:cubicBezTo>
                    <a:cubicBezTo>
                      <a:pt x="2402" y="6172"/>
                      <a:pt x="1301" y="5071"/>
                      <a:pt x="1301" y="3737"/>
                    </a:cubicBezTo>
                    <a:cubicBezTo>
                      <a:pt x="1301" y="2402"/>
                      <a:pt x="2402" y="1335"/>
                      <a:pt x="3736" y="1335"/>
                    </a:cubicBezTo>
                    <a:close/>
                    <a:moveTo>
                      <a:pt x="3736" y="1"/>
                    </a:moveTo>
                    <a:cubicBezTo>
                      <a:pt x="1668" y="1"/>
                      <a:pt x="0" y="1669"/>
                      <a:pt x="0" y="3737"/>
                    </a:cubicBezTo>
                    <a:cubicBezTo>
                      <a:pt x="0" y="5805"/>
                      <a:pt x="1668" y="7506"/>
                      <a:pt x="3736" y="7506"/>
                    </a:cubicBezTo>
                    <a:cubicBezTo>
                      <a:pt x="5804" y="7506"/>
                      <a:pt x="7472" y="5805"/>
                      <a:pt x="7472" y="3737"/>
                    </a:cubicBezTo>
                    <a:cubicBezTo>
                      <a:pt x="7472" y="1669"/>
                      <a:pt x="5804" y="1"/>
                      <a:pt x="3736" y="1"/>
                    </a:cubicBezTo>
                    <a:close/>
                  </a:path>
                </a:pathLst>
              </a:custGeom>
              <a:solidFill>
                <a:schemeClr val="lt2"/>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464" name="Google Shape;3464;p47"/>
          <p:cNvGrpSpPr/>
          <p:nvPr/>
        </p:nvGrpSpPr>
        <p:grpSpPr>
          <a:xfrm>
            <a:off x="7370447" y="3913902"/>
            <a:ext cx="531136" cy="531882"/>
            <a:chOff x="3024350" y="3827842"/>
            <a:chExt cx="662099" cy="662947"/>
          </a:xfrm>
        </p:grpSpPr>
        <p:sp>
          <p:nvSpPr>
            <p:cNvPr id="3465" name="Google Shape;3465;p47"/>
            <p:cNvSpPr/>
            <p:nvPr/>
          </p:nvSpPr>
          <p:spPr>
            <a:xfrm>
              <a:off x="3024350" y="3827842"/>
              <a:ext cx="662099" cy="662947"/>
            </a:xfrm>
            <a:custGeom>
              <a:avLst/>
              <a:gdLst/>
              <a:ahLst/>
              <a:cxnLst/>
              <a:rect l="l" t="t" r="r" b="b"/>
              <a:pathLst>
                <a:path w="26553" h="26587" extrusionOk="0">
                  <a:moveTo>
                    <a:pt x="3536" y="1"/>
                  </a:moveTo>
                  <a:cubicBezTo>
                    <a:pt x="1568" y="1"/>
                    <a:pt x="0" y="1602"/>
                    <a:pt x="0" y="3536"/>
                  </a:cubicBezTo>
                  <a:lnTo>
                    <a:pt x="0" y="23050"/>
                  </a:lnTo>
                  <a:cubicBezTo>
                    <a:pt x="0" y="24985"/>
                    <a:pt x="1568" y="26586"/>
                    <a:pt x="3536" y="26586"/>
                  </a:cubicBezTo>
                  <a:lnTo>
                    <a:pt x="23017" y="26586"/>
                  </a:lnTo>
                  <a:cubicBezTo>
                    <a:pt x="24951" y="26586"/>
                    <a:pt x="26552" y="24985"/>
                    <a:pt x="26552" y="23050"/>
                  </a:cubicBezTo>
                  <a:lnTo>
                    <a:pt x="26552" y="3536"/>
                  </a:lnTo>
                  <a:cubicBezTo>
                    <a:pt x="26552" y="1602"/>
                    <a:pt x="24951" y="1"/>
                    <a:pt x="23017" y="1"/>
                  </a:cubicBezTo>
                  <a:close/>
                </a:path>
              </a:pathLst>
            </a:custGeom>
            <a:solidFill>
              <a:schemeClr val="accent4"/>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6" name="Google Shape;3466;p47"/>
            <p:cNvSpPr/>
            <p:nvPr/>
          </p:nvSpPr>
          <p:spPr>
            <a:xfrm>
              <a:off x="3204844" y="4085716"/>
              <a:ext cx="69070" cy="221273"/>
            </a:xfrm>
            <a:custGeom>
              <a:avLst/>
              <a:gdLst/>
              <a:ahLst/>
              <a:cxnLst/>
              <a:rect l="l" t="t" r="r" b="b"/>
              <a:pathLst>
                <a:path w="2770" h="8874" extrusionOk="0">
                  <a:moveTo>
                    <a:pt x="1" y="0"/>
                  </a:moveTo>
                  <a:lnTo>
                    <a:pt x="1" y="8873"/>
                  </a:lnTo>
                  <a:lnTo>
                    <a:pt x="2769" y="8873"/>
                  </a:lnTo>
                  <a:lnTo>
                    <a:pt x="2769" y="0"/>
                  </a:lnTo>
                  <a:close/>
                </a:path>
              </a:pathLst>
            </a:custGeom>
            <a:solidFill>
              <a:schemeClr val="lt2"/>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7" name="Google Shape;3467;p47"/>
            <p:cNvSpPr/>
            <p:nvPr/>
          </p:nvSpPr>
          <p:spPr>
            <a:xfrm>
              <a:off x="3198186" y="3975070"/>
              <a:ext cx="81537" cy="81537"/>
            </a:xfrm>
            <a:custGeom>
              <a:avLst/>
              <a:gdLst/>
              <a:ahLst/>
              <a:cxnLst/>
              <a:rect l="l" t="t" r="r" b="b"/>
              <a:pathLst>
                <a:path w="3270" h="3270" extrusionOk="0">
                  <a:moveTo>
                    <a:pt x="1635" y="1"/>
                  </a:moveTo>
                  <a:cubicBezTo>
                    <a:pt x="735" y="1"/>
                    <a:pt x="1" y="735"/>
                    <a:pt x="1" y="1635"/>
                  </a:cubicBezTo>
                  <a:cubicBezTo>
                    <a:pt x="1" y="2536"/>
                    <a:pt x="735" y="3270"/>
                    <a:pt x="1635" y="3270"/>
                  </a:cubicBezTo>
                  <a:cubicBezTo>
                    <a:pt x="2536" y="3270"/>
                    <a:pt x="3270" y="2536"/>
                    <a:pt x="3270" y="1635"/>
                  </a:cubicBezTo>
                  <a:cubicBezTo>
                    <a:pt x="3270" y="735"/>
                    <a:pt x="2536" y="1"/>
                    <a:pt x="1635" y="1"/>
                  </a:cubicBezTo>
                  <a:close/>
                </a:path>
              </a:pathLst>
            </a:custGeom>
            <a:solidFill>
              <a:schemeClr val="lt2"/>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8" name="Google Shape;3468;p47"/>
            <p:cNvSpPr/>
            <p:nvPr/>
          </p:nvSpPr>
          <p:spPr>
            <a:xfrm>
              <a:off x="3317135" y="4079057"/>
              <a:ext cx="212970" cy="227931"/>
            </a:xfrm>
            <a:custGeom>
              <a:avLst/>
              <a:gdLst/>
              <a:ahLst/>
              <a:cxnLst/>
              <a:rect l="l" t="t" r="r" b="b"/>
              <a:pathLst>
                <a:path w="8541" h="9141" extrusionOk="0">
                  <a:moveTo>
                    <a:pt x="5338" y="1"/>
                  </a:moveTo>
                  <a:cubicBezTo>
                    <a:pt x="3437" y="1"/>
                    <a:pt x="2636" y="1468"/>
                    <a:pt x="2636" y="1468"/>
                  </a:cubicBezTo>
                  <a:lnTo>
                    <a:pt x="2636" y="267"/>
                  </a:lnTo>
                  <a:lnTo>
                    <a:pt x="1" y="267"/>
                  </a:lnTo>
                  <a:lnTo>
                    <a:pt x="1" y="9140"/>
                  </a:lnTo>
                  <a:lnTo>
                    <a:pt x="2636" y="9140"/>
                  </a:lnTo>
                  <a:lnTo>
                    <a:pt x="2636" y="4470"/>
                  </a:lnTo>
                  <a:cubicBezTo>
                    <a:pt x="2636" y="3236"/>
                    <a:pt x="3237" y="2469"/>
                    <a:pt x="4337" y="2469"/>
                  </a:cubicBezTo>
                  <a:cubicBezTo>
                    <a:pt x="5338" y="2469"/>
                    <a:pt x="5805" y="3203"/>
                    <a:pt x="5805" y="4470"/>
                  </a:cubicBezTo>
                  <a:lnTo>
                    <a:pt x="5805" y="9140"/>
                  </a:lnTo>
                  <a:lnTo>
                    <a:pt x="8540" y="9140"/>
                  </a:lnTo>
                  <a:lnTo>
                    <a:pt x="8540" y="3503"/>
                  </a:lnTo>
                  <a:cubicBezTo>
                    <a:pt x="8540" y="1135"/>
                    <a:pt x="7206" y="1"/>
                    <a:pt x="5338" y="1"/>
                  </a:cubicBezTo>
                  <a:close/>
                </a:path>
              </a:pathLst>
            </a:custGeom>
            <a:solidFill>
              <a:schemeClr val="lt2"/>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69" name="Google Shape;3469;p47"/>
          <p:cNvSpPr txBox="1">
            <a:spLocks noGrp="1"/>
          </p:cNvSpPr>
          <p:nvPr>
            <p:ph type="subTitle" idx="4294967295"/>
          </p:nvPr>
        </p:nvSpPr>
        <p:spPr>
          <a:xfrm>
            <a:off x="4572000" y="4643482"/>
            <a:ext cx="4293900" cy="247800"/>
          </a:xfrm>
          <a:prstGeom prst="rect">
            <a:avLst/>
          </a:prstGeom>
        </p:spPr>
        <p:txBody>
          <a:bodyPr spcFirstLastPara="1" wrap="square" lIns="91425" tIns="91425" rIns="91425" bIns="91425" anchor="t" anchorCtr="0">
            <a:noAutofit/>
          </a:bodyPr>
          <a:lstStyle/>
          <a:p>
            <a:pPr marL="0" lvl="0" indent="0" algn="ctr" rtl="0">
              <a:lnSpc>
                <a:spcPct val="100000"/>
              </a:lnSpc>
              <a:spcBef>
                <a:spcPts val="0"/>
              </a:spcBef>
              <a:spcAft>
                <a:spcPts val="0"/>
              </a:spcAft>
              <a:buNone/>
            </a:pPr>
            <a:r>
              <a:rPr lang="en" sz="1800" dirty="0"/>
              <a:t>Free Template</a:t>
            </a:r>
            <a:endParaRPr sz="1800" dirty="0"/>
          </a:p>
        </p:txBody>
      </p:sp>
      <p:sp>
        <p:nvSpPr>
          <p:cNvPr id="12" name="Freeform 10">
            <a:extLst>
              <a:ext uri="{FF2B5EF4-FFF2-40B4-BE49-F238E27FC236}">
                <a16:creationId xmlns:a16="http://schemas.microsoft.com/office/drawing/2014/main" id="{76A7D8DC-BF7C-4135-A75D-FE42385FED9F}"/>
              </a:ext>
            </a:extLst>
          </p:cNvPr>
          <p:cNvSpPr>
            <a:spLocks noEditPoints="1"/>
          </p:cNvSpPr>
          <p:nvPr/>
        </p:nvSpPr>
        <p:spPr bwMode="auto">
          <a:xfrm>
            <a:off x="5411787" y="2478087"/>
            <a:ext cx="2403476" cy="1270001"/>
          </a:xfrm>
          <a:custGeom>
            <a:avLst/>
            <a:gdLst>
              <a:gd name="T0" fmla="*/ 0 w 487"/>
              <a:gd name="T1" fmla="*/ 256 h 256"/>
              <a:gd name="T2" fmla="*/ 0 w 487"/>
              <a:gd name="T3" fmla="*/ 0 h 256"/>
              <a:gd name="T4" fmla="*/ 487 w 487"/>
              <a:gd name="T5" fmla="*/ 0 h 256"/>
              <a:gd name="T6" fmla="*/ 487 w 487"/>
              <a:gd name="T7" fmla="*/ 256 h 256"/>
              <a:gd name="T8" fmla="*/ 0 w 487"/>
              <a:gd name="T9" fmla="*/ 256 h 256"/>
              <a:gd name="T10" fmla="*/ 213 w 487"/>
              <a:gd name="T11" fmla="*/ 21 h 256"/>
              <a:gd name="T12" fmla="*/ 94 w 487"/>
              <a:gd name="T13" fmla="*/ 21 h 256"/>
              <a:gd name="T14" fmla="*/ 47 w 487"/>
              <a:gd name="T15" fmla="*/ 42 h 256"/>
              <a:gd name="T16" fmla="*/ 24 w 487"/>
              <a:gd name="T17" fmla="*/ 102 h 256"/>
              <a:gd name="T18" fmla="*/ 24 w 487"/>
              <a:gd name="T19" fmla="*/ 184 h 256"/>
              <a:gd name="T20" fmla="*/ 72 w 487"/>
              <a:gd name="T21" fmla="*/ 235 h 256"/>
              <a:gd name="T22" fmla="*/ 217 w 487"/>
              <a:gd name="T23" fmla="*/ 235 h 256"/>
              <a:gd name="T24" fmla="*/ 213 w 487"/>
              <a:gd name="T25" fmla="*/ 21 h 256"/>
              <a:gd name="T26" fmla="*/ 275 w 487"/>
              <a:gd name="T27" fmla="*/ 235 h 256"/>
              <a:gd name="T28" fmla="*/ 419 w 487"/>
              <a:gd name="T29" fmla="*/ 234 h 256"/>
              <a:gd name="T30" fmla="*/ 463 w 487"/>
              <a:gd name="T31" fmla="*/ 182 h 256"/>
              <a:gd name="T32" fmla="*/ 464 w 487"/>
              <a:gd name="T33" fmla="*/ 96 h 256"/>
              <a:gd name="T34" fmla="*/ 442 w 487"/>
              <a:gd name="T35" fmla="*/ 42 h 256"/>
              <a:gd name="T36" fmla="*/ 416 w 487"/>
              <a:gd name="T37" fmla="*/ 22 h 256"/>
              <a:gd name="T38" fmla="*/ 280 w 487"/>
              <a:gd name="T39" fmla="*/ 21 h 256"/>
              <a:gd name="T40" fmla="*/ 275 w 487"/>
              <a:gd name="T41" fmla="*/ 235 h 256"/>
              <a:gd name="T42" fmla="*/ 203 w 487"/>
              <a:gd name="T43" fmla="*/ 130 h 256"/>
              <a:gd name="T44" fmla="*/ 222 w 487"/>
              <a:gd name="T45" fmla="*/ 172 h 256"/>
              <a:gd name="T46" fmla="*/ 235 w 487"/>
              <a:gd name="T47" fmla="*/ 179 h 256"/>
              <a:gd name="T48" fmla="*/ 257 w 487"/>
              <a:gd name="T49" fmla="*/ 179 h 256"/>
              <a:gd name="T50" fmla="*/ 274 w 487"/>
              <a:gd name="T51" fmla="*/ 170 h 256"/>
              <a:gd name="T52" fmla="*/ 298 w 487"/>
              <a:gd name="T53" fmla="*/ 137 h 256"/>
              <a:gd name="T54" fmla="*/ 272 w 487"/>
              <a:gd name="T55" fmla="*/ 105 h 256"/>
              <a:gd name="T56" fmla="*/ 262 w 487"/>
              <a:gd name="T57" fmla="*/ 102 h 256"/>
              <a:gd name="T58" fmla="*/ 244 w 487"/>
              <a:gd name="T59" fmla="*/ 91 h 256"/>
              <a:gd name="T60" fmla="*/ 249 w 487"/>
              <a:gd name="T61" fmla="*/ 84 h 256"/>
              <a:gd name="T62" fmla="*/ 271 w 487"/>
              <a:gd name="T63" fmla="*/ 90 h 256"/>
              <a:gd name="T64" fmla="*/ 276 w 487"/>
              <a:gd name="T65" fmla="*/ 94 h 256"/>
              <a:gd name="T66" fmla="*/ 291 w 487"/>
              <a:gd name="T67" fmla="*/ 97 h 256"/>
              <a:gd name="T68" fmla="*/ 293 w 487"/>
              <a:gd name="T69" fmla="*/ 80 h 256"/>
              <a:gd name="T70" fmla="*/ 272 w 487"/>
              <a:gd name="T71" fmla="*/ 65 h 256"/>
              <a:gd name="T72" fmla="*/ 256 w 487"/>
              <a:gd name="T73" fmla="*/ 55 h 256"/>
              <a:gd name="T74" fmla="*/ 236 w 487"/>
              <a:gd name="T75" fmla="*/ 56 h 256"/>
              <a:gd name="T76" fmla="*/ 226 w 487"/>
              <a:gd name="T77" fmla="*/ 66 h 256"/>
              <a:gd name="T78" fmla="*/ 202 w 487"/>
              <a:gd name="T79" fmla="*/ 99 h 256"/>
              <a:gd name="T80" fmla="*/ 229 w 487"/>
              <a:gd name="T81" fmla="*/ 133 h 256"/>
              <a:gd name="T82" fmla="*/ 259 w 487"/>
              <a:gd name="T83" fmla="*/ 147 h 256"/>
              <a:gd name="T84" fmla="*/ 203 w 487"/>
              <a:gd name="T85" fmla="*/ 13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7" h="256">
                <a:moveTo>
                  <a:pt x="0" y="256"/>
                </a:moveTo>
                <a:cubicBezTo>
                  <a:pt x="0" y="170"/>
                  <a:pt x="0" y="85"/>
                  <a:pt x="0" y="0"/>
                </a:cubicBezTo>
                <a:cubicBezTo>
                  <a:pt x="163" y="0"/>
                  <a:pt x="325" y="0"/>
                  <a:pt x="487" y="0"/>
                </a:cubicBezTo>
                <a:cubicBezTo>
                  <a:pt x="487" y="86"/>
                  <a:pt x="487" y="170"/>
                  <a:pt x="487" y="256"/>
                </a:cubicBezTo>
                <a:cubicBezTo>
                  <a:pt x="325" y="256"/>
                  <a:pt x="164" y="256"/>
                  <a:pt x="0" y="256"/>
                </a:cubicBezTo>
                <a:close/>
                <a:moveTo>
                  <a:pt x="213" y="21"/>
                </a:moveTo>
                <a:cubicBezTo>
                  <a:pt x="170" y="21"/>
                  <a:pt x="132" y="22"/>
                  <a:pt x="94" y="21"/>
                </a:cubicBezTo>
                <a:cubicBezTo>
                  <a:pt x="73" y="20"/>
                  <a:pt x="60" y="27"/>
                  <a:pt x="47" y="42"/>
                </a:cubicBezTo>
                <a:cubicBezTo>
                  <a:pt x="30" y="59"/>
                  <a:pt x="22" y="77"/>
                  <a:pt x="24" y="102"/>
                </a:cubicBezTo>
                <a:cubicBezTo>
                  <a:pt x="26" y="129"/>
                  <a:pt x="24" y="156"/>
                  <a:pt x="24" y="184"/>
                </a:cubicBezTo>
                <a:cubicBezTo>
                  <a:pt x="24" y="201"/>
                  <a:pt x="54" y="235"/>
                  <a:pt x="72" y="235"/>
                </a:cubicBezTo>
                <a:cubicBezTo>
                  <a:pt x="119" y="235"/>
                  <a:pt x="167" y="235"/>
                  <a:pt x="217" y="235"/>
                </a:cubicBezTo>
                <a:cubicBezTo>
                  <a:pt x="131" y="185"/>
                  <a:pt x="138" y="68"/>
                  <a:pt x="213" y="21"/>
                </a:cubicBezTo>
                <a:close/>
                <a:moveTo>
                  <a:pt x="275" y="235"/>
                </a:moveTo>
                <a:cubicBezTo>
                  <a:pt x="325" y="235"/>
                  <a:pt x="372" y="236"/>
                  <a:pt x="419" y="234"/>
                </a:cubicBezTo>
                <a:cubicBezTo>
                  <a:pt x="437" y="234"/>
                  <a:pt x="463" y="201"/>
                  <a:pt x="463" y="182"/>
                </a:cubicBezTo>
                <a:cubicBezTo>
                  <a:pt x="463" y="154"/>
                  <a:pt x="462" y="125"/>
                  <a:pt x="464" y="96"/>
                </a:cubicBezTo>
                <a:cubicBezTo>
                  <a:pt x="465" y="74"/>
                  <a:pt x="459" y="56"/>
                  <a:pt x="442" y="42"/>
                </a:cubicBezTo>
                <a:cubicBezTo>
                  <a:pt x="433" y="35"/>
                  <a:pt x="425" y="23"/>
                  <a:pt x="416" y="22"/>
                </a:cubicBezTo>
                <a:cubicBezTo>
                  <a:pt x="372" y="20"/>
                  <a:pt x="328" y="21"/>
                  <a:pt x="280" y="21"/>
                </a:cubicBezTo>
                <a:cubicBezTo>
                  <a:pt x="359" y="73"/>
                  <a:pt x="357" y="189"/>
                  <a:pt x="275" y="235"/>
                </a:cubicBezTo>
                <a:close/>
                <a:moveTo>
                  <a:pt x="203" y="130"/>
                </a:moveTo>
                <a:cubicBezTo>
                  <a:pt x="196" y="155"/>
                  <a:pt x="202" y="166"/>
                  <a:pt x="222" y="172"/>
                </a:cubicBezTo>
                <a:cubicBezTo>
                  <a:pt x="227" y="174"/>
                  <a:pt x="234" y="175"/>
                  <a:pt x="235" y="179"/>
                </a:cubicBezTo>
                <a:cubicBezTo>
                  <a:pt x="243" y="194"/>
                  <a:pt x="249" y="196"/>
                  <a:pt x="257" y="179"/>
                </a:cubicBezTo>
                <a:cubicBezTo>
                  <a:pt x="260" y="174"/>
                  <a:pt x="268" y="173"/>
                  <a:pt x="274" y="170"/>
                </a:cubicBezTo>
                <a:cubicBezTo>
                  <a:pt x="288" y="164"/>
                  <a:pt x="298" y="153"/>
                  <a:pt x="298" y="137"/>
                </a:cubicBezTo>
                <a:cubicBezTo>
                  <a:pt x="298" y="120"/>
                  <a:pt x="287" y="111"/>
                  <a:pt x="272" y="105"/>
                </a:cubicBezTo>
                <a:cubicBezTo>
                  <a:pt x="269" y="104"/>
                  <a:pt x="265" y="103"/>
                  <a:pt x="262" y="102"/>
                </a:cubicBezTo>
                <a:cubicBezTo>
                  <a:pt x="256" y="98"/>
                  <a:pt x="250" y="95"/>
                  <a:pt x="244" y="91"/>
                </a:cubicBezTo>
                <a:cubicBezTo>
                  <a:pt x="246" y="88"/>
                  <a:pt x="248" y="83"/>
                  <a:pt x="249" y="84"/>
                </a:cubicBezTo>
                <a:cubicBezTo>
                  <a:pt x="257" y="85"/>
                  <a:pt x="264" y="87"/>
                  <a:pt x="271" y="90"/>
                </a:cubicBezTo>
                <a:cubicBezTo>
                  <a:pt x="273" y="91"/>
                  <a:pt x="274" y="93"/>
                  <a:pt x="276" y="94"/>
                </a:cubicBezTo>
                <a:cubicBezTo>
                  <a:pt x="281" y="95"/>
                  <a:pt x="286" y="96"/>
                  <a:pt x="291" y="97"/>
                </a:cubicBezTo>
                <a:cubicBezTo>
                  <a:pt x="292" y="91"/>
                  <a:pt x="295" y="83"/>
                  <a:pt x="293" y="80"/>
                </a:cubicBezTo>
                <a:cubicBezTo>
                  <a:pt x="288" y="74"/>
                  <a:pt x="279" y="70"/>
                  <a:pt x="272" y="65"/>
                </a:cubicBezTo>
                <a:cubicBezTo>
                  <a:pt x="267" y="62"/>
                  <a:pt x="260" y="59"/>
                  <a:pt x="256" y="55"/>
                </a:cubicBezTo>
                <a:cubicBezTo>
                  <a:pt x="248" y="46"/>
                  <a:pt x="243" y="46"/>
                  <a:pt x="236" y="56"/>
                </a:cubicBezTo>
                <a:cubicBezTo>
                  <a:pt x="234" y="60"/>
                  <a:pt x="230" y="64"/>
                  <a:pt x="226" y="66"/>
                </a:cubicBezTo>
                <a:cubicBezTo>
                  <a:pt x="212" y="73"/>
                  <a:pt x="201" y="83"/>
                  <a:pt x="202" y="99"/>
                </a:cubicBezTo>
                <a:cubicBezTo>
                  <a:pt x="202" y="117"/>
                  <a:pt x="214" y="126"/>
                  <a:pt x="229" y="133"/>
                </a:cubicBezTo>
                <a:cubicBezTo>
                  <a:pt x="238" y="137"/>
                  <a:pt x="247" y="141"/>
                  <a:pt x="259" y="147"/>
                </a:cubicBezTo>
                <a:cubicBezTo>
                  <a:pt x="229" y="168"/>
                  <a:pt x="220" y="138"/>
                  <a:pt x="203" y="130"/>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s-E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Shape 6">
            <a:extLst>
              <a:ext uri="{FF2B5EF4-FFF2-40B4-BE49-F238E27FC236}">
                <a16:creationId xmlns:a16="http://schemas.microsoft.com/office/drawing/2014/main" id="{CE23291B-6DC5-4EC8-A38E-EB56669D613B}"/>
              </a:ext>
            </a:extLst>
          </p:cNvPr>
          <p:cNvSpPr/>
          <p:nvPr/>
        </p:nvSpPr>
        <p:spPr>
          <a:xfrm>
            <a:off x="2" y="120989"/>
            <a:ext cx="7051812" cy="769529"/>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91164" h="1026038">
                <a:moveTo>
                  <a:pt x="0" y="0"/>
                </a:moveTo>
                <a:lnTo>
                  <a:pt x="10678145" y="0"/>
                </a:lnTo>
                <a:cubicBezTo>
                  <a:pt x="10961478" y="0"/>
                  <a:pt x="11191164" y="229686"/>
                  <a:pt x="11191164" y="513019"/>
                </a:cubicBezTo>
                <a:cubicBezTo>
                  <a:pt x="11191164" y="796352"/>
                  <a:pt x="10961478" y="1026038"/>
                  <a:pt x="10678145" y="1026038"/>
                </a:cubicBezTo>
                <a:lnTo>
                  <a:pt x="0" y="1026038"/>
                </a:lnTo>
                <a:close/>
              </a:path>
            </a:pathLst>
          </a:custGeom>
          <a:solidFill>
            <a:srgbClr val="3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0" name="Google Shape;263;p42"/>
          <p:cNvSpPr txBox="1">
            <a:spLocks/>
          </p:cNvSpPr>
          <p:nvPr/>
        </p:nvSpPr>
        <p:spPr>
          <a:xfrm>
            <a:off x="2548445" y="256159"/>
            <a:ext cx="4068300"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80000"/>
              </a:lnSpc>
              <a:spcBef>
                <a:spcPts val="0"/>
              </a:spcBef>
              <a:spcAft>
                <a:spcPts val="0"/>
              </a:spcAft>
              <a:buClr>
                <a:schemeClr val="accent1"/>
              </a:buClr>
              <a:buSzPts val="4800"/>
              <a:buFont typeface="DM Sans"/>
              <a:buNone/>
              <a:defRPr sz="3600" b="1" i="0" u="none" strike="noStrike" cap="none">
                <a:solidFill>
                  <a:srgbClr val="27348B"/>
                </a:solidFill>
                <a:latin typeface="DM Sans"/>
                <a:ea typeface="DM Sans"/>
                <a:cs typeface="DM Sans"/>
                <a:sym typeface="DM Sans"/>
              </a:defRPr>
            </a:lvl1pPr>
            <a:lvl2pPr marR="0" lvl="1" algn="l" rtl="0">
              <a:lnSpc>
                <a:spcPct val="80000"/>
              </a:lnSpc>
              <a:spcBef>
                <a:spcPts val="0"/>
              </a:spcBef>
              <a:spcAft>
                <a:spcPts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2pPr>
            <a:lvl3pPr marR="0" lvl="2" algn="l" rtl="0">
              <a:lnSpc>
                <a:spcPct val="80000"/>
              </a:lnSpc>
              <a:spcBef>
                <a:spcPts val="0"/>
              </a:spcBef>
              <a:spcAft>
                <a:spcPts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3pPr>
            <a:lvl4pPr marR="0" lvl="3" algn="l" rtl="0">
              <a:lnSpc>
                <a:spcPct val="80000"/>
              </a:lnSpc>
              <a:spcBef>
                <a:spcPts val="0"/>
              </a:spcBef>
              <a:spcAft>
                <a:spcPts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4pPr>
            <a:lvl5pPr marR="0" lvl="4" algn="l" rtl="0">
              <a:lnSpc>
                <a:spcPct val="80000"/>
              </a:lnSpc>
              <a:spcBef>
                <a:spcPts val="0"/>
              </a:spcBef>
              <a:spcAft>
                <a:spcPts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5pPr>
            <a:lvl6pPr marR="0" lvl="5" algn="l" rtl="0">
              <a:lnSpc>
                <a:spcPct val="80000"/>
              </a:lnSpc>
              <a:spcBef>
                <a:spcPts val="0"/>
              </a:spcBef>
              <a:spcAft>
                <a:spcPts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6pPr>
            <a:lvl7pPr marR="0" lvl="6" algn="l" rtl="0">
              <a:lnSpc>
                <a:spcPct val="80000"/>
              </a:lnSpc>
              <a:spcBef>
                <a:spcPts val="0"/>
              </a:spcBef>
              <a:spcAft>
                <a:spcPts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7pPr>
            <a:lvl8pPr marR="0" lvl="7" algn="l" rtl="0">
              <a:lnSpc>
                <a:spcPct val="80000"/>
              </a:lnSpc>
              <a:spcBef>
                <a:spcPts val="0"/>
              </a:spcBef>
              <a:spcAft>
                <a:spcPts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8pPr>
            <a:lvl9pPr marR="0" lvl="8" algn="l" rtl="0">
              <a:lnSpc>
                <a:spcPct val="80000"/>
              </a:lnSpc>
              <a:spcBef>
                <a:spcPts val="0"/>
              </a:spcBef>
              <a:spcAft>
                <a:spcPts val="0"/>
              </a:spcAft>
              <a:buClr>
                <a:schemeClr val="accent1"/>
              </a:buClr>
              <a:buSzPts val="4800"/>
              <a:buFont typeface="DM Sans"/>
              <a:buNone/>
              <a:defRPr sz="4800" b="1" i="0" u="none" strike="noStrike" cap="none">
                <a:solidFill>
                  <a:schemeClr val="accent1"/>
                </a:solidFill>
                <a:latin typeface="DM Sans"/>
                <a:ea typeface="DM Sans"/>
                <a:cs typeface="DM Sans"/>
                <a:sym typeface="DM Sans"/>
              </a:defRPr>
            </a:lvl9pPr>
          </a:lstStyle>
          <a:p>
            <a:r>
              <a:rPr lang="es-PE" sz="4400" b="0" dirty="0">
                <a:solidFill>
                  <a:srgbClr val="FFFFFF"/>
                </a:solidFill>
                <a:latin typeface="+mj-lt"/>
                <a:cs typeface="Rubik" panose="020B0604020202020204" charset="-79"/>
              </a:rPr>
              <a:t>FUENTE</a:t>
            </a:r>
          </a:p>
        </p:txBody>
      </p:sp>
      <p:sp>
        <p:nvSpPr>
          <p:cNvPr id="12" name="Google Shape;270;p42"/>
          <p:cNvSpPr txBox="1"/>
          <p:nvPr/>
        </p:nvSpPr>
        <p:spPr>
          <a:xfrm>
            <a:off x="877424" y="1493268"/>
            <a:ext cx="4157664" cy="424050"/>
          </a:xfrm>
          <a:prstGeom prst="rect">
            <a:avLst/>
          </a:prstGeom>
          <a:noFill/>
          <a:ln>
            <a:noFill/>
          </a:ln>
        </p:spPr>
        <p:txBody>
          <a:bodyPr spcFirstLastPara="1" wrap="square" lIns="91425" tIns="91425" rIns="91425" bIns="91425" anchor="t" anchorCtr="0">
            <a:noAutofit/>
          </a:bodyPr>
          <a:lstStyle/>
          <a:p>
            <a:r>
              <a:rPr lang="es-PE" sz="1600" dirty="0">
                <a:solidFill>
                  <a:srgbClr val="30693E"/>
                </a:solidFill>
                <a:ea typeface="Roboto Medium" panose="02000000000000000000" pitchFamily="2" charset="0"/>
                <a:cs typeface="Open Sans" panose="020B0606030504020204" pitchFamily="34" charset="0"/>
                <a:sym typeface="Rubik"/>
              </a:rPr>
              <a:t>ELABORADO POR  </a:t>
            </a:r>
            <a:r>
              <a:rPr lang="es-PE" sz="1600" dirty="0">
                <a:solidFill>
                  <a:srgbClr val="30693E"/>
                </a:solidFill>
                <a:ea typeface="Roboto Medium" panose="02000000000000000000" pitchFamily="2" charset="0"/>
                <a:cs typeface="Open Sans" panose="020B0606030504020204" pitchFamily="34" charset="0"/>
                <a:sym typeface="Montserrat"/>
              </a:rPr>
              <a:t>: </a:t>
            </a:r>
            <a:r>
              <a:rPr lang="es-PE" sz="1600" dirty="0" smtClean="0">
                <a:ea typeface="Roboto Medium" panose="02000000000000000000" pitchFamily="2" charset="0"/>
                <a:cs typeface="Open Sans" panose="020B0606030504020204" pitchFamily="34" charset="0"/>
                <a:sym typeface="Montserrat"/>
              </a:rPr>
              <a:t/>
            </a:r>
            <a:br>
              <a:rPr lang="es-PE" sz="1600" dirty="0" smtClean="0">
                <a:ea typeface="Roboto Medium" panose="02000000000000000000" pitchFamily="2" charset="0"/>
                <a:cs typeface="Open Sans" panose="020B0606030504020204" pitchFamily="34" charset="0"/>
                <a:sym typeface="Montserrat"/>
              </a:rPr>
            </a:br>
            <a:r>
              <a:rPr lang="es-PE" sz="1600" dirty="0" smtClean="0">
                <a:ea typeface="Roboto Medium" panose="02000000000000000000" pitchFamily="2" charset="0"/>
                <a:cs typeface="Open Sans" panose="020B0606030504020204" pitchFamily="34" charset="0"/>
                <a:sym typeface="Montserrat"/>
              </a:rPr>
              <a:t>plantillaspowerpoint.org</a:t>
            </a:r>
            <a:endParaRPr lang="es-PE" sz="1600" dirty="0">
              <a:ea typeface="Roboto Medium" panose="02000000000000000000" pitchFamily="2" charset="0"/>
              <a:cs typeface="Open Sans" panose="020B0606030504020204" pitchFamily="34" charset="0"/>
              <a:sym typeface="Montserrat"/>
            </a:endParaRPr>
          </a:p>
          <a:p>
            <a:pPr lvl="0"/>
            <a:endParaRPr sz="1600" b="1" dirty="0">
              <a:solidFill>
                <a:srgbClr val="02FFB3"/>
              </a:solidFill>
              <a:ea typeface="Roboto Medium" panose="02000000000000000000" pitchFamily="2" charset="0"/>
              <a:cs typeface="Open Sans" panose="020B0606030504020204" pitchFamily="34" charset="0"/>
              <a:sym typeface="Rubik"/>
            </a:endParaRPr>
          </a:p>
        </p:txBody>
      </p:sp>
      <p:grpSp>
        <p:nvGrpSpPr>
          <p:cNvPr id="4" name="Grupo 3">
            <a:extLst>
              <a:ext uri="{FF2B5EF4-FFF2-40B4-BE49-F238E27FC236}">
                <a16:creationId xmlns:a16="http://schemas.microsoft.com/office/drawing/2014/main" id="{ADD76EE0-86EE-4091-9946-7B9B8D3CFA51}"/>
              </a:ext>
            </a:extLst>
          </p:cNvPr>
          <p:cNvGrpSpPr/>
          <p:nvPr/>
        </p:nvGrpSpPr>
        <p:grpSpPr>
          <a:xfrm>
            <a:off x="877424" y="2247651"/>
            <a:ext cx="2989182" cy="1594553"/>
            <a:chOff x="877424" y="2601843"/>
            <a:chExt cx="2989182" cy="1594553"/>
          </a:xfrm>
        </p:grpSpPr>
        <p:sp>
          <p:nvSpPr>
            <p:cNvPr id="14" name="Google Shape;272;p42"/>
            <p:cNvSpPr txBox="1"/>
            <p:nvPr/>
          </p:nvSpPr>
          <p:spPr>
            <a:xfrm>
              <a:off x="877424" y="2601843"/>
              <a:ext cx="2117100" cy="308700"/>
            </a:xfrm>
            <a:prstGeom prst="rect">
              <a:avLst/>
            </a:prstGeom>
            <a:noFill/>
            <a:ln>
              <a:noFill/>
            </a:ln>
          </p:spPr>
          <p:txBody>
            <a:bodyPr spcFirstLastPara="1" wrap="square" lIns="91425" tIns="91425" rIns="91425" bIns="91425" anchor="t" anchorCtr="0">
              <a:noAutofit/>
            </a:bodyPr>
            <a:lstStyle/>
            <a:p>
              <a:pPr lvl="0"/>
              <a:r>
                <a:rPr lang="es-PE" sz="1600" dirty="0">
                  <a:solidFill>
                    <a:srgbClr val="30693E"/>
                  </a:solidFill>
                  <a:ea typeface="Roboto Medium" panose="02000000000000000000" pitchFamily="2" charset="0"/>
                  <a:cs typeface="Open Sans" panose="020B0606030504020204" pitchFamily="34" charset="0"/>
                  <a:sym typeface="Rubik"/>
                </a:rPr>
                <a:t>IMAGES</a:t>
              </a:r>
              <a:r>
                <a:rPr lang="en" sz="1600" dirty="0">
                  <a:solidFill>
                    <a:srgbClr val="30693E"/>
                  </a:solidFill>
                  <a:ea typeface="Roboto Medium" panose="02000000000000000000" pitchFamily="2" charset="0"/>
                  <a:cs typeface="Open Sans" panose="020B0606030504020204" pitchFamily="34" charset="0"/>
                  <a:sym typeface="Rubik"/>
                </a:rPr>
                <a:t> :</a:t>
              </a:r>
              <a:endParaRPr sz="1600" dirty="0">
                <a:solidFill>
                  <a:srgbClr val="30693E"/>
                </a:solidFill>
                <a:ea typeface="Roboto Medium" panose="02000000000000000000" pitchFamily="2" charset="0"/>
                <a:cs typeface="Open Sans" panose="020B0606030504020204" pitchFamily="34" charset="0"/>
                <a:sym typeface="Rubik"/>
              </a:endParaRPr>
            </a:p>
          </p:txBody>
        </p:sp>
        <p:sp>
          <p:nvSpPr>
            <p:cNvPr id="15" name="Google Shape;273;p42"/>
            <p:cNvSpPr txBox="1"/>
            <p:nvPr/>
          </p:nvSpPr>
          <p:spPr>
            <a:xfrm>
              <a:off x="877424" y="2910468"/>
              <a:ext cx="2989182" cy="1285928"/>
            </a:xfrm>
            <a:prstGeom prst="rect">
              <a:avLst/>
            </a:prstGeom>
            <a:noFill/>
            <a:ln>
              <a:noFill/>
            </a:ln>
          </p:spPr>
          <p:txBody>
            <a:bodyPr spcFirstLastPara="1" wrap="square" lIns="91425" tIns="91425" rIns="91425" bIns="91425" anchor="t" anchorCtr="0">
              <a:noAutofit/>
            </a:bodyPr>
            <a:lstStyle/>
            <a:p>
              <a:pPr marL="285722" indent="-285722">
                <a:buFont typeface="Arial" panose="020B0604020202020204" pitchFamily="34" charset="0"/>
                <a:buChar char="•"/>
              </a:pPr>
              <a:r>
                <a:rPr lang="es-PE" sz="1500" dirty="0">
                  <a:ea typeface="Roboto Medium" panose="02000000000000000000" pitchFamily="2" charset="0"/>
                  <a:cs typeface="Open Sans" panose="020B0606030504020204" pitchFamily="34" charset="0"/>
                  <a:sym typeface="Montserrat"/>
                </a:rPr>
                <a:t>unsplash.com</a:t>
              </a:r>
            </a:p>
            <a:p>
              <a:pPr marL="285722" indent="-285722">
                <a:buFont typeface="Arial" panose="020B0604020202020204" pitchFamily="34" charset="0"/>
                <a:buChar char="•"/>
              </a:pPr>
              <a:r>
                <a:rPr lang="es-PE" sz="1500" dirty="0">
                  <a:ea typeface="Roboto Medium" panose="02000000000000000000" pitchFamily="2" charset="0"/>
                  <a:cs typeface="Open Sans" panose="020B0606030504020204" pitchFamily="34" charset="0"/>
                  <a:sym typeface="Montserrat"/>
                </a:rPr>
                <a:t>pixabay.com</a:t>
              </a:r>
            </a:p>
            <a:p>
              <a:endParaRPr lang="es-PE" sz="1500" dirty="0">
                <a:ea typeface="Roboto Medium" panose="02000000000000000000" pitchFamily="2" charset="0"/>
                <a:cs typeface="Open Sans" panose="020B0606030504020204" pitchFamily="34" charset="0"/>
                <a:sym typeface="Montserrat"/>
              </a:endParaRPr>
            </a:p>
          </p:txBody>
        </p:sp>
      </p:grpSp>
      <p:sp>
        <p:nvSpPr>
          <p:cNvPr id="16" name="Google Shape;274;p42"/>
          <p:cNvSpPr txBox="1"/>
          <p:nvPr/>
        </p:nvSpPr>
        <p:spPr>
          <a:xfrm>
            <a:off x="877424" y="3198689"/>
            <a:ext cx="2117100" cy="308700"/>
          </a:xfrm>
          <a:prstGeom prst="rect">
            <a:avLst/>
          </a:prstGeom>
          <a:noFill/>
          <a:ln>
            <a:noFill/>
          </a:ln>
        </p:spPr>
        <p:txBody>
          <a:bodyPr spcFirstLastPara="1" wrap="square" lIns="91425" tIns="91425" rIns="91425" bIns="91425" anchor="t" anchorCtr="0">
            <a:noAutofit/>
          </a:bodyPr>
          <a:lstStyle/>
          <a:p>
            <a:r>
              <a:rPr lang="en" sz="1600" dirty="0">
                <a:solidFill>
                  <a:srgbClr val="30693E"/>
                </a:solidFill>
                <a:ea typeface="Roboto Medium" panose="02000000000000000000" pitchFamily="2" charset="0"/>
                <a:cs typeface="Open Sans" panose="020B0606030504020204" pitchFamily="34" charset="0"/>
                <a:sym typeface="Rubik"/>
              </a:rPr>
              <a:t>FONTS :</a:t>
            </a:r>
            <a:endParaRPr sz="1600" dirty="0">
              <a:solidFill>
                <a:srgbClr val="30693E"/>
              </a:solidFill>
              <a:ea typeface="Roboto Medium" panose="02000000000000000000" pitchFamily="2" charset="0"/>
              <a:cs typeface="Open Sans" panose="020B0606030504020204" pitchFamily="34" charset="0"/>
              <a:sym typeface="Rubik"/>
            </a:endParaRPr>
          </a:p>
        </p:txBody>
      </p:sp>
      <p:sp>
        <p:nvSpPr>
          <p:cNvPr id="17" name="Google Shape;275;p42"/>
          <p:cNvSpPr txBox="1"/>
          <p:nvPr/>
        </p:nvSpPr>
        <p:spPr>
          <a:xfrm>
            <a:off x="877424" y="3507314"/>
            <a:ext cx="2645376" cy="684600"/>
          </a:xfrm>
          <a:prstGeom prst="rect">
            <a:avLst/>
          </a:prstGeom>
          <a:noFill/>
          <a:ln>
            <a:noFill/>
          </a:ln>
        </p:spPr>
        <p:txBody>
          <a:bodyPr spcFirstLastPara="1" wrap="square" lIns="91425" tIns="91425" rIns="91425" bIns="91425" anchor="t" anchorCtr="0">
            <a:noAutofit/>
          </a:bodyPr>
          <a:lstStyle/>
          <a:p>
            <a:pPr marL="285722" indent="-285722">
              <a:buFont typeface="Arial" panose="020B0604020202020204" pitchFamily="34" charset="0"/>
              <a:buChar char="•"/>
            </a:pPr>
            <a:r>
              <a:rPr lang="es-PE" sz="1500" dirty="0">
                <a:ea typeface="Roboto Medium" panose="02000000000000000000" pitchFamily="2" charset="0"/>
                <a:cs typeface="Open Sans" panose="020B0606030504020204" pitchFamily="34" charset="0"/>
                <a:sym typeface="Montserrat"/>
              </a:rPr>
              <a:t>Anton</a:t>
            </a:r>
          </a:p>
          <a:p>
            <a:pPr marL="285722" indent="-285722">
              <a:buFont typeface="Arial" panose="020B0604020202020204" pitchFamily="34" charset="0"/>
              <a:buChar char="•"/>
            </a:pPr>
            <a:r>
              <a:rPr lang="es-PE" sz="1500" dirty="0">
                <a:ea typeface="Roboto Medium" panose="02000000000000000000" pitchFamily="2" charset="0"/>
                <a:cs typeface="Open Sans" panose="020B0606030504020204" pitchFamily="34" charset="0"/>
                <a:sym typeface="Montserrat"/>
              </a:rPr>
              <a:t>Libre Franklin Medium</a:t>
            </a:r>
          </a:p>
        </p:txBody>
      </p:sp>
      <p:sp>
        <p:nvSpPr>
          <p:cNvPr id="19" name="Freeform: Shape 6">
            <a:extLst>
              <a:ext uri="{FF2B5EF4-FFF2-40B4-BE49-F238E27FC236}">
                <a16:creationId xmlns:a16="http://schemas.microsoft.com/office/drawing/2014/main" id="{82A931EB-AA50-4B5F-8C1E-65D33D44AE68}"/>
              </a:ext>
            </a:extLst>
          </p:cNvPr>
          <p:cNvSpPr/>
          <p:nvPr/>
        </p:nvSpPr>
        <p:spPr>
          <a:xfrm rot="10800000">
            <a:off x="7297682" y="120988"/>
            <a:ext cx="1908312" cy="769529"/>
          </a:xfrm>
          <a:custGeom>
            <a:avLst/>
            <a:gdLst>
              <a:gd name="connsiteX0" fmla="*/ 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 name="connsiteX0" fmla="*/ 8210010 w 11191164"/>
              <a:gd name="connsiteY0" fmla="*/ 0 h 1026038"/>
              <a:gd name="connsiteX1" fmla="*/ 10678145 w 11191164"/>
              <a:gd name="connsiteY1" fmla="*/ 0 h 1026038"/>
              <a:gd name="connsiteX2" fmla="*/ 11191164 w 11191164"/>
              <a:gd name="connsiteY2" fmla="*/ 513019 h 1026038"/>
              <a:gd name="connsiteX3" fmla="*/ 10678145 w 11191164"/>
              <a:gd name="connsiteY3" fmla="*/ 1026038 h 1026038"/>
              <a:gd name="connsiteX4" fmla="*/ 0 w 11191164"/>
              <a:gd name="connsiteY4" fmla="*/ 1026038 h 1026038"/>
              <a:gd name="connsiteX5" fmla="*/ 8210010 w 11191164"/>
              <a:gd name="connsiteY5" fmla="*/ 0 h 1026038"/>
              <a:gd name="connsiteX0" fmla="*/ 47320 w 3028474"/>
              <a:gd name="connsiteY0" fmla="*/ 0 h 1026038"/>
              <a:gd name="connsiteX1" fmla="*/ 2515455 w 3028474"/>
              <a:gd name="connsiteY1" fmla="*/ 0 h 1026038"/>
              <a:gd name="connsiteX2" fmla="*/ 3028474 w 3028474"/>
              <a:gd name="connsiteY2" fmla="*/ 513019 h 1026038"/>
              <a:gd name="connsiteX3" fmla="*/ 2515455 w 3028474"/>
              <a:gd name="connsiteY3" fmla="*/ 1026038 h 1026038"/>
              <a:gd name="connsiteX4" fmla="*/ 0 w 3028474"/>
              <a:gd name="connsiteY4" fmla="*/ 1006160 h 1026038"/>
              <a:gd name="connsiteX5" fmla="*/ 47320 w 3028474"/>
              <a:gd name="connsiteY5" fmla="*/ 0 h 10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28474" h="1026038">
                <a:moveTo>
                  <a:pt x="47320" y="0"/>
                </a:moveTo>
                <a:lnTo>
                  <a:pt x="2515455" y="0"/>
                </a:lnTo>
                <a:cubicBezTo>
                  <a:pt x="2798788" y="0"/>
                  <a:pt x="3028474" y="229686"/>
                  <a:pt x="3028474" y="513019"/>
                </a:cubicBezTo>
                <a:cubicBezTo>
                  <a:pt x="3028474" y="796352"/>
                  <a:pt x="2798788" y="1026038"/>
                  <a:pt x="2515455" y="1026038"/>
                </a:cubicBezTo>
                <a:lnTo>
                  <a:pt x="0" y="1006160"/>
                </a:lnTo>
                <a:cubicBezTo>
                  <a:pt x="0" y="664147"/>
                  <a:pt x="47320" y="342013"/>
                  <a:pt x="47320" y="0"/>
                </a:cubicBezTo>
                <a:close/>
              </a:path>
            </a:pathLst>
          </a:custGeom>
          <a:solidFill>
            <a:srgbClr val="3069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4" name="Freeform 15">
            <a:extLst>
              <a:ext uri="{FF2B5EF4-FFF2-40B4-BE49-F238E27FC236}">
                <a16:creationId xmlns:a16="http://schemas.microsoft.com/office/drawing/2014/main" id="{52961479-970C-449E-AF1F-3B3BC6C54020}"/>
              </a:ext>
            </a:extLst>
          </p:cNvPr>
          <p:cNvSpPr>
            <a:spLocks noEditPoints="1"/>
          </p:cNvSpPr>
          <p:nvPr/>
        </p:nvSpPr>
        <p:spPr bwMode="auto">
          <a:xfrm>
            <a:off x="7602141" y="177404"/>
            <a:ext cx="441722" cy="672703"/>
          </a:xfrm>
          <a:custGeom>
            <a:avLst/>
            <a:gdLst>
              <a:gd name="T0" fmla="*/ 0 w 190"/>
              <a:gd name="T1" fmla="*/ 186 h 291"/>
              <a:gd name="T2" fmla="*/ 42 w 190"/>
              <a:gd name="T3" fmla="*/ 182 h 291"/>
              <a:gd name="T4" fmla="*/ 79 w 190"/>
              <a:gd name="T5" fmla="*/ 222 h 291"/>
              <a:gd name="T6" fmla="*/ 79 w 190"/>
              <a:gd name="T7" fmla="*/ 160 h 291"/>
              <a:gd name="T8" fmla="*/ 50 w 190"/>
              <a:gd name="T9" fmla="*/ 149 h 291"/>
              <a:gd name="T10" fmla="*/ 7 w 190"/>
              <a:gd name="T11" fmla="*/ 84 h 291"/>
              <a:gd name="T12" fmla="*/ 59 w 190"/>
              <a:gd name="T13" fmla="*/ 28 h 291"/>
              <a:gd name="T14" fmla="*/ 80 w 190"/>
              <a:gd name="T15" fmla="*/ 0 h 291"/>
              <a:gd name="T16" fmla="*/ 105 w 190"/>
              <a:gd name="T17" fmla="*/ 0 h 291"/>
              <a:gd name="T18" fmla="*/ 131 w 190"/>
              <a:gd name="T19" fmla="*/ 30 h 291"/>
              <a:gd name="T20" fmla="*/ 180 w 190"/>
              <a:gd name="T21" fmla="*/ 94 h 291"/>
              <a:gd name="T22" fmla="*/ 143 w 190"/>
              <a:gd name="T23" fmla="*/ 96 h 291"/>
              <a:gd name="T24" fmla="*/ 131 w 190"/>
              <a:gd name="T25" fmla="*/ 86 h 291"/>
              <a:gd name="T26" fmla="*/ 112 w 190"/>
              <a:gd name="T27" fmla="*/ 64 h 291"/>
              <a:gd name="T28" fmla="*/ 106 w 190"/>
              <a:gd name="T29" fmla="*/ 67 h 291"/>
              <a:gd name="T30" fmla="*/ 106 w 190"/>
              <a:gd name="T31" fmla="*/ 110 h 291"/>
              <a:gd name="T32" fmla="*/ 115 w 190"/>
              <a:gd name="T33" fmla="*/ 119 h 291"/>
              <a:gd name="T34" fmla="*/ 141 w 190"/>
              <a:gd name="T35" fmla="*/ 127 h 291"/>
              <a:gd name="T36" fmla="*/ 188 w 190"/>
              <a:gd name="T37" fmla="*/ 198 h 291"/>
              <a:gd name="T38" fmla="*/ 133 w 190"/>
              <a:gd name="T39" fmla="*/ 262 h 291"/>
              <a:gd name="T40" fmla="*/ 107 w 190"/>
              <a:gd name="T41" fmla="*/ 267 h 291"/>
              <a:gd name="T42" fmla="*/ 105 w 190"/>
              <a:gd name="T43" fmla="*/ 291 h 291"/>
              <a:gd name="T44" fmla="*/ 82 w 190"/>
              <a:gd name="T45" fmla="*/ 291 h 291"/>
              <a:gd name="T46" fmla="*/ 79 w 190"/>
              <a:gd name="T47" fmla="*/ 268 h 291"/>
              <a:gd name="T48" fmla="*/ 0 w 190"/>
              <a:gd name="T49" fmla="*/ 186 h 291"/>
              <a:gd name="T50" fmla="*/ 107 w 190"/>
              <a:gd name="T51" fmla="*/ 224 h 291"/>
              <a:gd name="T52" fmla="*/ 140 w 190"/>
              <a:gd name="T53" fmla="*/ 193 h 291"/>
              <a:gd name="T54" fmla="*/ 107 w 190"/>
              <a:gd name="T55" fmla="*/ 167 h 291"/>
              <a:gd name="T56" fmla="*/ 107 w 190"/>
              <a:gd name="T57" fmla="*/ 224 h 291"/>
              <a:gd name="T58" fmla="*/ 79 w 190"/>
              <a:gd name="T59" fmla="*/ 109 h 291"/>
              <a:gd name="T60" fmla="*/ 79 w 190"/>
              <a:gd name="T61" fmla="*/ 66 h 291"/>
              <a:gd name="T62" fmla="*/ 73 w 190"/>
              <a:gd name="T63" fmla="*/ 62 h 291"/>
              <a:gd name="T64" fmla="*/ 53 w 190"/>
              <a:gd name="T65" fmla="*/ 84 h 291"/>
              <a:gd name="T66" fmla="*/ 79 w 190"/>
              <a:gd name="T67" fmla="*/ 109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0" h="291">
                <a:moveTo>
                  <a:pt x="0" y="186"/>
                </a:moveTo>
                <a:cubicBezTo>
                  <a:pt x="15" y="185"/>
                  <a:pt x="28" y="183"/>
                  <a:pt x="42" y="182"/>
                </a:cubicBezTo>
                <a:cubicBezTo>
                  <a:pt x="58" y="216"/>
                  <a:pt x="58" y="216"/>
                  <a:pt x="79" y="222"/>
                </a:cubicBezTo>
                <a:cubicBezTo>
                  <a:pt x="79" y="202"/>
                  <a:pt x="79" y="182"/>
                  <a:pt x="79" y="160"/>
                </a:cubicBezTo>
                <a:cubicBezTo>
                  <a:pt x="70" y="157"/>
                  <a:pt x="60" y="154"/>
                  <a:pt x="50" y="149"/>
                </a:cubicBezTo>
                <a:cubicBezTo>
                  <a:pt x="20" y="137"/>
                  <a:pt x="6" y="114"/>
                  <a:pt x="7" y="84"/>
                </a:cubicBezTo>
                <a:cubicBezTo>
                  <a:pt x="9" y="57"/>
                  <a:pt x="28" y="34"/>
                  <a:pt x="59" y="28"/>
                </a:cubicBezTo>
                <a:cubicBezTo>
                  <a:pt x="76" y="25"/>
                  <a:pt x="84" y="19"/>
                  <a:pt x="80" y="0"/>
                </a:cubicBezTo>
                <a:cubicBezTo>
                  <a:pt x="89" y="0"/>
                  <a:pt x="96" y="0"/>
                  <a:pt x="105" y="0"/>
                </a:cubicBezTo>
                <a:cubicBezTo>
                  <a:pt x="101" y="21"/>
                  <a:pt x="114" y="25"/>
                  <a:pt x="131" y="30"/>
                </a:cubicBezTo>
                <a:cubicBezTo>
                  <a:pt x="163" y="38"/>
                  <a:pt x="178" y="60"/>
                  <a:pt x="180" y="94"/>
                </a:cubicBezTo>
                <a:cubicBezTo>
                  <a:pt x="168" y="95"/>
                  <a:pt x="155" y="97"/>
                  <a:pt x="143" y="96"/>
                </a:cubicBezTo>
                <a:cubicBezTo>
                  <a:pt x="139" y="96"/>
                  <a:pt x="135" y="90"/>
                  <a:pt x="131" y="86"/>
                </a:cubicBezTo>
                <a:cubicBezTo>
                  <a:pt x="124" y="79"/>
                  <a:pt x="118" y="71"/>
                  <a:pt x="112" y="64"/>
                </a:cubicBezTo>
                <a:cubicBezTo>
                  <a:pt x="110" y="65"/>
                  <a:pt x="108" y="66"/>
                  <a:pt x="106" y="67"/>
                </a:cubicBezTo>
                <a:cubicBezTo>
                  <a:pt x="106" y="81"/>
                  <a:pt x="105" y="95"/>
                  <a:pt x="106" y="110"/>
                </a:cubicBezTo>
                <a:cubicBezTo>
                  <a:pt x="107" y="113"/>
                  <a:pt x="111" y="117"/>
                  <a:pt x="115" y="119"/>
                </a:cubicBezTo>
                <a:cubicBezTo>
                  <a:pt x="123" y="122"/>
                  <a:pt x="132" y="124"/>
                  <a:pt x="141" y="127"/>
                </a:cubicBezTo>
                <a:cubicBezTo>
                  <a:pt x="173" y="139"/>
                  <a:pt x="190" y="165"/>
                  <a:pt x="188" y="198"/>
                </a:cubicBezTo>
                <a:cubicBezTo>
                  <a:pt x="186" y="229"/>
                  <a:pt x="165" y="254"/>
                  <a:pt x="133" y="262"/>
                </a:cubicBezTo>
                <a:cubicBezTo>
                  <a:pt x="125" y="264"/>
                  <a:pt x="116" y="265"/>
                  <a:pt x="107" y="267"/>
                </a:cubicBezTo>
                <a:cubicBezTo>
                  <a:pt x="106" y="275"/>
                  <a:pt x="106" y="282"/>
                  <a:pt x="105" y="291"/>
                </a:cubicBezTo>
                <a:cubicBezTo>
                  <a:pt x="97" y="291"/>
                  <a:pt x="90" y="291"/>
                  <a:pt x="82" y="291"/>
                </a:cubicBezTo>
                <a:cubicBezTo>
                  <a:pt x="81" y="283"/>
                  <a:pt x="80" y="275"/>
                  <a:pt x="79" y="268"/>
                </a:cubicBezTo>
                <a:cubicBezTo>
                  <a:pt x="22" y="251"/>
                  <a:pt x="3" y="232"/>
                  <a:pt x="0" y="186"/>
                </a:cubicBezTo>
                <a:close/>
                <a:moveTo>
                  <a:pt x="107" y="224"/>
                </a:moveTo>
                <a:cubicBezTo>
                  <a:pt x="130" y="219"/>
                  <a:pt x="142" y="208"/>
                  <a:pt x="140" y="193"/>
                </a:cubicBezTo>
                <a:cubicBezTo>
                  <a:pt x="138" y="174"/>
                  <a:pt x="123" y="171"/>
                  <a:pt x="107" y="167"/>
                </a:cubicBezTo>
                <a:cubicBezTo>
                  <a:pt x="107" y="188"/>
                  <a:pt x="107" y="206"/>
                  <a:pt x="107" y="224"/>
                </a:cubicBezTo>
                <a:close/>
                <a:moveTo>
                  <a:pt x="79" y="109"/>
                </a:moveTo>
                <a:cubicBezTo>
                  <a:pt x="79" y="93"/>
                  <a:pt x="79" y="80"/>
                  <a:pt x="79" y="66"/>
                </a:cubicBezTo>
                <a:cubicBezTo>
                  <a:pt x="77" y="65"/>
                  <a:pt x="75" y="64"/>
                  <a:pt x="73" y="62"/>
                </a:cubicBezTo>
                <a:cubicBezTo>
                  <a:pt x="66" y="70"/>
                  <a:pt x="55" y="76"/>
                  <a:pt x="53" y="84"/>
                </a:cubicBezTo>
                <a:cubicBezTo>
                  <a:pt x="50" y="100"/>
                  <a:pt x="65" y="104"/>
                  <a:pt x="79" y="109"/>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42" name="Freeform 21">
            <a:extLst>
              <a:ext uri="{FF2B5EF4-FFF2-40B4-BE49-F238E27FC236}">
                <a16:creationId xmlns:a16="http://schemas.microsoft.com/office/drawing/2014/main" id="{4A469635-DB10-4347-81CC-C6834C6746DD}"/>
              </a:ext>
            </a:extLst>
          </p:cNvPr>
          <p:cNvSpPr>
            <a:spLocks/>
          </p:cNvSpPr>
          <p:nvPr/>
        </p:nvSpPr>
        <p:spPr bwMode="auto">
          <a:xfrm>
            <a:off x="5976938" y="1553766"/>
            <a:ext cx="39291" cy="39291"/>
          </a:xfrm>
          <a:custGeom>
            <a:avLst/>
            <a:gdLst>
              <a:gd name="T0" fmla="*/ 6 w 6"/>
              <a:gd name="T1" fmla="*/ 4 h 6"/>
              <a:gd name="T2" fmla="*/ 1 w 6"/>
              <a:gd name="T3" fmla="*/ 3 h 6"/>
              <a:gd name="T4" fmla="*/ 3 w 6"/>
              <a:gd name="T5" fmla="*/ 0 h 6"/>
              <a:gd name="T6" fmla="*/ 6 w 6"/>
              <a:gd name="T7" fmla="*/ 4 h 6"/>
            </a:gdLst>
            <a:ahLst/>
            <a:cxnLst>
              <a:cxn ang="0">
                <a:pos x="T0" y="T1"/>
              </a:cxn>
              <a:cxn ang="0">
                <a:pos x="T2" y="T3"/>
              </a:cxn>
              <a:cxn ang="0">
                <a:pos x="T4" y="T5"/>
              </a:cxn>
              <a:cxn ang="0">
                <a:pos x="T6" y="T7"/>
              </a:cxn>
            </a:cxnLst>
            <a:rect l="0" t="0" r="r" b="b"/>
            <a:pathLst>
              <a:path w="6" h="6">
                <a:moveTo>
                  <a:pt x="6" y="4"/>
                </a:moveTo>
                <a:cubicBezTo>
                  <a:pt x="4" y="5"/>
                  <a:pt x="2" y="6"/>
                  <a:pt x="1" y="3"/>
                </a:cubicBezTo>
                <a:cubicBezTo>
                  <a:pt x="0" y="3"/>
                  <a:pt x="2" y="1"/>
                  <a:pt x="3" y="0"/>
                </a:cubicBezTo>
                <a:cubicBezTo>
                  <a:pt x="4" y="1"/>
                  <a:pt x="5" y="2"/>
                  <a:pt x="6" y="4"/>
                </a:cubicBezTo>
                <a:close/>
              </a:path>
            </a:pathLst>
          </a:custGeom>
          <a:solidFill>
            <a:srgbClr val="F9F9F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s-ES" sz="1050"/>
          </a:p>
        </p:txBody>
      </p:sp>
      <p:grpSp>
        <p:nvGrpSpPr>
          <p:cNvPr id="2" name="Grupo 1">
            <a:extLst>
              <a:ext uri="{FF2B5EF4-FFF2-40B4-BE49-F238E27FC236}">
                <a16:creationId xmlns:a16="http://schemas.microsoft.com/office/drawing/2014/main" id="{FC2DB8EE-82B1-6C71-E363-8003089AF239}"/>
              </a:ext>
            </a:extLst>
          </p:cNvPr>
          <p:cNvGrpSpPr/>
          <p:nvPr/>
        </p:nvGrpSpPr>
        <p:grpSpPr>
          <a:xfrm>
            <a:off x="3339361" y="2520068"/>
            <a:ext cx="4313418" cy="2366175"/>
            <a:chOff x="3339361" y="2520068"/>
            <a:chExt cx="4313418" cy="2366175"/>
          </a:xfrm>
        </p:grpSpPr>
        <p:sp>
          <p:nvSpPr>
            <p:cNvPr id="37" name="Elipse 36">
              <a:extLst>
                <a:ext uri="{FF2B5EF4-FFF2-40B4-BE49-F238E27FC236}">
                  <a16:creationId xmlns:a16="http://schemas.microsoft.com/office/drawing/2014/main" id="{82E3723D-0235-4332-BB4F-2B389A5CFEEE}"/>
                </a:ext>
              </a:extLst>
            </p:cNvPr>
            <p:cNvSpPr/>
            <p:nvPr/>
          </p:nvSpPr>
          <p:spPr>
            <a:xfrm>
              <a:off x="3339361" y="4632326"/>
              <a:ext cx="4313418" cy="253917"/>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050"/>
            </a:p>
          </p:txBody>
        </p:sp>
        <p:grpSp>
          <p:nvGrpSpPr>
            <p:cNvPr id="21" name="Grupo 20">
              <a:extLst>
                <a:ext uri="{FF2B5EF4-FFF2-40B4-BE49-F238E27FC236}">
                  <a16:creationId xmlns:a16="http://schemas.microsoft.com/office/drawing/2014/main" id="{9AF6E6DF-D862-4CA5-A127-50E6FCCB9DF6}"/>
                </a:ext>
              </a:extLst>
            </p:cNvPr>
            <p:cNvGrpSpPr/>
            <p:nvPr/>
          </p:nvGrpSpPr>
          <p:grpSpPr>
            <a:xfrm>
              <a:off x="3960957" y="2520068"/>
              <a:ext cx="3070226" cy="2001837"/>
              <a:chOff x="4064000" y="2389188"/>
              <a:chExt cx="3070226" cy="2001837"/>
            </a:xfrm>
          </p:grpSpPr>
          <p:sp>
            <p:nvSpPr>
              <p:cNvPr id="7" name="Freeform 5">
                <a:extLst>
                  <a:ext uri="{FF2B5EF4-FFF2-40B4-BE49-F238E27FC236}">
                    <a16:creationId xmlns:a16="http://schemas.microsoft.com/office/drawing/2014/main" id="{EBA13287-6F1D-42A7-A4DE-B5C63A817A54}"/>
                  </a:ext>
                </a:extLst>
              </p:cNvPr>
              <p:cNvSpPr>
                <a:spLocks noEditPoints="1"/>
              </p:cNvSpPr>
              <p:nvPr/>
            </p:nvSpPr>
            <p:spPr bwMode="auto">
              <a:xfrm>
                <a:off x="4468813" y="2794000"/>
                <a:ext cx="2665413" cy="1597025"/>
              </a:xfrm>
              <a:custGeom>
                <a:avLst/>
                <a:gdLst>
                  <a:gd name="T0" fmla="*/ 409 w 409"/>
                  <a:gd name="T1" fmla="*/ 0 h 244"/>
                  <a:gd name="T2" fmla="*/ 409 w 409"/>
                  <a:gd name="T3" fmla="*/ 244 h 244"/>
                  <a:gd name="T4" fmla="*/ 0 w 409"/>
                  <a:gd name="T5" fmla="*/ 244 h 244"/>
                  <a:gd name="T6" fmla="*/ 0 w 409"/>
                  <a:gd name="T7" fmla="*/ 0 h 244"/>
                  <a:gd name="T8" fmla="*/ 409 w 409"/>
                  <a:gd name="T9" fmla="*/ 0 h 244"/>
                  <a:gd name="T10" fmla="*/ 64 w 409"/>
                  <a:gd name="T11" fmla="*/ 17 h 244"/>
                  <a:gd name="T12" fmla="*/ 18 w 409"/>
                  <a:gd name="T13" fmla="*/ 63 h 244"/>
                  <a:gd name="T14" fmla="*/ 18 w 409"/>
                  <a:gd name="T15" fmla="*/ 176 h 244"/>
                  <a:gd name="T16" fmla="*/ 23 w 409"/>
                  <a:gd name="T17" fmla="*/ 182 h 244"/>
                  <a:gd name="T18" fmla="*/ 58 w 409"/>
                  <a:gd name="T19" fmla="*/ 211 h 244"/>
                  <a:gd name="T20" fmla="*/ 64 w 409"/>
                  <a:gd name="T21" fmla="*/ 226 h 244"/>
                  <a:gd name="T22" fmla="*/ 67 w 409"/>
                  <a:gd name="T23" fmla="*/ 227 h 244"/>
                  <a:gd name="T24" fmla="*/ 340 w 409"/>
                  <a:gd name="T25" fmla="*/ 227 h 244"/>
                  <a:gd name="T26" fmla="*/ 347 w 409"/>
                  <a:gd name="T27" fmla="*/ 221 h 244"/>
                  <a:gd name="T28" fmla="*/ 385 w 409"/>
                  <a:gd name="T29" fmla="*/ 182 h 244"/>
                  <a:gd name="T30" fmla="*/ 391 w 409"/>
                  <a:gd name="T31" fmla="*/ 175 h 244"/>
                  <a:gd name="T32" fmla="*/ 391 w 409"/>
                  <a:gd name="T33" fmla="*/ 69 h 244"/>
                  <a:gd name="T34" fmla="*/ 385 w 409"/>
                  <a:gd name="T35" fmla="*/ 61 h 244"/>
                  <a:gd name="T36" fmla="*/ 347 w 409"/>
                  <a:gd name="T37" fmla="*/ 23 h 244"/>
                  <a:gd name="T38" fmla="*/ 339 w 409"/>
                  <a:gd name="T39" fmla="*/ 17 h 244"/>
                  <a:gd name="T40" fmla="*/ 71 w 409"/>
                  <a:gd name="T41" fmla="*/ 17 h 244"/>
                  <a:gd name="T42" fmla="*/ 64 w 409"/>
                  <a:gd name="T43" fmla="*/ 17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9" h="244">
                    <a:moveTo>
                      <a:pt x="409" y="0"/>
                    </a:moveTo>
                    <a:cubicBezTo>
                      <a:pt x="409" y="81"/>
                      <a:pt x="409" y="162"/>
                      <a:pt x="409" y="244"/>
                    </a:cubicBezTo>
                    <a:cubicBezTo>
                      <a:pt x="272" y="244"/>
                      <a:pt x="137" y="244"/>
                      <a:pt x="0" y="244"/>
                    </a:cubicBezTo>
                    <a:cubicBezTo>
                      <a:pt x="0" y="163"/>
                      <a:pt x="0" y="81"/>
                      <a:pt x="0" y="0"/>
                    </a:cubicBezTo>
                    <a:cubicBezTo>
                      <a:pt x="136" y="0"/>
                      <a:pt x="272" y="0"/>
                      <a:pt x="409" y="0"/>
                    </a:cubicBezTo>
                    <a:close/>
                    <a:moveTo>
                      <a:pt x="64" y="17"/>
                    </a:moveTo>
                    <a:cubicBezTo>
                      <a:pt x="58" y="42"/>
                      <a:pt x="43" y="57"/>
                      <a:pt x="18" y="63"/>
                    </a:cubicBezTo>
                    <a:cubicBezTo>
                      <a:pt x="18" y="101"/>
                      <a:pt x="18" y="139"/>
                      <a:pt x="18" y="176"/>
                    </a:cubicBezTo>
                    <a:cubicBezTo>
                      <a:pt x="18" y="178"/>
                      <a:pt x="21" y="181"/>
                      <a:pt x="23" y="182"/>
                    </a:cubicBezTo>
                    <a:cubicBezTo>
                      <a:pt x="39" y="187"/>
                      <a:pt x="51" y="196"/>
                      <a:pt x="58" y="211"/>
                    </a:cubicBezTo>
                    <a:cubicBezTo>
                      <a:pt x="61" y="216"/>
                      <a:pt x="62" y="221"/>
                      <a:pt x="64" y="226"/>
                    </a:cubicBezTo>
                    <a:cubicBezTo>
                      <a:pt x="65" y="226"/>
                      <a:pt x="66" y="227"/>
                      <a:pt x="67" y="227"/>
                    </a:cubicBezTo>
                    <a:cubicBezTo>
                      <a:pt x="158" y="227"/>
                      <a:pt x="249" y="227"/>
                      <a:pt x="340" y="227"/>
                    </a:cubicBezTo>
                    <a:cubicBezTo>
                      <a:pt x="345" y="227"/>
                      <a:pt x="346" y="225"/>
                      <a:pt x="347" y="221"/>
                    </a:cubicBezTo>
                    <a:cubicBezTo>
                      <a:pt x="353" y="201"/>
                      <a:pt x="366" y="188"/>
                      <a:pt x="385" y="182"/>
                    </a:cubicBezTo>
                    <a:cubicBezTo>
                      <a:pt x="390" y="181"/>
                      <a:pt x="391" y="179"/>
                      <a:pt x="391" y="175"/>
                    </a:cubicBezTo>
                    <a:cubicBezTo>
                      <a:pt x="391" y="140"/>
                      <a:pt x="391" y="104"/>
                      <a:pt x="391" y="69"/>
                    </a:cubicBezTo>
                    <a:cubicBezTo>
                      <a:pt x="391" y="65"/>
                      <a:pt x="390" y="63"/>
                      <a:pt x="385" y="61"/>
                    </a:cubicBezTo>
                    <a:cubicBezTo>
                      <a:pt x="366" y="56"/>
                      <a:pt x="353" y="43"/>
                      <a:pt x="347" y="23"/>
                    </a:cubicBezTo>
                    <a:cubicBezTo>
                      <a:pt x="346" y="18"/>
                      <a:pt x="343" y="17"/>
                      <a:pt x="339" y="17"/>
                    </a:cubicBezTo>
                    <a:cubicBezTo>
                      <a:pt x="250" y="17"/>
                      <a:pt x="160" y="17"/>
                      <a:pt x="71" y="17"/>
                    </a:cubicBezTo>
                    <a:cubicBezTo>
                      <a:pt x="69" y="17"/>
                      <a:pt x="67" y="17"/>
                      <a:pt x="64" y="17"/>
                    </a:cubicBezTo>
                    <a:close/>
                  </a:path>
                </a:pathLst>
              </a:custGeom>
              <a:solidFill>
                <a:srgbClr val="1A3A22"/>
              </a:solidFill>
              <a:ln>
                <a:noFill/>
              </a:ln>
            </p:spPr>
            <p:txBody>
              <a:bodyPr vert="horz" wrap="square" lIns="91440" tIns="45720" rIns="91440" bIns="45720" numCol="1" anchor="t" anchorCtr="0" compatLnSpc="1">
                <a:prstTxWarp prst="textNoShape">
                  <a:avLst/>
                </a:prstTxWarp>
              </a:bodyPr>
              <a:lstStyle/>
              <a:p>
                <a:endParaRPr lang="es-ES"/>
              </a:p>
            </p:txBody>
          </p:sp>
          <p:sp>
            <p:nvSpPr>
              <p:cNvPr id="8" name="Freeform 6">
                <a:extLst>
                  <a:ext uri="{FF2B5EF4-FFF2-40B4-BE49-F238E27FC236}">
                    <a16:creationId xmlns:a16="http://schemas.microsoft.com/office/drawing/2014/main" id="{BD5A5456-CE9F-4F79-8184-553DDCC744D0}"/>
                  </a:ext>
                </a:extLst>
              </p:cNvPr>
              <p:cNvSpPr>
                <a:spLocks/>
              </p:cNvSpPr>
              <p:nvPr/>
            </p:nvSpPr>
            <p:spPr bwMode="auto">
              <a:xfrm>
                <a:off x="4064000" y="2389188"/>
                <a:ext cx="2717800" cy="1655762"/>
              </a:xfrm>
              <a:custGeom>
                <a:avLst/>
                <a:gdLst>
                  <a:gd name="T0" fmla="*/ 0 w 417"/>
                  <a:gd name="T1" fmla="*/ 253 h 253"/>
                  <a:gd name="T2" fmla="*/ 0 w 417"/>
                  <a:gd name="T3" fmla="*/ 0 h 253"/>
                  <a:gd name="T4" fmla="*/ 417 w 417"/>
                  <a:gd name="T5" fmla="*/ 0 h 253"/>
                  <a:gd name="T6" fmla="*/ 417 w 417"/>
                  <a:gd name="T7" fmla="*/ 17 h 253"/>
                  <a:gd name="T8" fmla="*/ 18 w 417"/>
                  <a:gd name="T9" fmla="*/ 17 h 253"/>
                  <a:gd name="T10" fmla="*/ 18 w 417"/>
                  <a:gd name="T11" fmla="*/ 253 h 253"/>
                  <a:gd name="T12" fmla="*/ 0 w 417"/>
                  <a:gd name="T13" fmla="*/ 253 h 253"/>
                </a:gdLst>
                <a:ahLst/>
                <a:cxnLst>
                  <a:cxn ang="0">
                    <a:pos x="T0" y="T1"/>
                  </a:cxn>
                  <a:cxn ang="0">
                    <a:pos x="T2" y="T3"/>
                  </a:cxn>
                  <a:cxn ang="0">
                    <a:pos x="T4" y="T5"/>
                  </a:cxn>
                  <a:cxn ang="0">
                    <a:pos x="T6" y="T7"/>
                  </a:cxn>
                  <a:cxn ang="0">
                    <a:pos x="T8" y="T9"/>
                  </a:cxn>
                  <a:cxn ang="0">
                    <a:pos x="T10" y="T11"/>
                  </a:cxn>
                  <a:cxn ang="0">
                    <a:pos x="T12" y="T13"/>
                  </a:cxn>
                </a:cxnLst>
                <a:rect l="0" t="0" r="r" b="b"/>
                <a:pathLst>
                  <a:path w="417" h="253">
                    <a:moveTo>
                      <a:pt x="0" y="253"/>
                    </a:moveTo>
                    <a:cubicBezTo>
                      <a:pt x="0" y="168"/>
                      <a:pt x="0" y="84"/>
                      <a:pt x="0" y="0"/>
                    </a:cubicBezTo>
                    <a:cubicBezTo>
                      <a:pt x="139" y="0"/>
                      <a:pt x="278" y="0"/>
                      <a:pt x="417" y="0"/>
                    </a:cubicBezTo>
                    <a:cubicBezTo>
                      <a:pt x="417" y="5"/>
                      <a:pt x="417" y="10"/>
                      <a:pt x="417" y="17"/>
                    </a:cubicBezTo>
                    <a:cubicBezTo>
                      <a:pt x="285" y="17"/>
                      <a:pt x="152" y="17"/>
                      <a:pt x="18" y="17"/>
                    </a:cubicBezTo>
                    <a:cubicBezTo>
                      <a:pt x="18" y="96"/>
                      <a:pt x="18" y="174"/>
                      <a:pt x="18" y="253"/>
                    </a:cubicBezTo>
                    <a:cubicBezTo>
                      <a:pt x="12" y="253"/>
                      <a:pt x="6" y="253"/>
                      <a:pt x="0" y="253"/>
                    </a:cubicBezTo>
                    <a:close/>
                  </a:path>
                </a:pathLst>
              </a:custGeom>
              <a:solidFill>
                <a:srgbClr val="1A3A22"/>
              </a:solidFill>
              <a:ln>
                <a:noFill/>
              </a:ln>
            </p:spPr>
            <p:txBody>
              <a:bodyPr vert="horz" wrap="square" lIns="91440" tIns="45720" rIns="91440" bIns="45720" numCol="1" anchor="t" anchorCtr="0" compatLnSpc="1">
                <a:prstTxWarp prst="textNoShape">
                  <a:avLst/>
                </a:prstTxWarp>
              </a:bodyPr>
              <a:lstStyle/>
              <a:p>
                <a:endParaRPr lang="es-ES"/>
              </a:p>
            </p:txBody>
          </p:sp>
          <p:sp>
            <p:nvSpPr>
              <p:cNvPr id="9" name="Freeform 7">
                <a:extLst>
                  <a:ext uri="{FF2B5EF4-FFF2-40B4-BE49-F238E27FC236}">
                    <a16:creationId xmlns:a16="http://schemas.microsoft.com/office/drawing/2014/main" id="{A8D8A0E4-4AD3-4D0A-B733-905FF4B8ABAE}"/>
                  </a:ext>
                </a:extLst>
              </p:cNvPr>
              <p:cNvSpPr>
                <a:spLocks/>
              </p:cNvSpPr>
              <p:nvPr/>
            </p:nvSpPr>
            <p:spPr bwMode="auto">
              <a:xfrm>
                <a:off x="4271963" y="2592388"/>
                <a:ext cx="2719388" cy="1654175"/>
              </a:xfrm>
              <a:custGeom>
                <a:avLst/>
                <a:gdLst>
                  <a:gd name="T0" fmla="*/ 17 w 417"/>
                  <a:gd name="T1" fmla="*/ 17 h 253"/>
                  <a:gd name="T2" fmla="*/ 17 w 417"/>
                  <a:gd name="T3" fmla="*/ 253 h 253"/>
                  <a:gd name="T4" fmla="*/ 0 w 417"/>
                  <a:gd name="T5" fmla="*/ 253 h 253"/>
                  <a:gd name="T6" fmla="*/ 0 w 417"/>
                  <a:gd name="T7" fmla="*/ 0 h 253"/>
                  <a:gd name="T8" fmla="*/ 417 w 417"/>
                  <a:gd name="T9" fmla="*/ 0 h 253"/>
                  <a:gd name="T10" fmla="*/ 417 w 417"/>
                  <a:gd name="T11" fmla="*/ 17 h 253"/>
                  <a:gd name="T12" fmla="*/ 17 w 417"/>
                  <a:gd name="T13" fmla="*/ 17 h 253"/>
                </a:gdLst>
                <a:ahLst/>
                <a:cxnLst>
                  <a:cxn ang="0">
                    <a:pos x="T0" y="T1"/>
                  </a:cxn>
                  <a:cxn ang="0">
                    <a:pos x="T2" y="T3"/>
                  </a:cxn>
                  <a:cxn ang="0">
                    <a:pos x="T4" y="T5"/>
                  </a:cxn>
                  <a:cxn ang="0">
                    <a:pos x="T6" y="T7"/>
                  </a:cxn>
                  <a:cxn ang="0">
                    <a:pos x="T8" y="T9"/>
                  </a:cxn>
                  <a:cxn ang="0">
                    <a:pos x="T10" y="T11"/>
                  </a:cxn>
                  <a:cxn ang="0">
                    <a:pos x="T12" y="T13"/>
                  </a:cxn>
                </a:cxnLst>
                <a:rect l="0" t="0" r="r" b="b"/>
                <a:pathLst>
                  <a:path w="417" h="253">
                    <a:moveTo>
                      <a:pt x="17" y="17"/>
                    </a:moveTo>
                    <a:cubicBezTo>
                      <a:pt x="17" y="96"/>
                      <a:pt x="17" y="174"/>
                      <a:pt x="17" y="253"/>
                    </a:cubicBezTo>
                    <a:cubicBezTo>
                      <a:pt x="11" y="253"/>
                      <a:pt x="5" y="253"/>
                      <a:pt x="0" y="253"/>
                    </a:cubicBezTo>
                    <a:cubicBezTo>
                      <a:pt x="0" y="169"/>
                      <a:pt x="0" y="85"/>
                      <a:pt x="0" y="0"/>
                    </a:cubicBezTo>
                    <a:cubicBezTo>
                      <a:pt x="138" y="0"/>
                      <a:pt x="277" y="0"/>
                      <a:pt x="417" y="0"/>
                    </a:cubicBezTo>
                    <a:cubicBezTo>
                      <a:pt x="417" y="5"/>
                      <a:pt x="417" y="10"/>
                      <a:pt x="417" y="17"/>
                    </a:cubicBezTo>
                    <a:cubicBezTo>
                      <a:pt x="284" y="17"/>
                      <a:pt x="151" y="17"/>
                      <a:pt x="17" y="17"/>
                    </a:cubicBezTo>
                    <a:close/>
                  </a:path>
                </a:pathLst>
              </a:custGeom>
              <a:solidFill>
                <a:srgbClr val="1A3A22"/>
              </a:solidFill>
              <a:ln>
                <a:noFill/>
              </a:ln>
            </p:spPr>
            <p:txBody>
              <a:bodyPr vert="horz" wrap="square" lIns="91440" tIns="45720" rIns="91440" bIns="45720" numCol="1" anchor="t" anchorCtr="0" compatLnSpc="1">
                <a:prstTxWarp prst="textNoShape">
                  <a:avLst/>
                </a:prstTxWarp>
              </a:bodyPr>
              <a:lstStyle/>
              <a:p>
                <a:endParaRPr lang="es-ES"/>
              </a:p>
            </p:txBody>
          </p:sp>
          <p:sp>
            <p:nvSpPr>
              <p:cNvPr id="11" name="Freeform 8">
                <a:extLst>
                  <a:ext uri="{FF2B5EF4-FFF2-40B4-BE49-F238E27FC236}">
                    <a16:creationId xmlns:a16="http://schemas.microsoft.com/office/drawing/2014/main" id="{280A00B5-BB44-4C26-AC43-58436993C8D3}"/>
                  </a:ext>
                </a:extLst>
              </p:cNvPr>
              <p:cNvSpPr>
                <a:spLocks noEditPoints="1"/>
              </p:cNvSpPr>
              <p:nvPr/>
            </p:nvSpPr>
            <p:spPr bwMode="auto">
              <a:xfrm>
                <a:off x="5295900" y="2984500"/>
                <a:ext cx="965200" cy="1196975"/>
              </a:xfrm>
              <a:custGeom>
                <a:avLst/>
                <a:gdLst>
                  <a:gd name="T0" fmla="*/ 148 w 148"/>
                  <a:gd name="T1" fmla="*/ 93 h 183"/>
                  <a:gd name="T2" fmla="*/ 124 w 148"/>
                  <a:gd name="T3" fmla="*/ 154 h 183"/>
                  <a:gd name="T4" fmla="*/ 28 w 148"/>
                  <a:gd name="T5" fmla="*/ 151 h 183"/>
                  <a:gd name="T6" fmla="*/ 28 w 148"/>
                  <a:gd name="T7" fmla="*/ 35 h 183"/>
                  <a:gd name="T8" fmla="*/ 133 w 148"/>
                  <a:gd name="T9" fmla="*/ 43 h 183"/>
                  <a:gd name="T10" fmla="*/ 148 w 148"/>
                  <a:gd name="T11" fmla="*/ 93 h 183"/>
                  <a:gd name="T12" fmla="*/ 45 w 148"/>
                  <a:gd name="T13" fmla="*/ 115 h 183"/>
                  <a:gd name="T14" fmla="*/ 64 w 148"/>
                  <a:gd name="T15" fmla="*/ 140 h 183"/>
                  <a:gd name="T16" fmla="*/ 73 w 148"/>
                  <a:gd name="T17" fmla="*/ 147 h 183"/>
                  <a:gd name="T18" fmla="*/ 72 w 148"/>
                  <a:gd name="T19" fmla="*/ 148 h 183"/>
                  <a:gd name="T20" fmla="*/ 84 w 148"/>
                  <a:gd name="T21" fmla="*/ 148 h 183"/>
                  <a:gd name="T22" fmla="*/ 83 w 148"/>
                  <a:gd name="T23" fmla="*/ 147 h 183"/>
                  <a:gd name="T24" fmla="*/ 92 w 148"/>
                  <a:gd name="T25" fmla="*/ 140 h 183"/>
                  <a:gd name="T26" fmla="*/ 110 w 148"/>
                  <a:gd name="T27" fmla="*/ 115 h 183"/>
                  <a:gd name="T28" fmla="*/ 94 w 148"/>
                  <a:gd name="T29" fmla="*/ 91 h 183"/>
                  <a:gd name="T30" fmla="*/ 88 w 148"/>
                  <a:gd name="T31" fmla="*/ 89 h 183"/>
                  <a:gd name="T32" fmla="*/ 85 w 148"/>
                  <a:gd name="T33" fmla="*/ 85 h 183"/>
                  <a:gd name="T34" fmla="*/ 85 w 148"/>
                  <a:gd name="T35" fmla="*/ 58 h 183"/>
                  <a:gd name="T36" fmla="*/ 92 w 148"/>
                  <a:gd name="T37" fmla="*/ 64 h 183"/>
                  <a:gd name="T38" fmla="*/ 110 w 148"/>
                  <a:gd name="T39" fmla="*/ 71 h 183"/>
                  <a:gd name="T40" fmla="*/ 92 w 148"/>
                  <a:gd name="T41" fmla="*/ 46 h 183"/>
                  <a:gd name="T42" fmla="*/ 82 w 148"/>
                  <a:gd name="T43" fmla="*/ 39 h 183"/>
                  <a:gd name="T44" fmla="*/ 83 w 148"/>
                  <a:gd name="T45" fmla="*/ 37 h 183"/>
                  <a:gd name="T46" fmla="*/ 74 w 148"/>
                  <a:gd name="T47" fmla="*/ 37 h 183"/>
                  <a:gd name="T48" fmla="*/ 65 w 148"/>
                  <a:gd name="T49" fmla="*/ 45 h 183"/>
                  <a:gd name="T50" fmla="*/ 45 w 148"/>
                  <a:gd name="T51" fmla="*/ 71 h 183"/>
                  <a:gd name="T52" fmla="*/ 64 w 148"/>
                  <a:gd name="T53" fmla="*/ 96 h 183"/>
                  <a:gd name="T54" fmla="*/ 68 w 148"/>
                  <a:gd name="T55" fmla="*/ 97 h 183"/>
                  <a:gd name="T56" fmla="*/ 70 w 148"/>
                  <a:gd name="T57" fmla="*/ 101 h 183"/>
                  <a:gd name="T58" fmla="*/ 70 w 148"/>
                  <a:gd name="T59" fmla="*/ 126 h 183"/>
                  <a:gd name="T60" fmla="*/ 68 w 148"/>
                  <a:gd name="T61" fmla="*/ 127 h 183"/>
                  <a:gd name="T62" fmla="*/ 58 w 148"/>
                  <a:gd name="T63" fmla="*/ 115 h 183"/>
                  <a:gd name="T64" fmla="*/ 45 w 148"/>
                  <a:gd name="T65" fmla="*/ 11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8" h="183">
                    <a:moveTo>
                      <a:pt x="148" y="93"/>
                    </a:moveTo>
                    <a:cubicBezTo>
                      <a:pt x="147" y="116"/>
                      <a:pt x="140" y="137"/>
                      <a:pt x="124" y="154"/>
                    </a:cubicBezTo>
                    <a:cubicBezTo>
                      <a:pt x="97" y="183"/>
                      <a:pt x="54" y="182"/>
                      <a:pt x="28" y="151"/>
                    </a:cubicBezTo>
                    <a:cubicBezTo>
                      <a:pt x="0" y="119"/>
                      <a:pt x="0" y="67"/>
                      <a:pt x="28" y="35"/>
                    </a:cubicBezTo>
                    <a:cubicBezTo>
                      <a:pt x="57" y="0"/>
                      <a:pt x="108" y="4"/>
                      <a:pt x="133" y="43"/>
                    </a:cubicBezTo>
                    <a:cubicBezTo>
                      <a:pt x="143" y="58"/>
                      <a:pt x="148" y="75"/>
                      <a:pt x="148" y="93"/>
                    </a:cubicBezTo>
                    <a:close/>
                    <a:moveTo>
                      <a:pt x="45" y="115"/>
                    </a:moveTo>
                    <a:cubicBezTo>
                      <a:pt x="46" y="127"/>
                      <a:pt x="53" y="135"/>
                      <a:pt x="64" y="140"/>
                    </a:cubicBezTo>
                    <a:cubicBezTo>
                      <a:pt x="67" y="142"/>
                      <a:pt x="70" y="145"/>
                      <a:pt x="73" y="147"/>
                    </a:cubicBezTo>
                    <a:cubicBezTo>
                      <a:pt x="73" y="147"/>
                      <a:pt x="72" y="148"/>
                      <a:pt x="72" y="148"/>
                    </a:cubicBezTo>
                    <a:cubicBezTo>
                      <a:pt x="76" y="148"/>
                      <a:pt x="80" y="148"/>
                      <a:pt x="84" y="148"/>
                    </a:cubicBezTo>
                    <a:cubicBezTo>
                      <a:pt x="83" y="148"/>
                      <a:pt x="83" y="147"/>
                      <a:pt x="83" y="147"/>
                    </a:cubicBezTo>
                    <a:cubicBezTo>
                      <a:pt x="86" y="144"/>
                      <a:pt x="89" y="142"/>
                      <a:pt x="92" y="140"/>
                    </a:cubicBezTo>
                    <a:cubicBezTo>
                      <a:pt x="102" y="135"/>
                      <a:pt x="109" y="127"/>
                      <a:pt x="110" y="115"/>
                    </a:cubicBezTo>
                    <a:cubicBezTo>
                      <a:pt x="110" y="103"/>
                      <a:pt x="103" y="96"/>
                      <a:pt x="94" y="91"/>
                    </a:cubicBezTo>
                    <a:cubicBezTo>
                      <a:pt x="92" y="90"/>
                      <a:pt x="90" y="90"/>
                      <a:pt x="88" y="89"/>
                    </a:cubicBezTo>
                    <a:cubicBezTo>
                      <a:pt x="87" y="88"/>
                      <a:pt x="85" y="86"/>
                      <a:pt x="85" y="85"/>
                    </a:cubicBezTo>
                    <a:cubicBezTo>
                      <a:pt x="85" y="77"/>
                      <a:pt x="85" y="68"/>
                      <a:pt x="85" y="58"/>
                    </a:cubicBezTo>
                    <a:cubicBezTo>
                      <a:pt x="88" y="61"/>
                      <a:pt x="91" y="62"/>
                      <a:pt x="92" y="64"/>
                    </a:cubicBezTo>
                    <a:cubicBezTo>
                      <a:pt x="95" y="74"/>
                      <a:pt x="103" y="71"/>
                      <a:pt x="110" y="71"/>
                    </a:cubicBezTo>
                    <a:cubicBezTo>
                      <a:pt x="109" y="59"/>
                      <a:pt x="102" y="51"/>
                      <a:pt x="92" y="46"/>
                    </a:cubicBezTo>
                    <a:cubicBezTo>
                      <a:pt x="89" y="44"/>
                      <a:pt x="86" y="41"/>
                      <a:pt x="82" y="39"/>
                    </a:cubicBezTo>
                    <a:cubicBezTo>
                      <a:pt x="83" y="38"/>
                      <a:pt x="83" y="38"/>
                      <a:pt x="83" y="37"/>
                    </a:cubicBezTo>
                    <a:cubicBezTo>
                      <a:pt x="79" y="37"/>
                      <a:pt x="76" y="37"/>
                      <a:pt x="74" y="37"/>
                    </a:cubicBezTo>
                    <a:cubicBezTo>
                      <a:pt x="70" y="41"/>
                      <a:pt x="68" y="43"/>
                      <a:pt x="65" y="45"/>
                    </a:cubicBezTo>
                    <a:cubicBezTo>
                      <a:pt x="54" y="50"/>
                      <a:pt x="45" y="58"/>
                      <a:pt x="45" y="71"/>
                    </a:cubicBezTo>
                    <a:cubicBezTo>
                      <a:pt x="45" y="84"/>
                      <a:pt x="54" y="91"/>
                      <a:pt x="64" y="96"/>
                    </a:cubicBezTo>
                    <a:cubicBezTo>
                      <a:pt x="66" y="96"/>
                      <a:pt x="67" y="97"/>
                      <a:pt x="68" y="97"/>
                    </a:cubicBezTo>
                    <a:cubicBezTo>
                      <a:pt x="69" y="98"/>
                      <a:pt x="70" y="100"/>
                      <a:pt x="70" y="101"/>
                    </a:cubicBezTo>
                    <a:cubicBezTo>
                      <a:pt x="70" y="109"/>
                      <a:pt x="70" y="118"/>
                      <a:pt x="70" y="126"/>
                    </a:cubicBezTo>
                    <a:cubicBezTo>
                      <a:pt x="70" y="126"/>
                      <a:pt x="69" y="127"/>
                      <a:pt x="68" y="127"/>
                    </a:cubicBezTo>
                    <a:cubicBezTo>
                      <a:pt x="65" y="123"/>
                      <a:pt x="62" y="119"/>
                      <a:pt x="58" y="115"/>
                    </a:cubicBezTo>
                    <a:cubicBezTo>
                      <a:pt x="55" y="115"/>
                      <a:pt x="50" y="115"/>
                      <a:pt x="45" y="115"/>
                    </a:cubicBezTo>
                    <a:close/>
                  </a:path>
                </a:pathLst>
              </a:custGeom>
              <a:solidFill>
                <a:srgbClr val="1A3A22"/>
              </a:solidFill>
              <a:ln>
                <a:noFill/>
              </a:ln>
            </p:spPr>
            <p:txBody>
              <a:bodyPr vert="horz" wrap="square" lIns="91440" tIns="45720" rIns="91440" bIns="45720" numCol="1" anchor="t" anchorCtr="0" compatLnSpc="1">
                <a:prstTxWarp prst="textNoShape">
                  <a:avLst/>
                </a:prstTxWarp>
              </a:bodyPr>
              <a:lstStyle/>
              <a:p>
                <a:endParaRPr lang="es-ES"/>
              </a:p>
            </p:txBody>
          </p:sp>
          <p:sp>
            <p:nvSpPr>
              <p:cNvPr id="13" name="Freeform 9">
                <a:extLst>
                  <a:ext uri="{FF2B5EF4-FFF2-40B4-BE49-F238E27FC236}">
                    <a16:creationId xmlns:a16="http://schemas.microsoft.com/office/drawing/2014/main" id="{29A563B4-7E24-44E5-B37B-C9F85C9259B0}"/>
                  </a:ext>
                </a:extLst>
              </p:cNvPr>
              <p:cNvSpPr>
                <a:spLocks/>
              </p:cNvSpPr>
              <p:nvPr/>
            </p:nvSpPr>
            <p:spPr bwMode="auto">
              <a:xfrm>
                <a:off x="5694363" y="3370263"/>
                <a:ext cx="57150" cy="150812"/>
              </a:xfrm>
              <a:custGeom>
                <a:avLst/>
                <a:gdLst>
                  <a:gd name="T0" fmla="*/ 9 w 9"/>
                  <a:gd name="T1" fmla="*/ 1 h 23"/>
                  <a:gd name="T2" fmla="*/ 9 w 9"/>
                  <a:gd name="T3" fmla="*/ 22 h 23"/>
                  <a:gd name="T4" fmla="*/ 7 w 9"/>
                  <a:gd name="T5" fmla="*/ 23 h 23"/>
                  <a:gd name="T6" fmla="*/ 0 w 9"/>
                  <a:gd name="T7" fmla="*/ 13 h 23"/>
                  <a:gd name="T8" fmla="*/ 6 w 9"/>
                  <a:gd name="T9" fmla="*/ 0 h 23"/>
                  <a:gd name="T10" fmla="*/ 9 w 9"/>
                  <a:gd name="T11" fmla="*/ 1 h 23"/>
                </a:gdLst>
                <a:ahLst/>
                <a:cxnLst>
                  <a:cxn ang="0">
                    <a:pos x="T0" y="T1"/>
                  </a:cxn>
                  <a:cxn ang="0">
                    <a:pos x="T2" y="T3"/>
                  </a:cxn>
                  <a:cxn ang="0">
                    <a:pos x="T4" y="T5"/>
                  </a:cxn>
                  <a:cxn ang="0">
                    <a:pos x="T6" y="T7"/>
                  </a:cxn>
                  <a:cxn ang="0">
                    <a:pos x="T8" y="T9"/>
                  </a:cxn>
                  <a:cxn ang="0">
                    <a:pos x="T10" y="T11"/>
                  </a:cxn>
                </a:cxnLst>
                <a:rect l="0" t="0" r="r" b="b"/>
                <a:pathLst>
                  <a:path w="9" h="23">
                    <a:moveTo>
                      <a:pt x="9" y="1"/>
                    </a:moveTo>
                    <a:cubicBezTo>
                      <a:pt x="9" y="8"/>
                      <a:pt x="9" y="15"/>
                      <a:pt x="9" y="22"/>
                    </a:cubicBezTo>
                    <a:cubicBezTo>
                      <a:pt x="8" y="23"/>
                      <a:pt x="8" y="23"/>
                      <a:pt x="7" y="23"/>
                    </a:cubicBezTo>
                    <a:cubicBezTo>
                      <a:pt x="4" y="20"/>
                      <a:pt x="0" y="16"/>
                      <a:pt x="0" y="13"/>
                    </a:cubicBezTo>
                    <a:cubicBezTo>
                      <a:pt x="0" y="8"/>
                      <a:pt x="4" y="4"/>
                      <a:pt x="6" y="0"/>
                    </a:cubicBezTo>
                    <a:cubicBezTo>
                      <a:pt x="7" y="0"/>
                      <a:pt x="8" y="1"/>
                      <a:pt x="9" y="1"/>
                    </a:cubicBezTo>
                    <a:close/>
                  </a:path>
                </a:pathLst>
              </a:custGeom>
              <a:solidFill>
                <a:srgbClr val="1A3A22"/>
              </a:solidFill>
              <a:ln>
                <a:noFill/>
              </a:ln>
            </p:spPr>
            <p:txBody>
              <a:bodyPr vert="horz" wrap="square" lIns="91440" tIns="45720" rIns="91440" bIns="45720" numCol="1" anchor="t" anchorCtr="0" compatLnSpc="1">
                <a:prstTxWarp prst="textNoShape">
                  <a:avLst/>
                </a:prstTxWarp>
              </a:bodyPr>
              <a:lstStyle/>
              <a:p>
                <a:endParaRPr lang="es-ES"/>
              </a:p>
            </p:txBody>
          </p:sp>
          <p:sp>
            <p:nvSpPr>
              <p:cNvPr id="20" name="Freeform 10">
                <a:extLst>
                  <a:ext uri="{FF2B5EF4-FFF2-40B4-BE49-F238E27FC236}">
                    <a16:creationId xmlns:a16="http://schemas.microsoft.com/office/drawing/2014/main" id="{7DD96BEE-9724-4332-A700-AAC282D018A9}"/>
                  </a:ext>
                </a:extLst>
              </p:cNvPr>
              <p:cNvSpPr>
                <a:spLocks/>
              </p:cNvSpPr>
              <p:nvPr/>
            </p:nvSpPr>
            <p:spPr bwMode="auto">
              <a:xfrm>
                <a:off x="5849938" y="3671888"/>
                <a:ext cx="65088" cy="136525"/>
              </a:xfrm>
              <a:custGeom>
                <a:avLst/>
                <a:gdLst>
                  <a:gd name="T0" fmla="*/ 0 w 10"/>
                  <a:gd name="T1" fmla="*/ 21 h 21"/>
                  <a:gd name="T2" fmla="*/ 0 w 10"/>
                  <a:gd name="T3" fmla="*/ 0 h 21"/>
                  <a:gd name="T4" fmla="*/ 10 w 10"/>
                  <a:gd name="T5" fmla="*/ 9 h 21"/>
                  <a:gd name="T6" fmla="*/ 0 w 10"/>
                  <a:gd name="T7" fmla="*/ 21 h 21"/>
                </a:gdLst>
                <a:ahLst/>
                <a:cxnLst>
                  <a:cxn ang="0">
                    <a:pos x="T0" y="T1"/>
                  </a:cxn>
                  <a:cxn ang="0">
                    <a:pos x="T2" y="T3"/>
                  </a:cxn>
                  <a:cxn ang="0">
                    <a:pos x="T4" y="T5"/>
                  </a:cxn>
                  <a:cxn ang="0">
                    <a:pos x="T6" y="T7"/>
                  </a:cxn>
                </a:cxnLst>
                <a:rect l="0" t="0" r="r" b="b"/>
                <a:pathLst>
                  <a:path w="10" h="21">
                    <a:moveTo>
                      <a:pt x="0" y="21"/>
                    </a:moveTo>
                    <a:cubicBezTo>
                      <a:pt x="0" y="14"/>
                      <a:pt x="0" y="7"/>
                      <a:pt x="0" y="0"/>
                    </a:cubicBezTo>
                    <a:cubicBezTo>
                      <a:pt x="6" y="1"/>
                      <a:pt x="10" y="3"/>
                      <a:pt x="10" y="9"/>
                    </a:cubicBezTo>
                    <a:cubicBezTo>
                      <a:pt x="10" y="15"/>
                      <a:pt x="6" y="19"/>
                      <a:pt x="0" y="21"/>
                    </a:cubicBezTo>
                    <a:close/>
                  </a:path>
                </a:pathLst>
              </a:custGeom>
              <a:solidFill>
                <a:srgbClr val="1A3A22"/>
              </a:solidFill>
              <a:ln>
                <a:noFill/>
              </a:ln>
            </p:spPr>
            <p:txBody>
              <a:bodyPr vert="horz" wrap="square" lIns="91440" tIns="45720" rIns="91440" bIns="45720" numCol="1" anchor="t" anchorCtr="0" compatLnSpc="1">
                <a:prstTxWarp prst="textNoShape">
                  <a:avLst/>
                </a:prstTxWarp>
              </a:bodyPr>
              <a:lstStyle/>
              <a:p>
                <a:endParaRPr lang="es-ES"/>
              </a:p>
            </p:txBody>
          </p:sp>
        </p:grpSp>
      </p:grpSp>
    </p:spTree>
    <p:extLst>
      <p:ext uri="{BB962C8B-B14F-4D97-AF65-F5344CB8AC3E}">
        <p14:creationId xmlns:p14="http://schemas.microsoft.com/office/powerpoint/2010/main" val="24896363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967"/>
        <p:cNvGrpSpPr/>
        <p:nvPr/>
      </p:nvGrpSpPr>
      <p:grpSpPr>
        <a:xfrm>
          <a:off x="0" y="0"/>
          <a:ext cx="0" cy="0"/>
          <a:chOff x="0" y="0"/>
          <a:chExt cx="0" cy="0"/>
        </a:xfrm>
      </p:grpSpPr>
      <p:sp>
        <p:nvSpPr>
          <p:cNvPr id="2968" name="Google Shape;2968;p70"/>
          <p:cNvSpPr txBox="1">
            <a:spLocks noGrp="1"/>
          </p:cNvSpPr>
          <p:nvPr>
            <p:ph type="title"/>
          </p:nvPr>
        </p:nvSpPr>
        <p:spPr>
          <a:xfrm>
            <a:off x="1" y="174776"/>
            <a:ext cx="3072443" cy="572700"/>
          </a:xfrm>
          <a:prstGeom prst="rect">
            <a:avLst/>
          </a:prstGeom>
        </p:spPr>
        <p:txBody>
          <a:bodyPr spcFirstLastPara="1" wrap="square" lIns="91425" tIns="91425" rIns="91425" bIns="91425" anchor="t" anchorCtr="0">
            <a:noAutofit/>
          </a:bodyPr>
          <a:lstStyle/>
          <a:p>
            <a:r>
              <a:rPr lang="en" sz="2700" dirty="0">
                <a:solidFill>
                  <a:srgbClr val="30693E"/>
                </a:solidFill>
                <a:cs typeface="Leelawadee UI Semilight" panose="020B0402040204020203" pitchFamily="34" charset="-34"/>
              </a:rPr>
              <a:t>RESOURCES</a:t>
            </a:r>
            <a:endParaRPr sz="2700" dirty="0">
              <a:solidFill>
                <a:srgbClr val="30693E"/>
              </a:solidFill>
              <a:cs typeface="Leelawadee UI Semilight" panose="020B0402040204020203" pitchFamily="34" charset="-34"/>
            </a:endParaRPr>
          </a:p>
        </p:txBody>
      </p:sp>
      <p:sp>
        <p:nvSpPr>
          <p:cNvPr id="39" name="Freeform 5">
            <a:extLst>
              <a:ext uri="{FF2B5EF4-FFF2-40B4-BE49-F238E27FC236}">
                <a16:creationId xmlns:a16="http://schemas.microsoft.com/office/drawing/2014/main" id="{F0632D6E-7724-414B-82C3-E02747E726E0}"/>
              </a:ext>
            </a:extLst>
          </p:cNvPr>
          <p:cNvSpPr>
            <a:spLocks/>
          </p:cNvSpPr>
          <p:nvPr/>
        </p:nvSpPr>
        <p:spPr bwMode="auto">
          <a:xfrm>
            <a:off x="2277070" y="1536881"/>
            <a:ext cx="1958579" cy="1215628"/>
          </a:xfrm>
          <a:custGeom>
            <a:avLst/>
            <a:gdLst>
              <a:gd name="T0" fmla="*/ 0 w 691"/>
              <a:gd name="T1" fmla="*/ 106 h 429"/>
              <a:gd name="T2" fmla="*/ 64 w 691"/>
              <a:gd name="T3" fmla="*/ 191 h 429"/>
              <a:gd name="T4" fmla="*/ 91 w 691"/>
              <a:gd name="T5" fmla="*/ 134 h 429"/>
              <a:gd name="T6" fmla="*/ 229 w 691"/>
              <a:gd name="T7" fmla="*/ 295 h 429"/>
              <a:gd name="T8" fmla="*/ 380 w 691"/>
              <a:gd name="T9" fmla="*/ 311 h 429"/>
              <a:gd name="T10" fmla="*/ 567 w 691"/>
              <a:gd name="T11" fmla="*/ 118 h 429"/>
              <a:gd name="T12" fmla="*/ 547 w 691"/>
              <a:gd name="T13" fmla="*/ 114 h 429"/>
              <a:gd name="T14" fmla="*/ 599 w 691"/>
              <a:gd name="T15" fmla="*/ 0 h 429"/>
              <a:gd name="T16" fmla="*/ 691 w 691"/>
              <a:gd name="T17" fmla="*/ 129 h 429"/>
              <a:gd name="T18" fmla="*/ 658 w 691"/>
              <a:gd name="T19" fmla="*/ 129 h 429"/>
              <a:gd name="T20" fmla="*/ 271 w 691"/>
              <a:gd name="T21" fmla="*/ 399 h 429"/>
              <a:gd name="T22" fmla="*/ 0 w 691"/>
              <a:gd name="T23" fmla="*/ 106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1" h="429">
                <a:moveTo>
                  <a:pt x="0" y="106"/>
                </a:moveTo>
                <a:cubicBezTo>
                  <a:pt x="22" y="135"/>
                  <a:pt x="42" y="162"/>
                  <a:pt x="64" y="191"/>
                </a:cubicBezTo>
                <a:cubicBezTo>
                  <a:pt x="73" y="172"/>
                  <a:pt x="81" y="155"/>
                  <a:pt x="91" y="134"/>
                </a:cubicBezTo>
                <a:cubicBezTo>
                  <a:pt x="116" y="210"/>
                  <a:pt x="160" y="264"/>
                  <a:pt x="229" y="295"/>
                </a:cubicBezTo>
                <a:cubicBezTo>
                  <a:pt x="278" y="317"/>
                  <a:pt x="328" y="322"/>
                  <a:pt x="380" y="311"/>
                </a:cubicBezTo>
                <a:cubicBezTo>
                  <a:pt x="494" y="287"/>
                  <a:pt x="560" y="188"/>
                  <a:pt x="567" y="118"/>
                </a:cubicBezTo>
                <a:cubicBezTo>
                  <a:pt x="562" y="117"/>
                  <a:pt x="556" y="116"/>
                  <a:pt x="547" y="114"/>
                </a:cubicBezTo>
                <a:cubicBezTo>
                  <a:pt x="564" y="77"/>
                  <a:pt x="581" y="40"/>
                  <a:pt x="599" y="0"/>
                </a:cubicBezTo>
                <a:cubicBezTo>
                  <a:pt x="630" y="43"/>
                  <a:pt x="660" y="85"/>
                  <a:pt x="691" y="129"/>
                </a:cubicBezTo>
                <a:cubicBezTo>
                  <a:pt x="677" y="129"/>
                  <a:pt x="668" y="129"/>
                  <a:pt x="658" y="129"/>
                </a:cubicBezTo>
                <a:cubicBezTo>
                  <a:pt x="618" y="329"/>
                  <a:pt x="434" y="429"/>
                  <a:pt x="271" y="399"/>
                </a:cubicBezTo>
                <a:cubicBezTo>
                  <a:pt x="94" y="367"/>
                  <a:pt x="4" y="214"/>
                  <a:pt x="0" y="106"/>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40" name="Freeform 6">
            <a:extLst>
              <a:ext uri="{FF2B5EF4-FFF2-40B4-BE49-F238E27FC236}">
                <a16:creationId xmlns:a16="http://schemas.microsoft.com/office/drawing/2014/main" id="{CAB03730-FAB7-4122-872B-0591AFBD86D9}"/>
              </a:ext>
            </a:extLst>
          </p:cNvPr>
          <p:cNvSpPr>
            <a:spLocks/>
          </p:cNvSpPr>
          <p:nvPr/>
        </p:nvSpPr>
        <p:spPr bwMode="auto">
          <a:xfrm>
            <a:off x="2183011" y="774882"/>
            <a:ext cx="1960960" cy="1172765"/>
          </a:xfrm>
          <a:custGeom>
            <a:avLst/>
            <a:gdLst>
              <a:gd name="T0" fmla="*/ 123 w 692"/>
              <a:gd name="T1" fmla="*/ 295 h 414"/>
              <a:gd name="T2" fmla="*/ 144 w 692"/>
              <a:gd name="T3" fmla="*/ 300 h 414"/>
              <a:gd name="T4" fmla="*/ 92 w 692"/>
              <a:gd name="T5" fmla="*/ 414 h 414"/>
              <a:gd name="T6" fmla="*/ 0 w 692"/>
              <a:gd name="T7" fmla="*/ 285 h 414"/>
              <a:gd name="T8" fmla="*/ 33 w 692"/>
              <a:gd name="T9" fmla="*/ 285 h 414"/>
              <a:gd name="T10" fmla="*/ 199 w 692"/>
              <a:gd name="T11" fmla="*/ 52 h 414"/>
              <a:gd name="T12" fmla="*/ 423 w 692"/>
              <a:gd name="T13" fmla="*/ 15 h 414"/>
              <a:gd name="T14" fmla="*/ 692 w 692"/>
              <a:gd name="T15" fmla="*/ 309 h 414"/>
              <a:gd name="T16" fmla="*/ 627 w 692"/>
              <a:gd name="T17" fmla="*/ 222 h 414"/>
              <a:gd name="T18" fmla="*/ 601 w 692"/>
              <a:gd name="T19" fmla="*/ 276 h 414"/>
              <a:gd name="T20" fmla="*/ 295 w 692"/>
              <a:gd name="T21" fmla="*/ 107 h 414"/>
              <a:gd name="T22" fmla="*/ 123 w 692"/>
              <a:gd name="T23" fmla="*/ 295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2" h="414">
                <a:moveTo>
                  <a:pt x="123" y="295"/>
                </a:moveTo>
                <a:cubicBezTo>
                  <a:pt x="130" y="297"/>
                  <a:pt x="136" y="298"/>
                  <a:pt x="144" y="300"/>
                </a:cubicBezTo>
                <a:cubicBezTo>
                  <a:pt x="127" y="337"/>
                  <a:pt x="110" y="374"/>
                  <a:pt x="92" y="414"/>
                </a:cubicBezTo>
                <a:cubicBezTo>
                  <a:pt x="60" y="369"/>
                  <a:pt x="31" y="328"/>
                  <a:pt x="0" y="285"/>
                </a:cubicBezTo>
                <a:cubicBezTo>
                  <a:pt x="13" y="285"/>
                  <a:pt x="22" y="285"/>
                  <a:pt x="33" y="285"/>
                </a:cubicBezTo>
                <a:cubicBezTo>
                  <a:pt x="54" y="183"/>
                  <a:pt x="108" y="104"/>
                  <a:pt x="199" y="52"/>
                </a:cubicBezTo>
                <a:cubicBezTo>
                  <a:pt x="269" y="12"/>
                  <a:pt x="344" y="0"/>
                  <a:pt x="423" y="15"/>
                </a:cubicBezTo>
                <a:cubicBezTo>
                  <a:pt x="587" y="45"/>
                  <a:pt x="683" y="185"/>
                  <a:pt x="692" y="309"/>
                </a:cubicBezTo>
                <a:cubicBezTo>
                  <a:pt x="669" y="278"/>
                  <a:pt x="648" y="251"/>
                  <a:pt x="627" y="222"/>
                </a:cubicBezTo>
                <a:cubicBezTo>
                  <a:pt x="618" y="242"/>
                  <a:pt x="610" y="258"/>
                  <a:pt x="601" y="276"/>
                </a:cubicBezTo>
                <a:cubicBezTo>
                  <a:pt x="544" y="138"/>
                  <a:pt x="445" y="73"/>
                  <a:pt x="295" y="107"/>
                </a:cubicBezTo>
                <a:cubicBezTo>
                  <a:pt x="207" y="127"/>
                  <a:pt x="131" y="214"/>
                  <a:pt x="123" y="295"/>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41" name="Freeform 7">
            <a:extLst>
              <a:ext uri="{FF2B5EF4-FFF2-40B4-BE49-F238E27FC236}">
                <a16:creationId xmlns:a16="http://schemas.microsoft.com/office/drawing/2014/main" id="{C0ED7F37-19F0-4893-8C66-D0A253D39B0D}"/>
              </a:ext>
            </a:extLst>
          </p:cNvPr>
          <p:cNvSpPr>
            <a:spLocks/>
          </p:cNvSpPr>
          <p:nvPr/>
        </p:nvSpPr>
        <p:spPr bwMode="auto">
          <a:xfrm>
            <a:off x="2837854" y="1177312"/>
            <a:ext cx="757238" cy="1123950"/>
          </a:xfrm>
          <a:custGeom>
            <a:avLst/>
            <a:gdLst>
              <a:gd name="T0" fmla="*/ 2 w 267"/>
              <a:gd name="T1" fmla="*/ 241 h 397"/>
              <a:gd name="T2" fmla="*/ 78 w 267"/>
              <a:gd name="T3" fmla="*/ 233 h 397"/>
              <a:gd name="T4" fmla="*/ 83 w 267"/>
              <a:gd name="T5" fmla="*/ 248 h 397"/>
              <a:gd name="T6" fmla="*/ 159 w 267"/>
              <a:gd name="T7" fmla="*/ 284 h 397"/>
              <a:gd name="T8" fmla="*/ 178 w 267"/>
              <a:gd name="T9" fmla="*/ 260 h 397"/>
              <a:gd name="T10" fmla="*/ 159 w 267"/>
              <a:gd name="T11" fmla="*/ 241 h 397"/>
              <a:gd name="T12" fmla="*/ 74 w 267"/>
              <a:gd name="T13" fmla="*/ 215 h 397"/>
              <a:gd name="T14" fmla="*/ 21 w 267"/>
              <a:gd name="T15" fmla="*/ 96 h 397"/>
              <a:gd name="T16" fmla="*/ 70 w 267"/>
              <a:gd name="T17" fmla="*/ 49 h 397"/>
              <a:gd name="T18" fmla="*/ 97 w 267"/>
              <a:gd name="T19" fmla="*/ 39 h 397"/>
              <a:gd name="T20" fmla="*/ 97 w 267"/>
              <a:gd name="T21" fmla="*/ 0 h 397"/>
              <a:gd name="T22" fmla="*/ 132 w 267"/>
              <a:gd name="T23" fmla="*/ 0 h 397"/>
              <a:gd name="T24" fmla="*/ 162 w 267"/>
              <a:gd name="T25" fmla="*/ 0 h 397"/>
              <a:gd name="T26" fmla="*/ 165 w 267"/>
              <a:gd name="T27" fmla="*/ 5 h 397"/>
              <a:gd name="T28" fmla="*/ 197 w 267"/>
              <a:gd name="T29" fmla="*/ 51 h 397"/>
              <a:gd name="T30" fmla="*/ 250 w 267"/>
              <a:gd name="T31" fmla="*/ 148 h 397"/>
              <a:gd name="T32" fmla="*/ 176 w 267"/>
              <a:gd name="T33" fmla="*/ 151 h 397"/>
              <a:gd name="T34" fmla="*/ 108 w 267"/>
              <a:gd name="T35" fmla="*/ 112 h 397"/>
              <a:gd name="T36" fmla="*/ 92 w 267"/>
              <a:gd name="T37" fmla="*/ 126 h 397"/>
              <a:gd name="T38" fmla="*/ 107 w 267"/>
              <a:gd name="T39" fmla="*/ 140 h 397"/>
              <a:gd name="T40" fmla="*/ 187 w 267"/>
              <a:gd name="T41" fmla="*/ 164 h 397"/>
              <a:gd name="T42" fmla="*/ 260 w 267"/>
              <a:gd name="T43" fmla="*/ 245 h 397"/>
              <a:gd name="T44" fmla="*/ 190 w 267"/>
              <a:gd name="T45" fmla="*/ 352 h 397"/>
              <a:gd name="T46" fmla="*/ 166 w 267"/>
              <a:gd name="T47" fmla="*/ 386 h 397"/>
              <a:gd name="T48" fmla="*/ 165 w 267"/>
              <a:gd name="T49" fmla="*/ 397 h 397"/>
              <a:gd name="T50" fmla="*/ 100 w 267"/>
              <a:gd name="T51" fmla="*/ 397 h 397"/>
              <a:gd name="T52" fmla="*/ 98 w 267"/>
              <a:gd name="T53" fmla="*/ 393 h 397"/>
              <a:gd name="T54" fmla="*/ 66 w 267"/>
              <a:gd name="T55" fmla="*/ 347 h 397"/>
              <a:gd name="T56" fmla="*/ 2 w 267"/>
              <a:gd name="T57" fmla="*/ 241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7" h="397">
                <a:moveTo>
                  <a:pt x="2" y="241"/>
                </a:moveTo>
                <a:cubicBezTo>
                  <a:pt x="28" y="238"/>
                  <a:pt x="53" y="235"/>
                  <a:pt x="78" y="233"/>
                </a:cubicBezTo>
                <a:cubicBezTo>
                  <a:pt x="80" y="239"/>
                  <a:pt x="82" y="243"/>
                  <a:pt x="83" y="248"/>
                </a:cubicBezTo>
                <a:cubicBezTo>
                  <a:pt x="92" y="292"/>
                  <a:pt x="130" y="295"/>
                  <a:pt x="159" y="284"/>
                </a:cubicBezTo>
                <a:cubicBezTo>
                  <a:pt x="168" y="281"/>
                  <a:pt x="176" y="269"/>
                  <a:pt x="178" y="260"/>
                </a:cubicBezTo>
                <a:cubicBezTo>
                  <a:pt x="179" y="255"/>
                  <a:pt x="167" y="244"/>
                  <a:pt x="159" y="241"/>
                </a:cubicBezTo>
                <a:cubicBezTo>
                  <a:pt x="131" y="231"/>
                  <a:pt x="101" y="226"/>
                  <a:pt x="74" y="215"/>
                </a:cubicBezTo>
                <a:cubicBezTo>
                  <a:pt x="22" y="194"/>
                  <a:pt x="0" y="143"/>
                  <a:pt x="21" y="96"/>
                </a:cubicBezTo>
                <a:cubicBezTo>
                  <a:pt x="30" y="73"/>
                  <a:pt x="47" y="58"/>
                  <a:pt x="70" y="49"/>
                </a:cubicBezTo>
                <a:cubicBezTo>
                  <a:pt x="78" y="45"/>
                  <a:pt x="87" y="42"/>
                  <a:pt x="97" y="39"/>
                </a:cubicBezTo>
                <a:cubicBezTo>
                  <a:pt x="97" y="27"/>
                  <a:pt x="97" y="15"/>
                  <a:pt x="97" y="0"/>
                </a:cubicBezTo>
                <a:cubicBezTo>
                  <a:pt x="110" y="0"/>
                  <a:pt x="121" y="0"/>
                  <a:pt x="132" y="0"/>
                </a:cubicBezTo>
                <a:cubicBezTo>
                  <a:pt x="142" y="0"/>
                  <a:pt x="153" y="0"/>
                  <a:pt x="162" y="0"/>
                </a:cubicBezTo>
                <a:cubicBezTo>
                  <a:pt x="164" y="3"/>
                  <a:pt x="165" y="4"/>
                  <a:pt x="165" y="5"/>
                </a:cubicBezTo>
                <a:cubicBezTo>
                  <a:pt x="161" y="31"/>
                  <a:pt x="171" y="43"/>
                  <a:pt x="197" y="51"/>
                </a:cubicBezTo>
                <a:cubicBezTo>
                  <a:pt x="235" y="64"/>
                  <a:pt x="256" y="106"/>
                  <a:pt x="250" y="148"/>
                </a:cubicBezTo>
                <a:cubicBezTo>
                  <a:pt x="226" y="149"/>
                  <a:pt x="201" y="150"/>
                  <a:pt x="176" y="151"/>
                </a:cubicBezTo>
                <a:cubicBezTo>
                  <a:pt x="159" y="111"/>
                  <a:pt x="139" y="99"/>
                  <a:pt x="108" y="112"/>
                </a:cubicBezTo>
                <a:cubicBezTo>
                  <a:pt x="102" y="114"/>
                  <a:pt x="97" y="121"/>
                  <a:pt x="92" y="126"/>
                </a:cubicBezTo>
                <a:cubicBezTo>
                  <a:pt x="97" y="131"/>
                  <a:pt x="101" y="138"/>
                  <a:pt x="107" y="140"/>
                </a:cubicBezTo>
                <a:cubicBezTo>
                  <a:pt x="133" y="149"/>
                  <a:pt x="160" y="156"/>
                  <a:pt x="187" y="164"/>
                </a:cubicBezTo>
                <a:cubicBezTo>
                  <a:pt x="227" y="177"/>
                  <a:pt x="254" y="202"/>
                  <a:pt x="260" y="245"/>
                </a:cubicBezTo>
                <a:cubicBezTo>
                  <a:pt x="267" y="294"/>
                  <a:pt x="239" y="339"/>
                  <a:pt x="190" y="352"/>
                </a:cubicBezTo>
                <a:cubicBezTo>
                  <a:pt x="171" y="358"/>
                  <a:pt x="161" y="365"/>
                  <a:pt x="166" y="386"/>
                </a:cubicBezTo>
                <a:cubicBezTo>
                  <a:pt x="166" y="389"/>
                  <a:pt x="165" y="392"/>
                  <a:pt x="165" y="397"/>
                </a:cubicBezTo>
                <a:cubicBezTo>
                  <a:pt x="143" y="397"/>
                  <a:pt x="121" y="397"/>
                  <a:pt x="100" y="397"/>
                </a:cubicBezTo>
                <a:cubicBezTo>
                  <a:pt x="99" y="395"/>
                  <a:pt x="98" y="394"/>
                  <a:pt x="98" y="393"/>
                </a:cubicBezTo>
                <a:cubicBezTo>
                  <a:pt x="103" y="367"/>
                  <a:pt x="91" y="356"/>
                  <a:pt x="66" y="347"/>
                </a:cubicBezTo>
                <a:cubicBezTo>
                  <a:pt x="21" y="330"/>
                  <a:pt x="6" y="289"/>
                  <a:pt x="2" y="241"/>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2990" name="Freeform 11">
            <a:extLst>
              <a:ext uri="{FF2B5EF4-FFF2-40B4-BE49-F238E27FC236}">
                <a16:creationId xmlns:a16="http://schemas.microsoft.com/office/drawing/2014/main" id="{1A4480D5-034D-4FAC-A382-F7FDB17C934F}"/>
              </a:ext>
            </a:extLst>
          </p:cNvPr>
          <p:cNvSpPr>
            <a:spLocks noEditPoints="1"/>
          </p:cNvSpPr>
          <p:nvPr/>
        </p:nvSpPr>
        <p:spPr bwMode="auto">
          <a:xfrm>
            <a:off x="4482704" y="1445420"/>
            <a:ext cx="1019175" cy="921544"/>
          </a:xfrm>
          <a:custGeom>
            <a:avLst/>
            <a:gdLst>
              <a:gd name="T0" fmla="*/ 209 w 491"/>
              <a:gd name="T1" fmla="*/ 444 h 444"/>
              <a:gd name="T2" fmla="*/ 37 w 491"/>
              <a:gd name="T3" fmla="*/ 444 h 444"/>
              <a:gd name="T4" fmla="*/ 0 w 491"/>
              <a:gd name="T5" fmla="*/ 407 h 444"/>
              <a:gd name="T6" fmla="*/ 0 w 491"/>
              <a:gd name="T7" fmla="*/ 105 h 444"/>
              <a:gd name="T8" fmla="*/ 33 w 491"/>
              <a:gd name="T9" fmla="*/ 72 h 444"/>
              <a:gd name="T10" fmla="*/ 257 w 491"/>
              <a:gd name="T11" fmla="*/ 72 h 444"/>
              <a:gd name="T12" fmla="*/ 284 w 491"/>
              <a:gd name="T13" fmla="*/ 59 h 444"/>
              <a:gd name="T14" fmla="*/ 325 w 491"/>
              <a:gd name="T15" fmla="*/ 8 h 444"/>
              <a:gd name="T16" fmla="*/ 343 w 491"/>
              <a:gd name="T17" fmla="*/ 6 h 444"/>
              <a:gd name="T18" fmla="*/ 482 w 491"/>
              <a:gd name="T19" fmla="*/ 120 h 444"/>
              <a:gd name="T20" fmla="*/ 483 w 491"/>
              <a:gd name="T21" fmla="*/ 139 h 444"/>
              <a:gd name="T22" fmla="*/ 417 w 491"/>
              <a:gd name="T23" fmla="*/ 220 h 444"/>
              <a:gd name="T24" fmla="*/ 400 w 491"/>
              <a:gd name="T25" fmla="*/ 225 h 444"/>
              <a:gd name="T26" fmla="*/ 262 w 491"/>
              <a:gd name="T27" fmla="*/ 225 h 444"/>
              <a:gd name="T28" fmla="*/ 233 w 491"/>
              <a:gd name="T29" fmla="*/ 253 h 444"/>
              <a:gd name="T30" fmla="*/ 233 w 491"/>
              <a:gd name="T31" fmla="*/ 305 h 444"/>
              <a:gd name="T32" fmla="*/ 260 w 491"/>
              <a:gd name="T33" fmla="*/ 331 h 444"/>
              <a:gd name="T34" fmla="*/ 402 w 491"/>
              <a:gd name="T35" fmla="*/ 331 h 444"/>
              <a:gd name="T36" fmla="*/ 417 w 491"/>
              <a:gd name="T37" fmla="*/ 346 h 444"/>
              <a:gd name="T38" fmla="*/ 416 w 491"/>
              <a:gd name="T39" fmla="*/ 412 h 444"/>
              <a:gd name="T40" fmla="*/ 385 w 491"/>
              <a:gd name="T41" fmla="*/ 444 h 444"/>
              <a:gd name="T42" fmla="*/ 209 w 491"/>
              <a:gd name="T43" fmla="*/ 444 h 444"/>
              <a:gd name="T44" fmla="*/ 416 w 491"/>
              <a:gd name="T45" fmla="*/ 187 h 444"/>
              <a:gd name="T46" fmla="*/ 418 w 491"/>
              <a:gd name="T47" fmla="*/ 95 h 444"/>
              <a:gd name="T48" fmla="*/ 368 w 491"/>
              <a:gd name="T49" fmla="*/ 55 h 444"/>
              <a:gd name="T50" fmla="*/ 310 w 491"/>
              <a:gd name="T51" fmla="*/ 55 h 444"/>
              <a:gd name="T52" fmla="*/ 268 w 491"/>
              <a:gd name="T53" fmla="*/ 107 h 444"/>
              <a:gd name="T54" fmla="*/ 280 w 491"/>
              <a:gd name="T55" fmla="*/ 110 h 444"/>
              <a:gd name="T56" fmla="*/ 384 w 491"/>
              <a:gd name="T57" fmla="*/ 110 h 444"/>
              <a:gd name="T58" fmla="*/ 416 w 491"/>
              <a:gd name="T59" fmla="*/ 142 h 444"/>
              <a:gd name="T60" fmla="*/ 416 w 491"/>
              <a:gd name="T61" fmla="*/ 187 h 444"/>
              <a:gd name="T62" fmla="*/ 257 w 491"/>
              <a:gd name="T63" fmla="*/ 89 h 444"/>
              <a:gd name="T64" fmla="*/ 246 w 491"/>
              <a:gd name="T65" fmla="*/ 88 h 444"/>
              <a:gd name="T66" fmla="*/ 41 w 491"/>
              <a:gd name="T67" fmla="*/ 88 h 444"/>
              <a:gd name="T68" fmla="*/ 29 w 491"/>
              <a:gd name="T69" fmla="*/ 89 h 444"/>
              <a:gd name="T70" fmla="*/ 18 w 491"/>
              <a:gd name="T71" fmla="*/ 96 h 444"/>
              <a:gd name="T72" fmla="*/ 27 w 491"/>
              <a:gd name="T73" fmla="*/ 105 h 444"/>
              <a:gd name="T74" fmla="*/ 66 w 491"/>
              <a:gd name="T75" fmla="*/ 110 h 444"/>
              <a:gd name="T76" fmla="*/ 224 w 491"/>
              <a:gd name="T77" fmla="*/ 110 h 444"/>
              <a:gd name="T78" fmla="*/ 257 w 491"/>
              <a:gd name="T79" fmla="*/ 89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1" h="444">
                <a:moveTo>
                  <a:pt x="209" y="444"/>
                </a:moveTo>
                <a:cubicBezTo>
                  <a:pt x="151" y="444"/>
                  <a:pt x="94" y="444"/>
                  <a:pt x="37" y="444"/>
                </a:cubicBezTo>
                <a:cubicBezTo>
                  <a:pt x="8" y="444"/>
                  <a:pt x="0" y="436"/>
                  <a:pt x="0" y="407"/>
                </a:cubicBezTo>
                <a:cubicBezTo>
                  <a:pt x="0" y="307"/>
                  <a:pt x="0" y="206"/>
                  <a:pt x="0" y="105"/>
                </a:cubicBezTo>
                <a:cubicBezTo>
                  <a:pt x="0" y="80"/>
                  <a:pt x="8" y="72"/>
                  <a:pt x="33" y="72"/>
                </a:cubicBezTo>
                <a:cubicBezTo>
                  <a:pt x="108" y="71"/>
                  <a:pt x="182" y="71"/>
                  <a:pt x="257" y="72"/>
                </a:cubicBezTo>
                <a:cubicBezTo>
                  <a:pt x="269" y="72"/>
                  <a:pt x="277" y="68"/>
                  <a:pt x="284" y="59"/>
                </a:cubicBezTo>
                <a:cubicBezTo>
                  <a:pt x="297" y="41"/>
                  <a:pt x="312" y="25"/>
                  <a:pt x="325" y="8"/>
                </a:cubicBezTo>
                <a:cubicBezTo>
                  <a:pt x="332" y="0"/>
                  <a:pt x="336" y="0"/>
                  <a:pt x="343" y="6"/>
                </a:cubicBezTo>
                <a:cubicBezTo>
                  <a:pt x="389" y="45"/>
                  <a:pt x="435" y="83"/>
                  <a:pt x="482" y="120"/>
                </a:cubicBezTo>
                <a:cubicBezTo>
                  <a:pt x="491" y="128"/>
                  <a:pt x="488" y="132"/>
                  <a:pt x="483" y="139"/>
                </a:cubicBezTo>
                <a:cubicBezTo>
                  <a:pt x="461" y="166"/>
                  <a:pt x="438" y="193"/>
                  <a:pt x="417" y="220"/>
                </a:cubicBezTo>
                <a:cubicBezTo>
                  <a:pt x="412" y="228"/>
                  <a:pt x="406" y="225"/>
                  <a:pt x="400" y="225"/>
                </a:cubicBezTo>
                <a:cubicBezTo>
                  <a:pt x="354" y="225"/>
                  <a:pt x="308" y="225"/>
                  <a:pt x="262" y="225"/>
                </a:cubicBezTo>
                <a:cubicBezTo>
                  <a:pt x="239" y="225"/>
                  <a:pt x="234" y="231"/>
                  <a:pt x="233" y="253"/>
                </a:cubicBezTo>
                <a:cubicBezTo>
                  <a:pt x="233" y="271"/>
                  <a:pt x="233" y="288"/>
                  <a:pt x="233" y="305"/>
                </a:cubicBezTo>
                <a:cubicBezTo>
                  <a:pt x="233" y="324"/>
                  <a:pt x="241" y="332"/>
                  <a:pt x="260" y="331"/>
                </a:cubicBezTo>
                <a:cubicBezTo>
                  <a:pt x="307" y="331"/>
                  <a:pt x="354" y="332"/>
                  <a:pt x="402" y="331"/>
                </a:cubicBezTo>
                <a:cubicBezTo>
                  <a:pt x="414" y="331"/>
                  <a:pt x="417" y="334"/>
                  <a:pt x="417" y="346"/>
                </a:cubicBezTo>
                <a:cubicBezTo>
                  <a:pt x="416" y="368"/>
                  <a:pt x="417" y="390"/>
                  <a:pt x="416" y="412"/>
                </a:cubicBezTo>
                <a:cubicBezTo>
                  <a:pt x="416" y="434"/>
                  <a:pt x="407" y="444"/>
                  <a:pt x="385" y="444"/>
                </a:cubicBezTo>
                <a:cubicBezTo>
                  <a:pt x="326" y="444"/>
                  <a:pt x="267" y="444"/>
                  <a:pt x="209" y="444"/>
                </a:cubicBezTo>
                <a:close/>
                <a:moveTo>
                  <a:pt x="416" y="187"/>
                </a:moveTo>
                <a:cubicBezTo>
                  <a:pt x="456" y="152"/>
                  <a:pt x="456" y="126"/>
                  <a:pt x="418" y="95"/>
                </a:cubicBezTo>
                <a:cubicBezTo>
                  <a:pt x="401" y="82"/>
                  <a:pt x="385" y="68"/>
                  <a:pt x="368" y="55"/>
                </a:cubicBezTo>
                <a:cubicBezTo>
                  <a:pt x="357" y="46"/>
                  <a:pt x="319" y="46"/>
                  <a:pt x="310" y="55"/>
                </a:cubicBezTo>
                <a:cubicBezTo>
                  <a:pt x="296" y="72"/>
                  <a:pt x="282" y="89"/>
                  <a:pt x="268" y="107"/>
                </a:cubicBezTo>
                <a:cubicBezTo>
                  <a:pt x="272" y="111"/>
                  <a:pt x="276" y="109"/>
                  <a:pt x="280" y="110"/>
                </a:cubicBezTo>
                <a:cubicBezTo>
                  <a:pt x="315" y="110"/>
                  <a:pt x="349" y="109"/>
                  <a:pt x="384" y="110"/>
                </a:cubicBezTo>
                <a:cubicBezTo>
                  <a:pt x="408" y="110"/>
                  <a:pt x="416" y="119"/>
                  <a:pt x="416" y="142"/>
                </a:cubicBezTo>
                <a:cubicBezTo>
                  <a:pt x="417" y="156"/>
                  <a:pt x="416" y="170"/>
                  <a:pt x="416" y="187"/>
                </a:cubicBezTo>
                <a:close/>
                <a:moveTo>
                  <a:pt x="257" y="89"/>
                </a:moveTo>
                <a:cubicBezTo>
                  <a:pt x="252" y="89"/>
                  <a:pt x="249" y="88"/>
                  <a:pt x="246" y="88"/>
                </a:cubicBezTo>
                <a:cubicBezTo>
                  <a:pt x="178" y="88"/>
                  <a:pt x="109" y="88"/>
                  <a:pt x="41" y="88"/>
                </a:cubicBezTo>
                <a:cubicBezTo>
                  <a:pt x="37" y="88"/>
                  <a:pt x="33" y="88"/>
                  <a:pt x="29" y="89"/>
                </a:cubicBezTo>
                <a:cubicBezTo>
                  <a:pt x="24" y="90"/>
                  <a:pt x="19" y="92"/>
                  <a:pt x="18" y="96"/>
                </a:cubicBezTo>
                <a:cubicBezTo>
                  <a:pt x="17" y="102"/>
                  <a:pt x="23" y="103"/>
                  <a:pt x="27" y="105"/>
                </a:cubicBezTo>
                <a:cubicBezTo>
                  <a:pt x="40" y="111"/>
                  <a:pt x="53" y="110"/>
                  <a:pt x="66" y="110"/>
                </a:cubicBezTo>
                <a:cubicBezTo>
                  <a:pt x="119" y="110"/>
                  <a:pt x="171" y="109"/>
                  <a:pt x="224" y="110"/>
                </a:cubicBezTo>
                <a:cubicBezTo>
                  <a:pt x="240" y="110"/>
                  <a:pt x="250" y="104"/>
                  <a:pt x="257" y="89"/>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2991" name="Freeform 12">
            <a:extLst>
              <a:ext uri="{FF2B5EF4-FFF2-40B4-BE49-F238E27FC236}">
                <a16:creationId xmlns:a16="http://schemas.microsoft.com/office/drawing/2014/main" id="{9F63BD64-541E-45B6-B527-B72ACD22BB36}"/>
              </a:ext>
            </a:extLst>
          </p:cNvPr>
          <p:cNvSpPr>
            <a:spLocks noEditPoints="1"/>
          </p:cNvSpPr>
          <p:nvPr/>
        </p:nvSpPr>
        <p:spPr bwMode="auto">
          <a:xfrm>
            <a:off x="6331744" y="2724151"/>
            <a:ext cx="938213" cy="1003697"/>
          </a:xfrm>
          <a:custGeom>
            <a:avLst/>
            <a:gdLst>
              <a:gd name="T0" fmla="*/ 319 w 452"/>
              <a:gd name="T1" fmla="*/ 484 h 484"/>
              <a:gd name="T2" fmla="*/ 327 w 452"/>
              <a:gd name="T3" fmla="*/ 413 h 484"/>
              <a:gd name="T4" fmla="*/ 308 w 452"/>
              <a:gd name="T5" fmla="*/ 400 h 484"/>
              <a:gd name="T6" fmla="*/ 149 w 452"/>
              <a:gd name="T7" fmla="*/ 417 h 484"/>
              <a:gd name="T8" fmla="*/ 19 w 452"/>
              <a:gd name="T9" fmla="*/ 281 h 484"/>
              <a:gd name="T10" fmla="*/ 5 w 452"/>
              <a:gd name="T11" fmla="*/ 148 h 484"/>
              <a:gd name="T12" fmla="*/ 70 w 452"/>
              <a:gd name="T13" fmla="*/ 24 h 484"/>
              <a:gd name="T14" fmla="*/ 139 w 452"/>
              <a:gd name="T15" fmla="*/ 10 h 484"/>
              <a:gd name="T16" fmla="*/ 346 w 452"/>
              <a:gd name="T17" fmla="*/ 38 h 484"/>
              <a:gd name="T18" fmla="*/ 439 w 452"/>
              <a:gd name="T19" fmla="*/ 154 h 484"/>
              <a:gd name="T20" fmla="*/ 445 w 452"/>
              <a:gd name="T21" fmla="*/ 275 h 484"/>
              <a:gd name="T22" fmla="*/ 441 w 452"/>
              <a:gd name="T23" fmla="*/ 290 h 484"/>
              <a:gd name="T24" fmla="*/ 364 w 452"/>
              <a:gd name="T25" fmla="*/ 439 h 484"/>
              <a:gd name="T26" fmla="*/ 319 w 452"/>
              <a:gd name="T27" fmla="*/ 484 h 484"/>
              <a:gd name="T28" fmla="*/ 238 w 452"/>
              <a:gd name="T29" fmla="*/ 64 h 484"/>
              <a:gd name="T30" fmla="*/ 226 w 452"/>
              <a:gd name="T31" fmla="*/ 74 h 484"/>
              <a:gd name="T32" fmla="*/ 209 w 452"/>
              <a:gd name="T33" fmla="*/ 94 h 484"/>
              <a:gd name="T34" fmla="*/ 158 w 452"/>
              <a:gd name="T35" fmla="*/ 159 h 484"/>
              <a:gd name="T36" fmla="*/ 205 w 452"/>
              <a:gd name="T37" fmla="*/ 220 h 484"/>
              <a:gd name="T38" fmla="*/ 244 w 452"/>
              <a:gd name="T39" fmla="*/ 235 h 484"/>
              <a:gd name="T40" fmla="*/ 257 w 452"/>
              <a:gd name="T41" fmla="*/ 250 h 484"/>
              <a:gd name="T42" fmla="*/ 240 w 452"/>
              <a:gd name="T43" fmla="*/ 265 h 484"/>
              <a:gd name="T44" fmla="*/ 191 w 452"/>
              <a:gd name="T45" fmla="*/ 245 h 484"/>
              <a:gd name="T46" fmla="*/ 177 w 452"/>
              <a:gd name="T47" fmla="*/ 226 h 484"/>
              <a:gd name="T48" fmla="*/ 160 w 452"/>
              <a:gd name="T49" fmla="*/ 219 h 484"/>
              <a:gd name="T50" fmla="*/ 153 w 452"/>
              <a:gd name="T51" fmla="*/ 238 h 484"/>
              <a:gd name="T52" fmla="*/ 212 w 452"/>
              <a:gd name="T53" fmla="*/ 300 h 484"/>
              <a:gd name="T54" fmla="*/ 226 w 452"/>
              <a:gd name="T55" fmla="*/ 312 h 484"/>
              <a:gd name="T56" fmla="*/ 239 w 452"/>
              <a:gd name="T57" fmla="*/ 328 h 484"/>
              <a:gd name="T58" fmla="*/ 259 w 452"/>
              <a:gd name="T59" fmla="*/ 311 h 484"/>
              <a:gd name="T60" fmla="*/ 271 w 452"/>
              <a:gd name="T61" fmla="*/ 295 h 484"/>
              <a:gd name="T62" fmla="*/ 320 w 452"/>
              <a:gd name="T63" fmla="*/ 258 h 484"/>
              <a:gd name="T64" fmla="*/ 307 w 452"/>
              <a:gd name="T65" fmla="*/ 181 h 484"/>
              <a:gd name="T66" fmla="*/ 254 w 452"/>
              <a:gd name="T67" fmla="*/ 159 h 484"/>
              <a:gd name="T68" fmla="*/ 238 w 452"/>
              <a:gd name="T69" fmla="*/ 136 h 484"/>
              <a:gd name="T70" fmla="*/ 266 w 452"/>
              <a:gd name="T71" fmla="*/ 130 h 484"/>
              <a:gd name="T72" fmla="*/ 283 w 452"/>
              <a:gd name="T73" fmla="*/ 140 h 484"/>
              <a:gd name="T74" fmla="*/ 307 w 452"/>
              <a:gd name="T75" fmla="*/ 161 h 484"/>
              <a:gd name="T76" fmla="*/ 326 w 452"/>
              <a:gd name="T77" fmla="*/ 162 h 484"/>
              <a:gd name="T78" fmla="*/ 332 w 452"/>
              <a:gd name="T79" fmla="*/ 149 h 484"/>
              <a:gd name="T80" fmla="*/ 289 w 452"/>
              <a:gd name="T81" fmla="*/ 103 h 484"/>
              <a:gd name="T82" fmla="*/ 259 w 452"/>
              <a:gd name="T83" fmla="*/ 77 h 484"/>
              <a:gd name="T84" fmla="*/ 238 w 452"/>
              <a:gd name="T85" fmla="*/ 64 h 484"/>
              <a:gd name="T86" fmla="*/ 40 w 452"/>
              <a:gd name="T87" fmla="*/ 95 h 484"/>
              <a:gd name="T88" fmla="*/ 69 w 452"/>
              <a:gd name="T89" fmla="*/ 100 h 484"/>
              <a:gd name="T90" fmla="*/ 82 w 452"/>
              <a:gd name="T91" fmla="*/ 95 h 484"/>
              <a:gd name="T92" fmla="*/ 148 w 452"/>
              <a:gd name="T93" fmla="*/ 29 h 484"/>
              <a:gd name="T94" fmla="*/ 40 w 452"/>
              <a:gd name="T95" fmla="*/ 95 h 484"/>
              <a:gd name="T96" fmla="*/ 53 w 452"/>
              <a:gd name="T97" fmla="*/ 212 h 484"/>
              <a:gd name="T98" fmla="*/ 73 w 452"/>
              <a:gd name="T99" fmla="*/ 128 h 484"/>
              <a:gd name="T100" fmla="*/ 65 w 452"/>
              <a:gd name="T101" fmla="*/ 117 h 484"/>
              <a:gd name="T102" fmla="*/ 37 w 452"/>
              <a:gd name="T103" fmla="*/ 123 h 484"/>
              <a:gd name="T104" fmla="*/ 53 w 452"/>
              <a:gd name="T105" fmla="*/ 212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52" h="484">
                <a:moveTo>
                  <a:pt x="319" y="484"/>
                </a:moveTo>
                <a:cubicBezTo>
                  <a:pt x="327" y="461"/>
                  <a:pt x="329" y="438"/>
                  <a:pt x="327" y="413"/>
                </a:cubicBezTo>
                <a:cubicBezTo>
                  <a:pt x="326" y="400"/>
                  <a:pt x="323" y="396"/>
                  <a:pt x="308" y="400"/>
                </a:cubicBezTo>
                <a:cubicBezTo>
                  <a:pt x="256" y="417"/>
                  <a:pt x="204" y="426"/>
                  <a:pt x="149" y="417"/>
                </a:cubicBezTo>
                <a:cubicBezTo>
                  <a:pt x="76" y="405"/>
                  <a:pt x="28" y="355"/>
                  <a:pt x="19" y="281"/>
                </a:cubicBezTo>
                <a:cubicBezTo>
                  <a:pt x="14" y="237"/>
                  <a:pt x="9" y="192"/>
                  <a:pt x="5" y="148"/>
                </a:cubicBezTo>
                <a:cubicBezTo>
                  <a:pt x="0" y="93"/>
                  <a:pt x="26" y="41"/>
                  <a:pt x="70" y="24"/>
                </a:cubicBezTo>
                <a:cubicBezTo>
                  <a:pt x="92" y="15"/>
                  <a:pt x="116" y="13"/>
                  <a:pt x="139" y="10"/>
                </a:cubicBezTo>
                <a:cubicBezTo>
                  <a:pt x="211" y="0"/>
                  <a:pt x="280" y="11"/>
                  <a:pt x="346" y="38"/>
                </a:cubicBezTo>
                <a:cubicBezTo>
                  <a:pt x="397" y="59"/>
                  <a:pt x="425" y="102"/>
                  <a:pt x="439" y="154"/>
                </a:cubicBezTo>
                <a:cubicBezTo>
                  <a:pt x="450" y="193"/>
                  <a:pt x="452" y="234"/>
                  <a:pt x="445" y="275"/>
                </a:cubicBezTo>
                <a:cubicBezTo>
                  <a:pt x="444" y="280"/>
                  <a:pt x="444" y="286"/>
                  <a:pt x="441" y="290"/>
                </a:cubicBezTo>
                <a:cubicBezTo>
                  <a:pt x="410" y="337"/>
                  <a:pt x="394" y="391"/>
                  <a:pt x="364" y="439"/>
                </a:cubicBezTo>
                <a:cubicBezTo>
                  <a:pt x="353" y="457"/>
                  <a:pt x="337" y="471"/>
                  <a:pt x="319" y="484"/>
                </a:cubicBezTo>
                <a:close/>
                <a:moveTo>
                  <a:pt x="238" y="64"/>
                </a:moveTo>
                <a:cubicBezTo>
                  <a:pt x="231" y="62"/>
                  <a:pt x="226" y="66"/>
                  <a:pt x="226" y="74"/>
                </a:cubicBezTo>
                <a:cubicBezTo>
                  <a:pt x="227" y="87"/>
                  <a:pt x="220" y="90"/>
                  <a:pt x="209" y="94"/>
                </a:cubicBezTo>
                <a:cubicBezTo>
                  <a:pt x="181" y="107"/>
                  <a:pt x="160" y="127"/>
                  <a:pt x="158" y="159"/>
                </a:cubicBezTo>
                <a:cubicBezTo>
                  <a:pt x="156" y="191"/>
                  <a:pt x="179" y="208"/>
                  <a:pt x="205" y="220"/>
                </a:cubicBezTo>
                <a:cubicBezTo>
                  <a:pt x="217" y="226"/>
                  <a:pt x="231" y="230"/>
                  <a:pt x="244" y="235"/>
                </a:cubicBezTo>
                <a:cubicBezTo>
                  <a:pt x="251" y="238"/>
                  <a:pt x="258" y="241"/>
                  <a:pt x="257" y="250"/>
                </a:cubicBezTo>
                <a:cubicBezTo>
                  <a:pt x="256" y="260"/>
                  <a:pt x="248" y="263"/>
                  <a:pt x="240" y="265"/>
                </a:cubicBezTo>
                <a:cubicBezTo>
                  <a:pt x="220" y="268"/>
                  <a:pt x="204" y="262"/>
                  <a:pt x="191" y="245"/>
                </a:cubicBezTo>
                <a:cubicBezTo>
                  <a:pt x="186" y="239"/>
                  <a:pt x="182" y="232"/>
                  <a:pt x="177" y="226"/>
                </a:cubicBezTo>
                <a:cubicBezTo>
                  <a:pt x="173" y="221"/>
                  <a:pt x="168" y="216"/>
                  <a:pt x="160" y="219"/>
                </a:cubicBezTo>
                <a:cubicBezTo>
                  <a:pt x="151" y="223"/>
                  <a:pt x="152" y="231"/>
                  <a:pt x="153" y="238"/>
                </a:cubicBezTo>
                <a:cubicBezTo>
                  <a:pt x="159" y="272"/>
                  <a:pt x="178" y="294"/>
                  <a:pt x="212" y="300"/>
                </a:cubicBezTo>
                <a:cubicBezTo>
                  <a:pt x="220" y="301"/>
                  <a:pt x="226" y="302"/>
                  <a:pt x="226" y="312"/>
                </a:cubicBezTo>
                <a:cubicBezTo>
                  <a:pt x="226" y="320"/>
                  <a:pt x="227" y="329"/>
                  <a:pt x="239" y="328"/>
                </a:cubicBezTo>
                <a:cubicBezTo>
                  <a:pt x="249" y="327"/>
                  <a:pt x="260" y="326"/>
                  <a:pt x="259" y="311"/>
                </a:cubicBezTo>
                <a:cubicBezTo>
                  <a:pt x="258" y="302"/>
                  <a:pt x="263" y="298"/>
                  <a:pt x="271" y="295"/>
                </a:cubicBezTo>
                <a:cubicBezTo>
                  <a:pt x="291" y="287"/>
                  <a:pt x="307" y="274"/>
                  <a:pt x="320" y="258"/>
                </a:cubicBezTo>
                <a:cubicBezTo>
                  <a:pt x="346" y="228"/>
                  <a:pt x="341" y="200"/>
                  <a:pt x="307" y="181"/>
                </a:cubicBezTo>
                <a:cubicBezTo>
                  <a:pt x="291" y="171"/>
                  <a:pt x="272" y="166"/>
                  <a:pt x="254" y="159"/>
                </a:cubicBezTo>
                <a:cubicBezTo>
                  <a:pt x="244" y="155"/>
                  <a:pt x="233" y="150"/>
                  <a:pt x="238" y="136"/>
                </a:cubicBezTo>
                <a:cubicBezTo>
                  <a:pt x="244" y="122"/>
                  <a:pt x="256" y="127"/>
                  <a:pt x="266" y="130"/>
                </a:cubicBezTo>
                <a:cubicBezTo>
                  <a:pt x="272" y="132"/>
                  <a:pt x="278" y="136"/>
                  <a:pt x="283" y="140"/>
                </a:cubicBezTo>
                <a:cubicBezTo>
                  <a:pt x="291" y="147"/>
                  <a:pt x="299" y="154"/>
                  <a:pt x="307" y="161"/>
                </a:cubicBezTo>
                <a:cubicBezTo>
                  <a:pt x="312" y="166"/>
                  <a:pt x="319" y="166"/>
                  <a:pt x="326" y="162"/>
                </a:cubicBezTo>
                <a:cubicBezTo>
                  <a:pt x="331" y="160"/>
                  <a:pt x="332" y="155"/>
                  <a:pt x="332" y="149"/>
                </a:cubicBezTo>
                <a:cubicBezTo>
                  <a:pt x="331" y="130"/>
                  <a:pt x="307" y="107"/>
                  <a:pt x="289" y="103"/>
                </a:cubicBezTo>
                <a:cubicBezTo>
                  <a:pt x="275" y="100"/>
                  <a:pt x="257" y="99"/>
                  <a:pt x="259" y="77"/>
                </a:cubicBezTo>
                <a:cubicBezTo>
                  <a:pt x="259" y="65"/>
                  <a:pt x="249" y="64"/>
                  <a:pt x="238" y="64"/>
                </a:cubicBezTo>
                <a:close/>
                <a:moveTo>
                  <a:pt x="40" y="95"/>
                </a:moveTo>
                <a:cubicBezTo>
                  <a:pt x="50" y="97"/>
                  <a:pt x="59" y="98"/>
                  <a:pt x="69" y="100"/>
                </a:cubicBezTo>
                <a:cubicBezTo>
                  <a:pt x="74" y="100"/>
                  <a:pt x="79" y="102"/>
                  <a:pt x="82" y="95"/>
                </a:cubicBezTo>
                <a:cubicBezTo>
                  <a:pt x="95" y="67"/>
                  <a:pt x="115" y="45"/>
                  <a:pt x="148" y="29"/>
                </a:cubicBezTo>
                <a:cubicBezTo>
                  <a:pt x="88" y="31"/>
                  <a:pt x="55" y="51"/>
                  <a:pt x="40" y="95"/>
                </a:cubicBezTo>
                <a:close/>
                <a:moveTo>
                  <a:pt x="53" y="212"/>
                </a:moveTo>
                <a:cubicBezTo>
                  <a:pt x="61" y="181"/>
                  <a:pt x="67" y="155"/>
                  <a:pt x="73" y="128"/>
                </a:cubicBezTo>
                <a:cubicBezTo>
                  <a:pt x="74" y="122"/>
                  <a:pt x="74" y="115"/>
                  <a:pt x="65" y="117"/>
                </a:cubicBezTo>
                <a:cubicBezTo>
                  <a:pt x="55" y="119"/>
                  <a:pt x="39" y="108"/>
                  <a:pt x="37" y="123"/>
                </a:cubicBezTo>
                <a:cubicBezTo>
                  <a:pt x="33" y="152"/>
                  <a:pt x="33" y="182"/>
                  <a:pt x="53" y="212"/>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2992" name="Freeform 13">
            <a:extLst>
              <a:ext uri="{FF2B5EF4-FFF2-40B4-BE49-F238E27FC236}">
                <a16:creationId xmlns:a16="http://schemas.microsoft.com/office/drawing/2014/main" id="{654CCE84-021F-4F37-AC99-137595D55054}"/>
              </a:ext>
            </a:extLst>
          </p:cNvPr>
          <p:cNvSpPr>
            <a:spLocks noEditPoints="1"/>
          </p:cNvSpPr>
          <p:nvPr/>
        </p:nvSpPr>
        <p:spPr bwMode="auto">
          <a:xfrm>
            <a:off x="6288883" y="1398985"/>
            <a:ext cx="1003697" cy="1044179"/>
          </a:xfrm>
          <a:custGeom>
            <a:avLst/>
            <a:gdLst>
              <a:gd name="T0" fmla="*/ 471 w 484"/>
              <a:gd name="T1" fmla="*/ 30 h 503"/>
              <a:gd name="T2" fmla="*/ 456 w 484"/>
              <a:gd name="T3" fmla="*/ 8 h 503"/>
              <a:gd name="T4" fmla="*/ 241 w 484"/>
              <a:gd name="T5" fmla="*/ 112 h 503"/>
              <a:gd name="T6" fmla="*/ 249 w 484"/>
              <a:gd name="T7" fmla="*/ 136 h 503"/>
              <a:gd name="T8" fmla="*/ 283 w 484"/>
              <a:gd name="T9" fmla="*/ 165 h 503"/>
              <a:gd name="T10" fmla="*/ 296 w 484"/>
              <a:gd name="T11" fmla="*/ 177 h 503"/>
              <a:gd name="T12" fmla="*/ 337 w 484"/>
              <a:gd name="T13" fmla="*/ 394 h 503"/>
              <a:gd name="T14" fmla="*/ 135 w 484"/>
              <a:gd name="T15" fmla="*/ 483 h 503"/>
              <a:gd name="T16" fmla="*/ 1 w 484"/>
              <a:gd name="T17" fmla="*/ 307 h 503"/>
              <a:gd name="T18" fmla="*/ 140 w 484"/>
              <a:gd name="T19" fmla="*/ 137 h 503"/>
              <a:gd name="T20" fmla="*/ 213 w 484"/>
              <a:gd name="T21" fmla="*/ 127 h 503"/>
              <a:gd name="T22" fmla="*/ 224 w 484"/>
              <a:gd name="T23" fmla="*/ 119 h 503"/>
              <a:gd name="T24" fmla="*/ 413 w 484"/>
              <a:gd name="T25" fmla="*/ 2 h 503"/>
              <a:gd name="T26" fmla="*/ 457 w 484"/>
              <a:gd name="T27" fmla="*/ 2 h 503"/>
              <a:gd name="T28" fmla="*/ 471 w 484"/>
              <a:gd name="T29" fmla="*/ 30 h 503"/>
              <a:gd name="T30" fmla="*/ 104 w 484"/>
              <a:gd name="T31" fmla="*/ 341 h 503"/>
              <a:gd name="T32" fmla="*/ 144 w 484"/>
              <a:gd name="T33" fmla="*/ 392 h 503"/>
              <a:gd name="T34" fmla="*/ 165 w 484"/>
              <a:gd name="T35" fmla="*/ 404 h 503"/>
              <a:gd name="T36" fmla="*/ 180 w 484"/>
              <a:gd name="T37" fmla="*/ 419 h 503"/>
              <a:gd name="T38" fmla="*/ 197 w 484"/>
              <a:gd name="T39" fmla="*/ 404 h 503"/>
              <a:gd name="T40" fmla="*/ 207 w 484"/>
              <a:gd name="T41" fmla="*/ 394 h 503"/>
              <a:gd name="T42" fmla="*/ 235 w 484"/>
              <a:gd name="T43" fmla="*/ 384 h 503"/>
              <a:gd name="T44" fmla="*/ 265 w 484"/>
              <a:gd name="T45" fmla="*/ 329 h 503"/>
              <a:gd name="T46" fmla="*/ 227 w 484"/>
              <a:gd name="T47" fmla="*/ 283 h 503"/>
              <a:gd name="T48" fmla="*/ 195 w 484"/>
              <a:gd name="T49" fmla="*/ 273 h 503"/>
              <a:gd name="T50" fmla="*/ 179 w 484"/>
              <a:gd name="T51" fmla="*/ 253 h 503"/>
              <a:gd name="T52" fmla="*/ 206 w 484"/>
              <a:gd name="T53" fmla="*/ 246 h 503"/>
              <a:gd name="T54" fmla="*/ 235 w 484"/>
              <a:gd name="T55" fmla="*/ 267 h 503"/>
              <a:gd name="T56" fmla="*/ 261 w 484"/>
              <a:gd name="T57" fmla="*/ 262 h 503"/>
              <a:gd name="T58" fmla="*/ 226 w 484"/>
              <a:gd name="T59" fmla="*/ 217 h 503"/>
              <a:gd name="T60" fmla="*/ 197 w 484"/>
              <a:gd name="T61" fmla="*/ 198 h 503"/>
              <a:gd name="T62" fmla="*/ 182 w 484"/>
              <a:gd name="T63" fmla="*/ 190 h 503"/>
              <a:gd name="T64" fmla="*/ 166 w 484"/>
              <a:gd name="T65" fmla="*/ 197 h 503"/>
              <a:gd name="T66" fmla="*/ 148 w 484"/>
              <a:gd name="T67" fmla="*/ 218 h 503"/>
              <a:gd name="T68" fmla="*/ 109 w 484"/>
              <a:gd name="T69" fmla="*/ 266 h 503"/>
              <a:gd name="T70" fmla="*/ 141 w 484"/>
              <a:gd name="T71" fmla="*/ 321 h 503"/>
              <a:gd name="T72" fmla="*/ 178 w 484"/>
              <a:gd name="T73" fmla="*/ 336 h 503"/>
              <a:gd name="T74" fmla="*/ 195 w 484"/>
              <a:gd name="T75" fmla="*/ 354 h 503"/>
              <a:gd name="T76" fmla="*/ 172 w 484"/>
              <a:gd name="T77" fmla="*/ 365 h 503"/>
              <a:gd name="T78" fmla="*/ 128 w 484"/>
              <a:gd name="T79" fmla="*/ 335 h 503"/>
              <a:gd name="T80" fmla="*/ 110 w 484"/>
              <a:gd name="T81" fmla="*/ 326 h 503"/>
              <a:gd name="T82" fmla="*/ 104 w 484"/>
              <a:gd name="T83" fmla="*/ 341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84" h="503">
                <a:moveTo>
                  <a:pt x="471" y="30"/>
                </a:moveTo>
                <a:cubicBezTo>
                  <a:pt x="471" y="18"/>
                  <a:pt x="470" y="10"/>
                  <a:pt x="456" y="8"/>
                </a:cubicBezTo>
                <a:cubicBezTo>
                  <a:pt x="386" y="0"/>
                  <a:pt x="284" y="28"/>
                  <a:pt x="241" y="112"/>
                </a:cubicBezTo>
                <a:cubicBezTo>
                  <a:pt x="234" y="124"/>
                  <a:pt x="231" y="132"/>
                  <a:pt x="249" y="136"/>
                </a:cubicBezTo>
                <a:cubicBezTo>
                  <a:pt x="263" y="140"/>
                  <a:pt x="280" y="145"/>
                  <a:pt x="283" y="165"/>
                </a:cubicBezTo>
                <a:cubicBezTo>
                  <a:pt x="284" y="170"/>
                  <a:pt x="292" y="173"/>
                  <a:pt x="296" y="177"/>
                </a:cubicBezTo>
                <a:cubicBezTo>
                  <a:pt x="358" y="231"/>
                  <a:pt x="375" y="321"/>
                  <a:pt x="337" y="394"/>
                </a:cubicBezTo>
                <a:cubicBezTo>
                  <a:pt x="298" y="466"/>
                  <a:pt x="216" y="503"/>
                  <a:pt x="135" y="483"/>
                </a:cubicBezTo>
                <a:cubicBezTo>
                  <a:pt x="55" y="463"/>
                  <a:pt x="0" y="391"/>
                  <a:pt x="1" y="307"/>
                </a:cubicBezTo>
                <a:cubicBezTo>
                  <a:pt x="3" y="226"/>
                  <a:pt x="60" y="157"/>
                  <a:pt x="140" y="137"/>
                </a:cubicBezTo>
                <a:cubicBezTo>
                  <a:pt x="164" y="132"/>
                  <a:pt x="187" y="121"/>
                  <a:pt x="213" y="127"/>
                </a:cubicBezTo>
                <a:cubicBezTo>
                  <a:pt x="220" y="129"/>
                  <a:pt x="222" y="124"/>
                  <a:pt x="224" y="119"/>
                </a:cubicBezTo>
                <a:cubicBezTo>
                  <a:pt x="262" y="39"/>
                  <a:pt x="330" y="9"/>
                  <a:pt x="413" y="2"/>
                </a:cubicBezTo>
                <a:cubicBezTo>
                  <a:pt x="427" y="1"/>
                  <a:pt x="442" y="2"/>
                  <a:pt x="457" y="2"/>
                </a:cubicBezTo>
                <a:cubicBezTo>
                  <a:pt x="484" y="4"/>
                  <a:pt x="484" y="4"/>
                  <a:pt x="471" y="30"/>
                </a:cubicBezTo>
                <a:close/>
                <a:moveTo>
                  <a:pt x="104" y="341"/>
                </a:moveTo>
                <a:cubicBezTo>
                  <a:pt x="104" y="370"/>
                  <a:pt x="116" y="384"/>
                  <a:pt x="144" y="392"/>
                </a:cubicBezTo>
                <a:cubicBezTo>
                  <a:pt x="151" y="394"/>
                  <a:pt x="166" y="388"/>
                  <a:pt x="165" y="404"/>
                </a:cubicBezTo>
                <a:cubicBezTo>
                  <a:pt x="165" y="415"/>
                  <a:pt x="169" y="419"/>
                  <a:pt x="180" y="419"/>
                </a:cubicBezTo>
                <a:cubicBezTo>
                  <a:pt x="191" y="419"/>
                  <a:pt x="199" y="417"/>
                  <a:pt x="197" y="404"/>
                </a:cubicBezTo>
                <a:cubicBezTo>
                  <a:pt x="197" y="397"/>
                  <a:pt x="201" y="395"/>
                  <a:pt x="207" y="394"/>
                </a:cubicBezTo>
                <a:cubicBezTo>
                  <a:pt x="217" y="393"/>
                  <a:pt x="226" y="389"/>
                  <a:pt x="235" y="384"/>
                </a:cubicBezTo>
                <a:cubicBezTo>
                  <a:pt x="255" y="371"/>
                  <a:pt x="267" y="354"/>
                  <a:pt x="265" y="329"/>
                </a:cubicBezTo>
                <a:cubicBezTo>
                  <a:pt x="264" y="305"/>
                  <a:pt x="248" y="292"/>
                  <a:pt x="227" y="283"/>
                </a:cubicBezTo>
                <a:cubicBezTo>
                  <a:pt x="217" y="279"/>
                  <a:pt x="206" y="276"/>
                  <a:pt x="195" y="273"/>
                </a:cubicBezTo>
                <a:cubicBezTo>
                  <a:pt x="185" y="269"/>
                  <a:pt x="174" y="265"/>
                  <a:pt x="179" y="253"/>
                </a:cubicBezTo>
                <a:cubicBezTo>
                  <a:pt x="183" y="240"/>
                  <a:pt x="195" y="242"/>
                  <a:pt x="206" y="246"/>
                </a:cubicBezTo>
                <a:cubicBezTo>
                  <a:pt x="218" y="250"/>
                  <a:pt x="225" y="260"/>
                  <a:pt x="235" y="267"/>
                </a:cubicBezTo>
                <a:cubicBezTo>
                  <a:pt x="245" y="275"/>
                  <a:pt x="255" y="275"/>
                  <a:pt x="261" y="262"/>
                </a:cubicBezTo>
                <a:cubicBezTo>
                  <a:pt x="269" y="243"/>
                  <a:pt x="247" y="216"/>
                  <a:pt x="226" y="217"/>
                </a:cubicBezTo>
                <a:cubicBezTo>
                  <a:pt x="213" y="218"/>
                  <a:pt x="196" y="221"/>
                  <a:pt x="197" y="198"/>
                </a:cubicBezTo>
                <a:cubicBezTo>
                  <a:pt x="197" y="188"/>
                  <a:pt x="188" y="190"/>
                  <a:pt x="182" y="190"/>
                </a:cubicBezTo>
                <a:cubicBezTo>
                  <a:pt x="176" y="190"/>
                  <a:pt x="165" y="188"/>
                  <a:pt x="166" y="197"/>
                </a:cubicBezTo>
                <a:cubicBezTo>
                  <a:pt x="168" y="213"/>
                  <a:pt x="158" y="214"/>
                  <a:pt x="148" y="218"/>
                </a:cubicBezTo>
                <a:cubicBezTo>
                  <a:pt x="126" y="227"/>
                  <a:pt x="111" y="242"/>
                  <a:pt x="109" y="266"/>
                </a:cubicBezTo>
                <a:cubicBezTo>
                  <a:pt x="106" y="292"/>
                  <a:pt x="120" y="309"/>
                  <a:pt x="141" y="321"/>
                </a:cubicBezTo>
                <a:cubicBezTo>
                  <a:pt x="153" y="328"/>
                  <a:pt x="166" y="331"/>
                  <a:pt x="178" y="336"/>
                </a:cubicBezTo>
                <a:cubicBezTo>
                  <a:pt x="186" y="340"/>
                  <a:pt x="198" y="342"/>
                  <a:pt x="195" y="354"/>
                </a:cubicBezTo>
                <a:cubicBezTo>
                  <a:pt x="192" y="365"/>
                  <a:pt x="181" y="365"/>
                  <a:pt x="172" y="365"/>
                </a:cubicBezTo>
                <a:cubicBezTo>
                  <a:pt x="151" y="365"/>
                  <a:pt x="138" y="352"/>
                  <a:pt x="128" y="335"/>
                </a:cubicBezTo>
                <a:cubicBezTo>
                  <a:pt x="125" y="329"/>
                  <a:pt x="119" y="322"/>
                  <a:pt x="110" y="326"/>
                </a:cubicBezTo>
                <a:cubicBezTo>
                  <a:pt x="104" y="328"/>
                  <a:pt x="104" y="335"/>
                  <a:pt x="104" y="341"/>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2993" name="Freeform 14">
            <a:extLst>
              <a:ext uri="{FF2B5EF4-FFF2-40B4-BE49-F238E27FC236}">
                <a16:creationId xmlns:a16="http://schemas.microsoft.com/office/drawing/2014/main" id="{7DD9F9D8-80E6-4BBE-8ECD-CCF297E6324D}"/>
              </a:ext>
            </a:extLst>
          </p:cNvPr>
          <p:cNvSpPr>
            <a:spLocks noEditPoints="1"/>
          </p:cNvSpPr>
          <p:nvPr/>
        </p:nvSpPr>
        <p:spPr bwMode="auto">
          <a:xfrm>
            <a:off x="7975997" y="3908823"/>
            <a:ext cx="766763" cy="1041797"/>
          </a:xfrm>
          <a:custGeom>
            <a:avLst/>
            <a:gdLst>
              <a:gd name="T0" fmla="*/ 171 w 369"/>
              <a:gd name="T1" fmla="*/ 0 h 502"/>
              <a:gd name="T2" fmla="*/ 210 w 369"/>
              <a:gd name="T3" fmla="*/ 60 h 502"/>
              <a:gd name="T4" fmla="*/ 327 w 369"/>
              <a:gd name="T5" fmla="*/ 241 h 502"/>
              <a:gd name="T6" fmla="*/ 280 w 369"/>
              <a:gd name="T7" fmla="*/ 453 h 502"/>
              <a:gd name="T8" fmla="*/ 63 w 369"/>
              <a:gd name="T9" fmla="*/ 435 h 502"/>
              <a:gd name="T10" fmla="*/ 51 w 369"/>
              <a:gd name="T11" fmla="*/ 218 h 502"/>
              <a:gd name="T12" fmla="*/ 171 w 369"/>
              <a:gd name="T13" fmla="*/ 0 h 502"/>
              <a:gd name="T14" fmla="*/ 184 w 369"/>
              <a:gd name="T15" fmla="*/ 185 h 502"/>
              <a:gd name="T16" fmla="*/ 172 w 369"/>
              <a:gd name="T17" fmla="*/ 190 h 502"/>
              <a:gd name="T18" fmla="*/ 152 w 369"/>
              <a:gd name="T19" fmla="*/ 210 h 502"/>
              <a:gd name="T20" fmla="*/ 123 w 369"/>
              <a:gd name="T21" fmla="*/ 249 h 502"/>
              <a:gd name="T22" fmla="*/ 149 w 369"/>
              <a:gd name="T23" fmla="*/ 293 h 502"/>
              <a:gd name="T24" fmla="*/ 184 w 369"/>
              <a:gd name="T25" fmla="*/ 308 h 502"/>
              <a:gd name="T26" fmla="*/ 195 w 369"/>
              <a:gd name="T27" fmla="*/ 322 h 502"/>
              <a:gd name="T28" fmla="*/ 179 w 369"/>
              <a:gd name="T29" fmla="*/ 330 h 502"/>
              <a:gd name="T30" fmla="*/ 139 w 369"/>
              <a:gd name="T31" fmla="*/ 305 h 502"/>
              <a:gd name="T32" fmla="*/ 125 w 369"/>
              <a:gd name="T33" fmla="*/ 298 h 502"/>
              <a:gd name="T34" fmla="*/ 120 w 369"/>
              <a:gd name="T35" fmla="*/ 312 h 502"/>
              <a:gd name="T36" fmla="*/ 152 w 369"/>
              <a:gd name="T37" fmla="*/ 353 h 502"/>
              <a:gd name="T38" fmla="*/ 172 w 369"/>
              <a:gd name="T39" fmla="*/ 369 h 502"/>
              <a:gd name="T40" fmla="*/ 183 w 369"/>
              <a:gd name="T41" fmla="*/ 375 h 502"/>
              <a:gd name="T42" fmla="*/ 196 w 369"/>
              <a:gd name="T43" fmla="*/ 370 h 502"/>
              <a:gd name="T44" fmla="*/ 215 w 369"/>
              <a:gd name="T45" fmla="*/ 352 h 502"/>
              <a:gd name="T46" fmla="*/ 254 w 369"/>
              <a:gd name="T47" fmla="*/ 305 h 502"/>
              <a:gd name="T48" fmla="*/ 221 w 369"/>
              <a:gd name="T49" fmla="*/ 262 h 502"/>
              <a:gd name="T50" fmla="*/ 195 w 369"/>
              <a:gd name="T51" fmla="*/ 254 h 502"/>
              <a:gd name="T52" fmla="*/ 182 w 369"/>
              <a:gd name="T53" fmla="*/ 237 h 502"/>
              <a:gd name="T54" fmla="*/ 204 w 369"/>
              <a:gd name="T55" fmla="*/ 231 h 502"/>
              <a:gd name="T56" fmla="*/ 228 w 369"/>
              <a:gd name="T57" fmla="*/ 248 h 502"/>
              <a:gd name="T58" fmla="*/ 251 w 369"/>
              <a:gd name="T59" fmla="*/ 243 h 502"/>
              <a:gd name="T60" fmla="*/ 221 w 369"/>
              <a:gd name="T61" fmla="*/ 207 h 502"/>
              <a:gd name="T62" fmla="*/ 197 w 369"/>
              <a:gd name="T63" fmla="*/ 193 h 502"/>
              <a:gd name="T64" fmla="*/ 184 w 369"/>
              <a:gd name="T65" fmla="*/ 185 h 502"/>
              <a:gd name="T66" fmla="*/ 230 w 369"/>
              <a:gd name="T67" fmla="*/ 457 h 502"/>
              <a:gd name="T68" fmla="*/ 295 w 369"/>
              <a:gd name="T69" fmla="*/ 420 h 502"/>
              <a:gd name="T70" fmla="*/ 299 w 369"/>
              <a:gd name="T71" fmla="*/ 406 h 502"/>
              <a:gd name="T72" fmla="*/ 284 w 369"/>
              <a:gd name="T73" fmla="*/ 399 h 502"/>
              <a:gd name="T74" fmla="*/ 218 w 369"/>
              <a:gd name="T75" fmla="*/ 435 h 502"/>
              <a:gd name="T76" fmla="*/ 214 w 369"/>
              <a:gd name="T77" fmla="*/ 452 h 502"/>
              <a:gd name="T78" fmla="*/ 230 w 369"/>
              <a:gd name="T79" fmla="*/ 457 h 502"/>
              <a:gd name="T80" fmla="*/ 36 w 369"/>
              <a:gd name="T81" fmla="*/ 329 h 502"/>
              <a:gd name="T82" fmla="*/ 111 w 369"/>
              <a:gd name="T83" fmla="*/ 443 h 502"/>
              <a:gd name="T84" fmla="*/ 36 w 369"/>
              <a:gd name="T85" fmla="*/ 329 h 502"/>
              <a:gd name="T86" fmla="*/ 266 w 369"/>
              <a:gd name="T87" fmla="*/ 394 h 502"/>
              <a:gd name="T88" fmla="*/ 309 w 369"/>
              <a:gd name="T89" fmla="*/ 369 h 502"/>
              <a:gd name="T90" fmla="*/ 311 w 369"/>
              <a:gd name="T91" fmla="*/ 359 h 502"/>
              <a:gd name="T92" fmla="*/ 301 w 369"/>
              <a:gd name="T93" fmla="*/ 354 h 502"/>
              <a:gd name="T94" fmla="*/ 257 w 369"/>
              <a:gd name="T95" fmla="*/ 378 h 502"/>
              <a:gd name="T96" fmla="*/ 254 w 369"/>
              <a:gd name="T97" fmla="*/ 389 h 502"/>
              <a:gd name="T98" fmla="*/ 266 w 369"/>
              <a:gd name="T99" fmla="*/ 394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9" h="502">
                <a:moveTo>
                  <a:pt x="171" y="0"/>
                </a:moveTo>
                <a:cubicBezTo>
                  <a:pt x="184" y="22"/>
                  <a:pt x="197" y="41"/>
                  <a:pt x="210" y="60"/>
                </a:cubicBezTo>
                <a:cubicBezTo>
                  <a:pt x="249" y="120"/>
                  <a:pt x="291" y="179"/>
                  <a:pt x="327" y="241"/>
                </a:cubicBezTo>
                <a:cubicBezTo>
                  <a:pt x="369" y="312"/>
                  <a:pt x="347" y="403"/>
                  <a:pt x="280" y="453"/>
                </a:cubicBezTo>
                <a:cubicBezTo>
                  <a:pt x="213" y="502"/>
                  <a:pt x="121" y="494"/>
                  <a:pt x="63" y="435"/>
                </a:cubicBezTo>
                <a:cubicBezTo>
                  <a:pt x="5" y="376"/>
                  <a:pt x="0" y="284"/>
                  <a:pt x="51" y="218"/>
                </a:cubicBezTo>
                <a:cubicBezTo>
                  <a:pt x="101" y="152"/>
                  <a:pt x="145" y="83"/>
                  <a:pt x="171" y="0"/>
                </a:cubicBezTo>
                <a:close/>
                <a:moveTo>
                  <a:pt x="184" y="185"/>
                </a:moveTo>
                <a:cubicBezTo>
                  <a:pt x="179" y="185"/>
                  <a:pt x="172" y="184"/>
                  <a:pt x="172" y="190"/>
                </a:cubicBezTo>
                <a:cubicBezTo>
                  <a:pt x="174" y="206"/>
                  <a:pt x="161" y="205"/>
                  <a:pt x="152" y="210"/>
                </a:cubicBezTo>
                <a:cubicBezTo>
                  <a:pt x="137" y="218"/>
                  <a:pt x="125" y="230"/>
                  <a:pt x="123" y="249"/>
                </a:cubicBezTo>
                <a:cubicBezTo>
                  <a:pt x="122" y="270"/>
                  <a:pt x="132" y="284"/>
                  <a:pt x="149" y="293"/>
                </a:cubicBezTo>
                <a:cubicBezTo>
                  <a:pt x="160" y="299"/>
                  <a:pt x="172" y="303"/>
                  <a:pt x="184" y="308"/>
                </a:cubicBezTo>
                <a:cubicBezTo>
                  <a:pt x="190" y="311"/>
                  <a:pt x="197" y="313"/>
                  <a:pt x="195" y="322"/>
                </a:cubicBezTo>
                <a:cubicBezTo>
                  <a:pt x="193" y="329"/>
                  <a:pt x="186" y="330"/>
                  <a:pt x="179" y="330"/>
                </a:cubicBezTo>
                <a:cubicBezTo>
                  <a:pt x="160" y="331"/>
                  <a:pt x="148" y="321"/>
                  <a:pt x="139" y="305"/>
                </a:cubicBezTo>
                <a:cubicBezTo>
                  <a:pt x="136" y="300"/>
                  <a:pt x="132" y="295"/>
                  <a:pt x="125" y="298"/>
                </a:cubicBezTo>
                <a:cubicBezTo>
                  <a:pt x="119" y="301"/>
                  <a:pt x="120" y="307"/>
                  <a:pt x="120" y="312"/>
                </a:cubicBezTo>
                <a:cubicBezTo>
                  <a:pt x="120" y="334"/>
                  <a:pt x="130" y="347"/>
                  <a:pt x="152" y="353"/>
                </a:cubicBezTo>
                <a:cubicBezTo>
                  <a:pt x="162" y="355"/>
                  <a:pt x="173" y="354"/>
                  <a:pt x="172" y="369"/>
                </a:cubicBezTo>
                <a:cubicBezTo>
                  <a:pt x="172" y="376"/>
                  <a:pt x="179" y="375"/>
                  <a:pt x="183" y="375"/>
                </a:cubicBezTo>
                <a:cubicBezTo>
                  <a:pt x="188" y="374"/>
                  <a:pt x="196" y="377"/>
                  <a:pt x="196" y="370"/>
                </a:cubicBezTo>
                <a:cubicBezTo>
                  <a:pt x="196" y="355"/>
                  <a:pt x="206" y="355"/>
                  <a:pt x="215" y="352"/>
                </a:cubicBezTo>
                <a:cubicBezTo>
                  <a:pt x="239" y="344"/>
                  <a:pt x="254" y="325"/>
                  <a:pt x="254" y="305"/>
                </a:cubicBezTo>
                <a:cubicBezTo>
                  <a:pt x="254" y="285"/>
                  <a:pt x="243" y="271"/>
                  <a:pt x="221" y="262"/>
                </a:cubicBezTo>
                <a:cubicBezTo>
                  <a:pt x="213" y="259"/>
                  <a:pt x="203" y="257"/>
                  <a:pt x="195" y="254"/>
                </a:cubicBezTo>
                <a:cubicBezTo>
                  <a:pt x="187" y="251"/>
                  <a:pt x="178" y="248"/>
                  <a:pt x="182" y="237"/>
                </a:cubicBezTo>
                <a:cubicBezTo>
                  <a:pt x="185" y="227"/>
                  <a:pt x="195" y="228"/>
                  <a:pt x="204" y="231"/>
                </a:cubicBezTo>
                <a:cubicBezTo>
                  <a:pt x="213" y="234"/>
                  <a:pt x="220" y="242"/>
                  <a:pt x="228" y="248"/>
                </a:cubicBezTo>
                <a:cubicBezTo>
                  <a:pt x="238" y="257"/>
                  <a:pt x="246" y="256"/>
                  <a:pt x="251" y="243"/>
                </a:cubicBezTo>
                <a:cubicBezTo>
                  <a:pt x="256" y="227"/>
                  <a:pt x="238" y="207"/>
                  <a:pt x="221" y="207"/>
                </a:cubicBezTo>
                <a:cubicBezTo>
                  <a:pt x="211" y="207"/>
                  <a:pt x="197" y="211"/>
                  <a:pt x="197" y="193"/>
                </a:cubicBezTo>
                <a:cubicBezTo>
                  <a:pt x="197" y="184"/>
                  <a:pt x="189" y="185"/>
                  <a:pt x="184" y="185"/>
                </a:cubicBezTo>
                <a:close/>
                <a:moveTo>
                  <a:pt x="230" y="457"/>
                </a:moveTo>
                <a:cubicBezTo>
                  <a:pt x="250" y="457"/>
                  <a:pt x="284" y="438"/>
                  <a:pt x="295" y="420"/>
                </a:cubicBezTo>
                <a:cubicBezTo>
                  <a:pt x="298" y="416"/>
                  <a:pt x="302" y="411"/>
                  <a:pt x="299" y="406"/>
                </a:cubicBezTo>
                <a:cubicBezTo>
                  <a:pt x="296" y="399"/>
                  <a:pt x="289" y="399"/>
                  <a:pt x="284" y="399"/>
                </a:cubicBezTo>
                <a:cubicBezTo>
                  <a:pt x="257" y="403"/>
                  <a:pt x="235" y="415"/>
                  <a:pt x="218" y="435"/>
                </a:cubicBezTo>
                <a:cubicBezTo>
                  <a:pt x="214" y="440"/>
                  <a:pt x="210" y="445"/>
                  <a:pt x="214" y="452"/>
                </a:cubicBezTo>
                <a:cubicBezTo>
                  <a:pt x="218" y="458"/>
                  <a:pt x="224" y="457"/>
                  <a:pt x="230" y="457"/>
                </a:cubicBezTo>
                <a:close/>
                <a:moveTo>
                  <a:pt x="36" y="329"/>
                </a:moveTo>
                <a:cubicBezTo>
                  <a:pt x="34" y="371"/>
                  <a:pt x="70" y="439"/>
                  <a:pt x="111" y="443"/>
                </a:cubicBezTo>
                <a:cubicBezTo>
                  <a:pt x="79" y="410"/>
                  <a:pt x="57" y="370"/>
                  <a:pt x="36" y="329"/>
                </a:cubicBezTo>
                <a:close/>
                <a:moveTo>
                  <a:pt x="266" y="394"/>
                </a:moveTo>
                <a:cubicBezTo>
                  <a:pt x="282" y="391"/>
                  <a:pt x="297" y="383"/>
                  <a:pt x="309" y="369"/>
                </a:cubicBezTo>
                <a:cubicBezTo>
                  <a:pt x="311" y="366"/>
                  <a:pt x="313" y="363"/>
                  <a:pt x="311" y="359"/>
                </a:cubicBezTo>
                <a:cubicBezTo>
                  <a:pt x="309" y="355"/>
                  <a:pt x="305" y="354"/>
                  <a:pt x="301" y="354"/>
                </a:cubicBezTo>
                <a:cubicBezTo>
                  <a:pt x="283" y="357"/>
                  <a:pt x="268" y="365"/>
                  <a:pt x="257" y="378"/>
                </a:cubicBezTo>
                <a:cubicBezTo>
                  <a:pt x="254" y="381"/>
                  <a:pt x="252" y="385"/>
                  <a:pt x="254" y="389"/>
                </a:cubicBezTo>
                <a:cubicBezTo>
                  <a:pt x="256" y="394"/>
                  <a:pt x="260" y="393"/>
                  <a:pt x="266" y="394"/>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2994" name="Freeform 15">
            <a:extLst>
              <a:ext uri="{FF2B5EF4-FFF2-40B4-BE49-F238E27FC236}">
                <a16:creationId xmlns:a16="http://schemas.microsoft.com/office/drawing/2014/main" id="{4C37DAA2-575A-4375-BA59-41264C8ECA8B}"/>
              </a:ext>
            </a:extLst>
          </p:cNvPr>
          <p:cNvSpPr>
            <a:spLocks/>
          </p:cNvSpPr>
          <p:nvPr/>
        </p:nvSpPr>
        <p:spPr bwMode="auto">
          <a:xfrm>
            <a:off x="6242447" y="629841"/>
            <a:ext cx="1220391" cy="458391"/>
          </a:xfrm>
          <a:custGeom>
            <a:avLst/>
            <a:gdLst>
              <a:gd name="T0" fmla="*/ 288 w 588"/>
              <a:gd name="T1" fmla="*/ 124 h 221"/>
              <a:gd name="T2" fmla="*/ 402 w 588"/>
              <a:gd name="T3" fmla="*/ 159 h 221"/>
              <a:gd name="T4" fmla="*/ 442 w 588"/>
              <a:gd name="T5" fmla="*/ 120 h 221"/>
              <a:gd name="T6" fmla="*/ 542 w 588"/>
              <a:gd name="T7" fmla="*/ 9 h 221"/>
              <a:gd name="T8" fmla="*/ 563 w 588"/>
              <a:gd name="T9" fmla="*/ 2 h 221"/>
              <a:gd name="T10" fmla="*/ 587 w 588"/>
              <a:gd name="T11" fmla="*/ 23 h 221"/>
              <a:gd name="T12" fmla="*/ 583 w 588"/>
              <a:gd name="T13" fmla="*/ 52 h 221"/>
              <a:gd name="T14" fmla="*/ 469 w 588"/>
              <a:gd name="T15" fmla="*/ 200 h 221"/>
              <a:gd name="T16" fmla="*/ 392 w 588"/>
              <a:gd name="T17" fmla="*/ 215 h 221"/>
              <a:gd name="T18" fmla="*/ 28 w 588"/>
              <a:gd name="T19" fmla="*/ 197 h 221"/>
              <a:gd name="T20" fmla="*/ 2 w 588"/>
              <a:gd name="T21" fmla="*/ 173 h 221"/>
              <a:gd name="T22" fmla="*/ 1 w 588"/>
              <a:gd name="T23" fmla="*/ 83 h 221"/>
              <a:gd name="T24" fmla="*/ 14 w 588"/>
              <a:gd name="T25" fmla="*/ 68 h 221"/>
              <a:gd name="T26" fmla="*/ 190 w 588"/>
              <a:gd name="T27" fmla="*/ 40 h 221"/>
              <a:gd name="T28" fmla="*/ 284 w 588"/>
              <a:gd name="T29" fmla="*/ 51 h 221"/>
              <a:gd name="T30" fmla="*/ 392 w 588"/>
              <a:gd name="T31" fmla="*/ 74 h 221"/>
              <a:gd name="T32" fmla="*/ 426 w 588"/>
              <a:gd name="T33" fmla="*/ 101 h 221"/>
              <a:gd name="T34" fmla="*/ 412 w 588"/>
              <a:gd name="T35" fmla="*/ 142 h 221"/>
              <a:gd name="T36" fmla="*/ 389 w 588"/>
              <a:gd name="T37" fmla="*/ 144 h 221"/>
              <a:gd name="T38" fmla="*/ 310 w 588"/>
              <a:gd name="T39" fmla="*/ 123 h 221"/>
              <a:gd name="T40" fmla="*/ 288 w 588"/>
              <a:gd name="T41" fmla="*/ 124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88" h="221">
                <a:moveTo>
                  <a:pt x="288" y="124"/>
                </a:moveTo>
                <a:cubicBezTo>
                  <a:pt x="328" y="137"/>
                  <a:pt x="364" y="152"/>
                  <a:pt x="402" y="159"/>
                </a:cubicBezTo>
                <a:cubicBezTo>
                  <a:pt x="423" y="163"/>
                  <a:pt x="434" y="138"/>
                  <a:pt x="442" y="120"/>
                </a:cubicBezTo>
                <a:cubicBezTo>
                  <a:pt x="463" y="72"/>
                  <a:pt x="502" y="40"/>
                  <a:pt x="542" y="9"/>
                </a:cubicBezTo>
                <a:cubicBezTo>
                  <a:pt x="547" y="5"/>
                  <a:pt x="555" y="3"/>
                  <a:pt x="563" y="2"/>
                </a:cubicBezTo>
                <a:cubicBezTo>
                  <a:pt x="578" y="0"/>
                  <a:pt x="587" y="6"/>
                  <a:pt x="587" y="23"/>
                </a:cubicBezTo>
                <a:cubicBezTo>
                  <a:pt x="588" y="33"/>
                  <a:pt x="586" y="43"/>
                  <a:pt x="583" y="52"/>
                </a:cubicBezTo>
                <a:cubicBezTo>
                  <a:pt x="559" y="113"/>
                  <a:pt x="526" y="165"/>
                  <a:pt x="469" y="200"/>
                </a:cubicBezTo>
                <a:cubicBezTo>
                  <a:pt x="445" y="215"/>
                  <a:pt x="421" y="221"/>
                  <a:pt x="392" y="215"/>
                </a:cubicBezTo>
                <a:cubicBezTo>
                  <a:pt x="271" y="191"/>
                  <a:pt x="150" y="189"/>
                  <a:pt x="28" y="197"/>
                </a:cubicBezTo>
                <a:cubicBezTo>
                  <a:pt x="8" y="198"/>
                  <a:pt x="1" y="194"/>
                  <a:pt x="2" y="173"/>
                </a:cubicBezTo>
                <a:cubicBezTo>
                  <a:pt x="4" y="143"/>
                  <a:pt x="2" y="113"/>
                  <a:pt x="1" y="83"/>
                </a:cubicBezTo>
                <a:cubicBezTo>
                  <a:pt x="0" y="73"/>
                  <a:pt x="2" y="67"/>
                  <a:pt x="14" y="68"/>
                </a:cubicBezTo>
                <a:cubicBezTo>
                  <a:pt x="75" y="73"/>
                  <a:pt x="133" y="57"/>
                  <a:pt x="190" y="40"/>
                </a:cubicBezTo>
                <a:cubicBezTo>
                  <a:pt x="222" y="30"/>
                  <a:pt x="254" y="39"/>
                  <a:pt x="284" y="51"/>
                </a:cubicBezTo>
                <a:cubicBezTo>
                  <a:pt x="319" y="65"/>
                  <a:pt x="355" y="74"/>
                  <a:pt x="392" y="74"/>
                </a:cubicBezTo>
                <a:cubicBezTo>
                  <a:pt x="410" y="74"/>
                  <a:pt x="421" y="86"/>
                  <a:pt x="426" y="101"/>
                </a:cubicBezTo>
                <a:cubicBezTo>
                  <a:pt x="432" y="117"/>
                  <a:pt x="424" y="131"/>
                  <a:pt x="412" y="142"/>
                </a:cubicBezTo>
                <a:cubicBezTo>
                  <a:pt x="405" y="148"/>
                  <a:pt x="397" y="147"/>
                  <a:pt x="389" y="144"/>
                </a:cubicBezTo>
                <a:cubicBezTo>
                  <a:pt x="363" y="137"/>
                  <a:pt x="337" y="130"/>
                  <a:pt x="310" y="123"/>
                </a:cubicBezTo>
                <a:cubicBezTo>
                  <a:pt x="305" y="122"/>
                  <a:pt x="298" y="118"/>
                  <a:pt x="288" y="124"/>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2995" name="Freeform 16">
            <a:extLst>
              <a:ext uri="{FF2B5EF4-FFF2-40B4-BE49-F238E27FC236}">
                <a16:creationId xmlns:a16="http://schemas.microsoft.com/office/drawing/2014/main" id="{C6DB67D7-9E49-41F8-8392-4E993B0B1B9C}"/>
              </a:ext>
            </a:extLst>
          </p:cNvPr>
          <p:cNvSpPr>
            <a:spLocks noEditPoints="1"/>
          </p:cNvSpPr>
          <p:nvPr/>
        </p:nvSpPr>
        <p:spPr bwMode="auto">
          <a:xfrm>
            <a:off x="4548188" y="4039791"/>
            <a:ext cx="795338" cy="939404"/>
          </a:xfrm>
          <a:custGeom>
            <a:avLst/>
            <a:gdLst>
              <a:gd name="T0" fmla="*/ 12 w 383"/>
              <a:gd name="T1" fmla="*/ 203 h 453"/>
              <a:gd name="T2" fmla="*/ 171 w 383"/>
              <a:gd name="T3" fmla="*/ 10 h 453"/>
              <a:gd name="T4" fmla="*/ 383 w 383"/>
              <a:gd name="T5" fmla="*/ 192 h 453"/>
              <a:gd name="T6" fmla="*/ 333 w 383"/>
              <a:gd name="T7" fmla="*/ 171 h 453"/>
              <a:gd name="T8" fmla="*/ 283 w 383"/>
              <a:gd name="T9" fmla="*/ 193 h 453"/>
              <a:gd name="T10" fmla="*/ 257 w 383"/>
              <a:gd name="T11" fmla="*/ 191 h 453"/>
              <a:gd name="T12" fmla="*/ 232 w 383"/>
              <a:gd name="T13" fmla="*/ 176 h 453"/>
              <a:gd name="T14" fmla="*/ 211 w 383"/>
              <a:gd name="T15" fmla="*/ 180 h 453"/>
              <a:gd name="T16" fmla="*/ 223 w 383"/>
              <a:gd name="T17" fmla="*/ 205 h 453"/>
              <a:gd name="T18" fmla="*/ 266 w 383"/>
              <a:gd name="T19" fmla="*/ 245 h 453"/>
              <a:gd name="T20" fmla="*/ 257 w 383"/>
              <a:gd name="T21" fmla="*/ 257 h 453"/>
              <a:gd name="T22" fmla="*/ 225 w 383"/>
              <a:gd name="T23" fmla="*/ 242 h 453"/>
              <a:gd name="T24" fmla="*/ 213 w 383"/>
              <a:gd name="T25" fmla="*/ 234 h 453"/>
              <a:gd name="T26" fmla="*/ 210 w 383"/>
              <a:gd name="T27" fmla="*/ 247 h 453"/>
              <a:gd name="T28" fmla="*/ 234 w 383"/>
              <a:gd name="T29" fmla="*/ 285 h 453"/>
              <a:gd name="T30" fmla="*/ 273 w 383"/>
              <a:gd name="T31" fmla="*/ 339 h 453"/>
              <a:gd name="T32" fmla="*/ 225 w 383"/>
              <a:gd name="T33" fmla="*/ 390 h 453"/>
              <a:gd name="T34" fmla="*/ 215 w 383"/>
              <a:gd name="T35" fmla="*/ 412 h 453"/>
              <a:gd name="T36" fmla="*/ 245 w 383"/>
              <a:gd name="T37" fmla="*/ 431 h 453"/>
              <a:gd name="T38" fmla="*/ 270 w 383"/>
              <a:gd name="T39" fmla="*/ 407 h 453"/>
              <a:gd name="T40" fmla="*/ 282 w 383"/>
              <a:gd name="T41" fmla="*/ 397 h 453"/>
              <a:gd name="T42" fmla="*/ 287 w 383"/>
              <a:gd name="T43" fmla="*/ 411 h 453"/>
              <a:gd name="T44" fmla="*/ 246 w 383"/>
              <a:gd name="T45" fmla="*/ 451 h 453"/>
              <a:gd name="T46" fmla="*/ 195 w 383"/>
              <a:gd name="T47" fmla="*/ 415 h 453"/>
              <a:gd name="T48" fmla="*/ 169 w 383"/>
              <a:gd name="T49" fmla="*/ 386 h 453"/>
              <a:gd name="T50" fmla="*/ 132 w 383"/>
              <a:gd name="T51" fmla="*/ 340 h 453"/>
              <a:gd name="T52" fmla="*/ 141 w 383"/>
              <a:gd name="T53" fmla="*/ 330 h 453"/>
              <a:gd name="T54" fmla="*/ 171 w 383"/>
              <a:gd name="T55" fmla="*/ 346 h 453"/>
              <a:gd name="T56" fmla="*/ 187 w 383"/>
              <a:gd name="T57" fmla="*/ 358 h 453"/>
              <a:gd name="T58" fmla="*/ 190 w 383"/>
              <a:gd name="T59" fmla="*/ 343 h 453"/>
              <a:gd name="T60" fmla="*/ 191 w 383"/>
              <a:gd name="T61" fmla="*/ 331 h 453"/>
              <a:gd name="T62" fmla="*/ 172 w 383"/>
              <a:gd name="T63" fmla="*/ 302 h 453"/>
              <a:gd name="T64" fmla="*/ 135 w 383"/>
              <a:gd name="T65" fmla="*/ 255 h 453"/>
              <a:gd name="T66" fmla="*/ 175 w 383"/>
              <a:gd name="T67" fmla="*/ 206 h 453"/>
              <a:gd name="T68" fmla="*/ 189 w 383"/>
              <a:gd name="T69" fmla="*/ 200 h 453"/>
              <a:gd name="T70" fmla="*/ 189 w 383"/>
              <a:gd name="T71" fmla="*/ 181 h 453"/>
              <a:gd name="T72" fmla="*/ 174 w 383"/>
              <a:gd name="T73" fmla="*/ 182 h 453"/>
              <a:gd name="T74" fmla="*/ 106 w 383"/>
              <a:gd name="T75" fmla="*/ 186 h 453"/>
              <a:gd name="T76" fmla="*/ 31 w 383"/>
              <a:gd name="T77" fmla="*/ 193 h 453"/>
              <a:gd name="T78" fmla="*/ 12 w 383"/>
              <a:gd name="T79" fmla="*/ 203 h 453"/>
              <a:gd name="T80" fmla="*/ 210 w 383"/>
              <a:gd name="T81" fmla="*/ 315 h 453"/>
              <a:gd name="T82" fmla="*/ 210 w 383"/>
              <a:gd name="T83" fmla="*/ 353 h 453"/>
              <a:gd name="T84" fmla="*/ 222 w 383"/>
              <a:gd name="T85" fmla="*/ 360 h 453"/>
              <a:gd name="T86" fmla="*/ 237 w 383"/>
              <a:gd name="T87" fmla="*/ 338 h 453"/>
              <a:gd name="T88" fmla="*/ 210 w 383"/>
              <a:gd name="T89" fmla="*/ 315 h 453"/>
              <a:gd name="T90" fmla="*/ 192 w 383"/>
              <a:gd name="T91" fmla="*/ 253 h 453"/>
              <a:gd name="T92" fmla="*/ 184 w 383"/>
              <a:gd name="T93" fmla="*/ 234 h 453"/>
              <a:gd name="T94" fmla="*/ 171 w 383"/>
              <a:gd name="T95" fmla="*/ 252 h 453"/>
              <a:gd name="T96" fmla="*/ 185 w 383"/>
              <a:gd name="T97" fmla="*/ 270 h 453"/>
              <a:gd name="T98" fmla="*/ 192 w 383"/>
              <a:gd name="T99" fmla="*/ 253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3" h="453">
                <a:moveTo>
                  <a:pt x="12" y="203"/>
                </a:moveTo>
                <a:cubicBezTo>
                  <a:pt x="0" y="106"/>
                  <a:pt x="74" y="17"/>
                  <a:pt x="171" y="10"/>
                </a:cubicBezTo>
                <a:cubicBezTo>
                  <a:pt x="315" y="0"/>
                  <a:pt x="377" y="98"/>
                  <a:pt x="383" y="192"/>
                </a:cubicBezTo>
                <a:cubicBezTo>
                  <a:pt x="369" y="177"/>
                  <a:pt x="353" y="167"/>
                  <a:pt x="333" y="171"/>
                </a:cubicBezTo>
                <a:cubicBezTo>
                  <a:pt x="314" y="173"/>
                  <a:pt x="297" y="181"/>
                  <a:pt x="283" y="193"/>
                </a:cubicBezTo>
                <a:cubicBezTo>
                  <a:pt x="273" y="201"/>
                  <a:pt x="266" y="202"/>
                  <a:pt x="257" y="191"/>
                </a:cubicBezTo>
                <a:cubicBezTo>
                  <a:pt x="251" y="184"/>
                  <a:pt x="241" y="179"/>
                  <a:pt x="232" y="176"/>
                </a:cubicBezTo>
                <a:cubicBezTo>
                  <a:pt x="225" y="174"/>
                  <a:pt x="214" y="166"/>
                  <a:pt x="211" y="180"/>
                </a:cubicBezTo>
                <a:cubicBezTo>
                  <a:pt x="209" y="189"/>
                  <a:pt x="205" y="202"/>
                  <a:pt x="223" y="205"/>
                </a:cubicBezTo>
                <a:cubicBezTo>
                  <a:pt x="246" y="208"/>
                  <a:pt x="259" y="223"/>
                  <a:pt x="266" y="245"/>
                </a:cubicBezTo>
                <a:cubicBezTo>
                  <a:pt x="268" y="254"/>
                  <a:pt x="266" y="257"/>
                  <a:pt x="257" y="257"/>
                </a:cubicBezTo>
                <a:cubicBezTo>
                  <a:pt x="244" y="256"/>
                  <a:pt x="230" y="261"/>
                  <a:pt x="225" y="242"/>
                </a:cubicBezTo>
                <a:cubicBezTo>
                  <a:pt x="225" y="237"/>
                  <a:pt x="219" y="232"/>
                  <a:pt x="213" y="234"/>
                </a:cubicBezTo>
                <a:cubicBezTo>
                  <a:pt x="207" y="236"/>
                  <a:pt x="211" y="242"/>
                  <a:pt x="210" y="247"/>
                </a:cubicBezTo>
                <a:cubicBezTo>
                  <a:pt x="208" y="266"/>
                  <a:pt x="210" y="279"/>
                  <a:pt x="234" y="285"/>
                </a:cubicBezTo>
                <a:cubicBezTo>
                  <a:pt x="263" y="292"/>
                  <a:pt x="275" y="313"/>
                  <a:pt x="273" y="339"/>
                </a:cubicBezTo>
                <a:cubicBezTo>
                  <a:pt x="271" y="365"/>
                  <a:pt x="254" y="385"/>
                  <a:pt x="225" y="390"/>
                </a:cubicBezTo>
                <a:cubicBezTo>
                  <a:pt x="208" y="393"/>
                  <a:pt x="209" y="400"/>
                  <a:pt x="215" y="412"/>
                </a:cubicBezTo>
                <a:cubicBezTo>
                  <a:pt x="221" y="423"/>
                  <a:pt x="231" y="431"/>
                  <a:pt x="245" y="431"/>
                </a:cubicBezTo>
                <a:cubicBezTo>
                  <a:pt x="261" y="430"/>
                  <a:pt x="268" y="420"/>
                  <a:pt x="270" y="407"/>
                </a:cubicBezTo>
                <a:cubicBezTo>
                  <a:pt x="271" y="399"/>
                  <a:pt x="274" y="396"/>
                  <a:pt x="282" y="397"/>
                </a:cubicBezTo>
                <a:cubicBezTo>
                  <a:pt x="292" y="399"/>
                  <a:pt x="287" y="406"/>
                  <a:pt x="287" y="411"/>
                </a:cubicBezTo>
                <a:cubicBezTo>
                  <a:pt x="284" y="432"/>
                  <a:pt x="266" y="449"/>
                  <a:pt x="246" y="451"/>
                </a:cubicBezTo>
                <a:cubicBezTo>
                  <a:pt x="222" y="453"/>
                  <a:pt x="202" y="441"/>
                  <a:pt x="195" y="415"/>
                </a:cubicBezTo>
                <a:cubicBezTo>
                  <a:pt x="191" y="399"/>
                  <a:pt x="185" y="391"/>
                  <a:pt x="169" y="386"/>
                </a:cubicBezTo>
                <a:cubicBezTo>
                  <a:pt x="147" y="380"/>
                  <a:pt x="137" y="362"/>
                  <a:pt x="132" y="340"/>
                </a:cubicBezTo>
                <a:cubicBezTo>
                  <a:pt x="131" y="333"/>
                  <a:pt x="132" y="329"/>
                  <a:pt x="141" y="330"/>
                </a:cubicBezTo>
                <a:cubicBezTo>
                  <a:pt x="154" y="330"/>
                  <a:pt x="169" y="325"/>
                  <a:pt x="171" y="346"/>
                </a:cubicBezTo>
                <a:cubicBezTo>
                  <a:pt x="172" y="353"/>
                  <a:pt x="180" y="360"/>
                  <a:pt x="187" y="358"/>
                </a:cubicBezTo>
                <a:cubicBezTo>
                  <a:pt x="194" y="357"/>
                  <a:pt x="189" y="348"/>
                  <a:pt x="190" y="343"/>
                </a:cubicBezTo>
                <a:cubicBezTo>
                  <a:pt x="191" y="339"/>
                  <a:pt x="190" y="335"/>
                  <a:pt x="191" y="331"/>
                </a:cubicBezTo>
                <a:cubicBezTo>
                  <a:pt x="193" y="315"/>
                  <a:pt x="188" y="307"/>
                  <a:pt x="172" y="302"/>
                </a:cubicBezTo>
                <a:cubicBezTo>
                  <a:pt x="144" y="294"/>
                  <a:pt x="135" y="279"/>
                  <a:pt x="135" y="255"/>
                </a:cubicBezTo>
                <a:cubicBezTo>
                  <a:pt x="136" y="231"/>
                  <a:pt x="150" y="214"/>
                  <a:pt x="175" y="206"/>
                </a:cubicBezTo>
                <a:cubicBezTo>
                  <a:pt x="180" y="204"/>
                  <a:pt x="188" y="203"/>
                  <a:pt x="189" y="200"/>
                </a:cubicBezTo>
                <a:cubicBezTo>
                  <a:pt x="191" y="194"/>
                  <a:pt x="192" y="186"/>
                  <a:pt x="189" y="181"/>
                </a:cubicBezTo>
                <a:cubicBezTo>
                  <a:pt x="185" y="173"/>
                  <a:pt x="178" y="179"/>
                  <a:pt x="174" y="182"/>
                </a:cubicBezTo>
                <a:cubicBezTo>
                  <a:pt x="152" y="201"/>
                  <a:pt x="132" y="202"/>
                  <a:pt x="106" y="186"/>
                </a:cubicBezTo>
                <a:cubicBezTo>
                  <a:pt x="83" y="172"/>
                  <a:pt x="55" y="181"/>
                  <a:pt x="31" y="193"/>
                </a:cubicBezTo>
                <a:cubicBezTo>
                  <a:pt x="25" y="196"/>
                  <a:pt x="19" y="199"/>
                  <a:pt x="12" y="203"/>
                </a:cubicBezTo>
                <a:close/>
                <a:moveTo>
                  <a:pt x="210" y="315"/>
                </a:moveTo>
                <a:cubicBezTo>
                  <a:pt x="210" y="329"/>
                  <a:pt x="211" y="341"/>
                  <a:pt x="210" y="353"/>
                </a:cubicBezTo>
                <a:cubicBezTo>
                  <a:pt x="209" y="364"/>
                  <a:pt x="215" y="363"/>
                  <a:pt x="222" y="360"/>
                </a:cubicBezTo>
                <a:cubicBezTo>
                  <a:pt x="231" y="355"/>
                  <a:pt x="237" y="349"/>
                  <a:pt x="237" y="338"/>
                </a:cubicBezTo>
                <a:cubicBezTo>
                  <a:pt x="236" y="322"/>
                  <a:pt x="225" y="319"/>
                  <a:pt x="210" y="315"/>
                </a:cubicBezTo>
                <a:close/>
                <a:moveTo>
                  <a:pt x="192" y="253"/>
                </a:moveTo>
                <a:cubicBezTo>
                  <a:pt x="188" y="247"/>
                  <a:pt x="197" y="235"/>
                  <a:pt x="184" y="234"/>
                </a:cubicBezTo>
                <a:cubicBezTo>
                  <a:pt x="176" y="234"/>
                  <a:pt x="172" y="243"/>
                  <a:pt x="171" y="252"/>
                </a:cubicBezTo>
                <a:cubicBezTo>
                  <a:pt x="171" y="262"/>
                  <a:pt x="176" y="270"/>
                  <a:pt x="185" y="270"/>
                </a:cubicBezTo>
                <a:cubicBezTo>
                  <a:pt x="197" y="270"/>
                  <a:pt x="188" y="258"/>
                  <a:pt x="192" y="253"/>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2996" name="Freeform 17">
            <a:extLst>
              <a:ext uri="{FF2B5EF4-FFF2-40B4-BE49-F238E27FC236}">
                <a16:creationId xmlns:a16="http://schemas.microsoft.com/office/drawing/2014/main" id="{6B42DDEA-C457-4A02-8029-68A76A5D7840}"/>
              </a:ext>
            </a:extLst>
          </p:cNvPr>
          <p:cNvSpPr>
            <a:spLocks noEditPoints="1"/>
          </p:cNvSpPr>
          <p:nvPr/>
        </p:nvSpPr>
        <p:spPr bwMode="auto">
          <a:xfrm>
            <a:off x="7911704" y="1471614"/>
            <a:ext cx="990600" cy="992981"/>
          </a:xfrm>
          <a:custGeom>
            <a:avLst/>
            <a:gdLst>
              <a:gd name="T0" fmla="*/ 476 w 477"/>
              <a:gd name="T1" fmla="*/ 239 h 478"/>
              <a:gd name="T2" fmla="*/ 240 w 477"/>
              <a:gd name="T3" fmla="*/ 478 h 478"/>
              <a:gd name="T4" fmla="*/ 0 w 477"/>
              <a:gd name="T5" fmla="*/ 240 h 478"/>
              <a:gd name="T6" fmla="*/ 240 w 477"/>
              <a:gd name="T7" fmla="*/ 0 h 478"/>
              <a:gd name="T8" fmla="*/ 476 w 477"/>
              <a:gd name="T9" fmla="*/ 239 h 478"/>
              <a:gd name="T10" fmla="*/ 95 w 477"/>
              <a:gd name="T11" fmla="*/ 239 h 478"/>
              <a:gd name="T12" fmla="*/ 239 w 477"/>
              <a:gd name="T13" fmla="*/ 383 h 478"/>
              <a:gd name="T14" fmla="*/ 382 w 477"/>
              <a:gd name="T15" fmla="*/ 239 h 478"/>
              <a:gd name="T16" fmla="*/ 239 w 477"/>
              <a:gd name="T17" fmla="*/ 96 h 478"/>
              <a:gd name="T18" fmla="*/ 95 w 477"/>
              <a:gd name="T19" fmla="*/ 239 h 478"/>
              <a:gd name="T20" fmla="*/ 47 w 477"/>
              <a:gd name="T21" fmla="*/ 239 h 478"/>
              <a:gd name="T22" fmla="*/ 15 w 477"/>
              <a:gd name="T23" fmla="*/ 274 h 478"/>
              <a:gd name="T24" fmla="*/ 111 w 477"/>
              <a:gd name="T25" fmla="*/ 426 h 478"/>
              <a:gd name="T26" fmla="*/ 144 w 477"/>
              <a:gd name="T27" fmla="*/ 423 h 478"/>
              <a:gd name="T28" fmla="*/ 155 w 477"/>
              <a:gd name="T29" fmla="*/ 406 h 478"/>
              <a:gd name="T30" fmla="*/ 147 w 477"/>
              <a:gd name="T31" fmla="*/ 363 h 478"/>
              <a:gd name="T32" fmla="*/ 84 w 477"/>
              <a:gd name="T33" fmla="*/ 270 h 478"/>
              <a:gd name="T34" fmla="*/ 47 w 477"/>
              <a:gd name="T35" fmla="*/ 239 h 478"/>
              <a:gd name="T36" fmla="*/ 302 w 477"/>
              <a:gd name="T37" fmla="*/ 392 h 478"/>
              <a:gd name="T38" fmla="*/ 309 w 477"/>
              <a:gd name="T39" fmla="*/ 422 h 478"/>
              <a:gd name="T40" fmla="*/ 346 w 477"/>
              <a:gd name="T41" fmla="*/ 436 h 478"/>
              <a:gd name="T42" fmla="*/ 459 w 477"/>
              <a:gd name="T43" fmla="*/ 295 h 478"/>
              <a:gd name="T44" fmla="*/ 437 w 477"/>
              <a:gd name="T45" fmla="*/ 257 h 478"/>
              <a:gd name="T46" fmla="*/ 417 w 477"/>
              <a:gd name="T47" fmla="*/ 255 h 478"/>
              <a:gd name="T48" fmla="*/ 391 w 477"/>
              <a:gd name="T49" fmla="*/ 274 h 478"/>
              <a:gd name="T50" fmla="*/ 310 w 477"/>
              <a:gd name="T51" fmla="*/ 377 h 478"/>
              <a:gd name="T52" fmla="*/ 302 w 477"/>
              <a:gd name="T53" fmla="*/ 392 h 478"/>
              <a:gd name="T54" fmla="*/ 242 w 477"/>
              <a:gd name="T55" fmla="*/ 12 h 478"/>
              <a:gd name="T56" fmla="*/ 165 w 477"/>
              <a:gd name="T57" fmla="*/ 24 h 478"/>
              <a:gd name="T58" fmla="*/ 144 w 477"/>
              <a:gd name="T59" fmla="*/ 78 h 478"/>
              <a:gd name="T60" fmla="*/ 150 w 477"/>
              <a:gd name="T61" fmla="*/ 89 h 478"/>
              <a:gd name="T62" fmla="*/ 175 w 477"/>
              <a:gd name="T63" fmla="*/ 96 h 478"/>
              <a:gd name="T64" fmla="*/ 299 w 477"/>
              <a:gd name="T65" fmla="*/ 96 h 478"/>
              <a:gd name="T66" fmla="*/ 340 w 477"/>
              <a:gd name="T67" fmla="*/ 84 h 478"/>
              <a:gd name="T68" fmla="*/ 350 w 477"/>
              <a:gd name="T69" fmla="*/ 67 h 478"/>
              <a:gd name="T70" fmla="*/ 341 w 477"/>
              <a:gd name="T71" fmla="*/ 38 h 478"/>
              <a:gd name="T72" fmla="*/ 242 w 477"/>
              <a:gd name="T73" fmla="*/ 12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77" h="478">
                <a:moveTo>
                  <a:pt x="476" y="239"/>
                </a:moveTo>
                <a:cubicBezTo>
                  <a:pt x="477" y="371"/>
                  <a:pt x="371" y="477"/>
                  <a:pt x="240" y="478"/>
                </a:cubicBezTo>
                <a:cubicBezTo>
                  <a:pt x="108" y="478"/>
                  <a:pt x="0" y="371"/>
                  <a:pt x="0" y="240"/>
                </a:cubicBezTo>
                <a:cubicBezTo>
                  <a:pt x="0" y="107"/>
                  <a:pt x="107" y="0"/>
                  <a:pt x="240" y="0"/>
                </a:cubicBezTo>
                <a:cubicBezTo>
                  <a:pt x="370" y="0"/>
                  <a:pt x="476" y="108"/>
                  <a:pt x="476" y="239"/>
                </a:cubicBezTo>
                <a:close/>
                <a:moveTo>
                  <a:pt x="95" y="239"/>
                </a:moveTo>
                <a:cubicBezTo>
                  <a:pt x="95" y="318"/>
                  <a:pt x="159" y="382"/>
                  <a:pt x="239" y="383"/>
                </a:cubicBezTo>
                <a:cubicBezTo>
                  <a:pt x="316" y="384"/>
                  <a:pt x="382" y="317"/>
                  <a:pt x="382" y="239"/>
                </a:cubicBezTo>
                <a:cubicBezTo>
                  <a:pt x="381" y="160"/>
                  <a:pt x="317" y="96"/>
                  <a:pt x="239" y="96"/>
                </a:cubicBezTo>
                <a:cubicBezTo>
                  <a:pt x="160" y="96"/>
                  <a:pt x="95" y="160"/>
                  <a:pt x="95" y="239"/>
                </a:cubicBezTo>
                <a:close/>
                <a:moveTo>
                  <a:pt x="47" y="239"/>
                </a:moveTo>
                <a:cubicBezTo>
                  <a:pt x="15" y="239"/>
                  <a:pt x="11" y="244"/>
                  <a:pt x="15" y="274"/>
                </a:cubicBezTo>
                <a:cubicBezTo>
                  <a:pt x="23" y="340"/>
                  <a:pt x="60" y="387"/>
                  <a:pt x="111" y="426"/>
                </a:cubicBezTo>
                <a:cubicBezTo>
                  <a:pt x="125" y="437"/>
                  <a:pt x="135" y="435"/>
                  <a:pt x="144" y="423"/>
                </a:cubicBezTo>
                <a:cubicBezTo>
                  <a:pt x="148" y="418"/>
                  <a:pt x="152" y="412"/>
                  <a:pt x="155" y="406"/>
                </a:cubicBezTo>
                <a:cubicBezTo>
                  <a:pt x="165" y="390"/>
                  <a:pt x="167" y="377"/>
                  <a:pt x="147" y="363"/>
                </a:cubicBezTo>
                <a:cubicBezTo>
                  <a:pt x="114" y="341"/>
                  <a:pt x="93" y="309"/>
                  <a:pt x="84" y="270"/>
                </a:cubicBezTo>
                <a:cubicBezTo>
                  <a:pt x="77" y="242"/>
                  <a:pt x="74" y="239"/>
                  <a:pt x="47" y="239"/>
                </a:cubicBezTo>
                <a:close/>
                <a:moveTo>
                  <a:pt x="302" y="392"/>
                </a:moveTo>
                <a:cubicBezTo>
                  <a:pt x="302" y="402"/>
                  <a:pt x="305" y="412"/>
                  <a:pt x="309" y="422"/>
                </a:cubicBezTo>
                <a:cubicBezTo>
                  <a:pt x="320" y="445"/>
                  <a:pt x="324" y="447"/>
                  <a:pt x="346" y="436"/>
                </a:cubicBezTo>
                <a:cubicBezTo>
                  <a:pt x="406" y="406"/>
                  <a:pt x="440" y="357"/>
                  <a:pt x="459" y="295"/>
                </a:cubicBezTo>
                <a:cubicBezTo>
                  <a:pt x="466" y="271"/>
                  <a:pt x="461" y="263"/>
                  <a:pt x="437" y="257"/>
                </a:cubicBezTo>
                <a:cubicBezTo>
                  <a:pt x="430" y="255"/>
                  <a:pt x="423" y="256"/>
                  <a:pt x="417" y="255"/>
                </a:cubicBezTo>
                <a:cubicBezTo>
                  <a:pt x="402" y="253"/>
                  <a:pt x="395" y="258"/>
                  <a:pt x="391" y="274"/>
                </a:cubicBezTo>
                <a:cubicBezTo>
                  <a:pt x="378" y="319"/>
                  <a:pt x="352" y="355"/>
                  <a:pt x="310" y="377"/>
                </a:cubicBezTo>
                <a:cubicBezTo>
                  <a:pt x="304" y="381"/>
                  <a:pt x="299" y="383"/>
                  <a:pt x="302" y="392"/>
                </a:cubicBezTo>
                <a:close/>
                <a:moveTo>
                  <a:pt x="242" y="12"/>
                </a:moveTo>
                <a:cubicBezTo>
                  <a:pt x="215" y="12"/>
                  <a:pt x="190" y="17"/>
                  <a:pt x="165" y="24"/>
                </a:cubicBezTo>
                <a:cubicBezTo>
                  <a:pt x="130" y="35"/>
                  <a:pt x="126" y="47"/>
                  <a:pt x="144" y="78"/>
                </a:cubicBezTo>
                <a:cubicBezTo>
                  <a:pt x="146" y="82"/>
                  <a:pt x="148" y="85"/>
                  <a:pt x="150" y="89"/>
                </a:cubicBezTo>
                <a:cubicBezTo>
                  <a:pt x="157" y="98"/>
                  <a:pt x="163" y="101"/>
                  <a:pt x="175" y="96"/>
                </a:cubicBezTo>
                <a:cubicBezTo>
                  <a:pt x="216" y="80"/>
                  <a:pt x="259" y="76"/>
                  <a:pt x="299" y="96"/>
                </a:cubicBezTo>
                <a:cubicBezTo>
                  <a:pt x="320" y="106"/>
                  <a:pt x="329" y="98"/>
                  <a:pt x="340" y="84"/>
                </a:cubicBezTo>
                <a:cubicBezTo>
                  <a:pt x="343" y="78"/>
                  <a:pt x="347" y="73"/>
                  <a:pt x="350" y="67"/>
                </a:cubicBezTo>
                <a:cubicBezTo>
                  <a:pt x="356" y="54"/>
                  <a:pt x="355" y="46"/>
                  <a:pt x="341" y="38"/>
                </a:cubicBezTo>
                <a:cubicBezTo>
                  <a:pt x="310" y="22"/>
                  <a:pt x="277" y="12"/>
                  <a:pt x="242" y="12"/>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2997" name="Freeform 18">
            <a:extLst>
              <a:ext uri="{FF2B5EF4-FFF2-40B4-BE49-F238E27FC236}">
                <a16:creationId xmlns:a16="http://schemas.microsoft.com/office/drawing/2014/main" id="{C1BB9C64-39F8-4572-93E6-6F1A5D37FEE4}"/>
              </a:ext>
            </a:extLst>
          </p:cNvPr>
          <p:cNvSpPr>
            <a:spLocks noEditPoints="1"/>
          </p:cNvSpPr>
          <p:nvPr/>
        </p:nvSpPr>
        <p:spPr bwMode="auto">
          <a:xfrm>
            <a:off x="4670823" y="2605088"/>
            <a:ext cx="683419" cy="828675"/>
          </a:xfrm>
          <a:custGeom>
            <a:avLst/>
            <a:gdLst>
              <a:gd name="T0" fmla="*/ 327 w 329"/>
              <a:gd name="T1" fmla="*/ 323 h 399"/>
              <a:gd name="T2" fmla="*/ 317 w 329"/>
              <a:gd name="T3" fmla="*/ 331 h 399"/>
              <a:gd name="T4" fmla="*/ 118 w 329"/>
              <a:gd name="T5" fmla="*/ 396 h 399"/>
              <a:gd name="T6" fmla="*/ 103 w 329"/>
              <a:gd name="T7" fmla="*/ 387 h 399"/>
              <a:gd name="T8" fmla="*/ 4 w 329"/>
              <a:gd name="T9" fmla="*/ 86 h 399"/>
              <a:gd name="T10" fmla="*/ 15 w 329"/>
              <a:gd name="T11" fmla="*/ 67 h 399"/>
              <a:gd name="T12" fmla="*/ 210 w 329"/>
              <a:gd name="T13" fmla="*/ 4 h 399"/>
              <a:gd name="T14" fmla="*/ 225 w 329"/>
              <a:gd name="T15" fmla="*/ 10 h 399"/>
              <a:gd name="T16" fmla="*/ 325 w 329"/>
              <a:gd name="T17" fmla="*/ 318 h 399"/>
              <a:gd name="T18" fmla="*/ 327 w 329"/>
              <a:gd name="T19" fmla="*/ 323 h 399"/>
              <a:gd name="T20" fmla="*/ 179 w 329"/>
              <a:gd name="T21" fmla="*/ 163 h 399"/>
              <a:gd name="T22" fmla="*/ 165 w 329"/>
              <a:gd name="T23" fmla="*/ 163 h 399"/>
              <a:gd name="T24" fmla="*/ 147 w 329"/>
              <a:gd name="T25" fmla="*/ 152 h 399"/>
              <a:gd name="T26" fmla="*/ 165 w 329"/>
              <a:gd name="T27" fmla="*/ 140 h 399"/>
              <a:gd name="T28" fmla="*/ 193 w 329"/>
              <a:gd name="T29" fmla="*/ 148 h 399"/>
              <a:gd name="T30" fmla="*/ 210 w 329"/>
              <a:gd name="T31" fmla="*/ 146 h 399"/>
              <a:gd name="T32" fmla="*/ 211 w 329"/>
              <a:gd name="T33" fmla="*/ 127 h 399"/>
              <a:gd name="T34" fmla="*/ 173 w 329"/>
              <a:gd name="T35" fmla="*/ 112 h 399"/>
              <a:gd name="T36" fmla="*/ 145 w 329"/>
              <a:gd name="T37" fmla="*/ 105 h 399"/>
              <a:gd name="T38" fmla="*/ 130 w 329"/>
              <a:gd name="T39" fmla="*/ 104 h 399"/>
              <a:gd name="T40" fmla="*/ 123 w 329"/>
              <a:gd name="T41" fmla="*/ 114 h 399"/>
              <a:gd name="T42" fmla="*/ 114 w 329"/>
              <a:gd name="T43" fmla="*/ 134 h 399"/>
              <a:gd name="T44" fmla="*/ 97 w 329"/>
              <a:gd name="T45" fmla="*/ 184 h 399"/>
              <a:gd name="T46" fmla="*/ 135 w 329"/>
              <a:gd name="T47" fmla="*/ 215 h 399"/>
              <a:gd name="T48" fmla="*/ 171 w 329"/>
              <a:gd name="T49" fmla="*/ 217 h 399"/>
              <a:gd name="T50" fmla="*/ 188 w 329"/>
              <a:gd name="T51" fmla="*/ 227 h 399"/>
              <a:gd name="T52" fmla="*/ 174 w 329"/>
              <a:gd name="T53" fmla="*/ 241 h 399"/>
              <a:gd name="T54" fmla="*/ 129 w 329"/>
              <a:gd name="T55" fmla="*/ 230 h 399"/>
              <a:gd name="T56" fmla="*/ 115 w 329"/>
              <a:gd name="T57" fmla="*/ 228 h 399"/>
              <a:gd name="T58" fmla="*/ 114 w 329"/>
              <a:gd name="T59" fmla="*/ 242 h 399"/>
              <a:gd name="T60" fmla="*/ 159 w 329"/>
              <a:gd name="T61" fmla="*/ 270 h 399"/>
              <a:gd name="T62" fmla="*/ 181 w 329"/>
              <a:gd name="T63" fmla="*/ 278 h 399"/>
              <a:gd name="T64" fmla="*/ 193 w 329"/>
              <a:gd name="T65" fmla="*/ 281 h 399"/>
              <a:gd name="T66" fmla="*/ 205 w 329"/>
              <a:gd name="T67" fmla="*/ 272 h 399"/>
              <a:gd name="T68" fmla="*/ 220 w 329"/>
              <a:gd name="T69" fmla="*/ 246 h 399"/>
              <a:gd name="T70" fmla="*/ 218 w 329"/>
              <a:gd name="T71" fmla="*/ 169 h 399"/>
              <a:gd name="T72" fmla="*/ 179 w 329"/>
              <a:gd name="T73" fmla="*/ 163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9" h="399">
                <a:moveTo>
                  <a:pt x="327" y="323"/>
                </a:moveTo>
                <a:cubicBezTo>
                  <a:pt x="329" y="331"/>
                  <a:pt x="321" y="330"/>
                  <a:pt x="317" y="331"/>
                </a:cubicBezTo>
                <a:cubicBezTo>
                  <a:pt x="250" y="353"/>
                  <a:pt x="184" y="374"/>
                  <a:pt x="118" y="396"/>
                </a:cubicBezTo>
                <a:cubicBezTo>
                  <a:pt x="108" y="399"/>
                  <a:pt x="105" y="396"/>
                  <a:pt x="103" y="387"/>
                </a:cubicBezTo>
                <a:cubicBezTo>
                  <a:pt x="70" y="287"/>
                  <a:pt x="38" y="187"/>
                  <a:pt x="4" y="86"/>
                </a:cubicBezTo>
                <a:cubicBezTo>
                  <a:pt x="0" y="74"/>
                  <a:pt x="5" y="70"/>
                  <a:pt x="15" y="67"/>
                </a:cubicBezTo>
                <a:cubicBezTo>
                  <a:pt x="80" y="46"/>
                  <a:pt x="145" y="25"/>
                  <a:pt x="210" y="4"/>
                </a:cubicBezTo>
                <a:cubicBezTo>
                  <a:pt x="218" y="2"/>
                  <a:pt x="222" y="0"/>
                  <a:pt x="225" y="10"/>
                </a:cubicBezTo>
                <a:cubicBezTo>
                  <a:pt x="258" y="113"/>
                  <a:pt x="292" y="216"/>
                  <a:pt x="325" y="318"/>
                </a:cubicBezTo>
                <a:cubicBezTo>
                  <a:pt x="325" y="320"/>
                  <a:pt x="326" y="321"/>
                  <a:pt x="327" y="323"/>
                </a:cubicBezTo>
                <a:close/>
                <a:moveTo>
                  <a:pt x="179" y="163"/>
                </a:moveTo>
                <a:cubicBezTo>
                  <a:pt x="174" y="163"/>
                  <a:pt x="170" y="163"/>
                  <a:pt x="165" y="163"/>
                </a:cubicBezTo>
                <a:cubicBezTo>
                  <a:pt x="157" y="164"/>
                  <a:pt x="148" y="163"/>
                  <a:pt x="147" y="152"/>
                </a:cubicBezTo>
                <a:cubicBezTo>
                  <a:pt x="147" y="142"/>
                  <a:pt x="157" y="140"/>
                  <a:pt x="165" y="140"/>
                </a:cubicBezTo>
                <a:cubicBezTo>
                  <a:pt x="175" y="139"/>
                  <a:pt x="184" y="144"/>
                  <a:pt x="193" y="148"/>
                </a:cubicBezTo>
                <a:cubicBezTo>
                  <a:pt x="199" y="150"/>
                  <a:pt x="205" y="151"/>
                  <a:pt x="210" y="146"/>
                </a:cubicBezTo>
                <a:cubicBezTo>
                  <a:pt x="215" y="140"/>
                  <a:pt x="215" y="133"/>
                  <a:pt x="211" y="127"/>
                </a:cubicBezTo>
                <a:cubicBezTo>
                  <a:pt x="201" y="116"/>
                  <a:pt x="193" y="102"/>
                  <a:pt x="173" y="112"/>
                </a:cubicBezTo>
                <a:cubicBezTo>
                  <a:pt x="164" y="117"/>
                  <a:pt x="152" y="121"/>
                  <a:pt x="145" y="105"/>
                </a:cubicBezTo>
                <a:cubicBezTo>
                  <a:pt x="142" y="97"/>
                  <a:pt x="135" y="102"/>
                  <a:pt x="130" y="104"/>
                </a:cubicBezTo>
                <a:cubicBezTo>
                  <a:pt x="126" y="106"/>
                  <a:pt x="119" y="107"/>
                  <a:pt x="123" y="114"/>
                </a:cubicBezTo>
                <a:cubicBezTo>
                  <a:pt x="129" y="125"/>
                  <a:pt x="120" y="128"/>
                  <a:pt x="114" y="134"/>
                </a:cubicBezTo>
                <a:cubicBezTo>
                  <a:pt x="98" y="148"/>
                  <a:pt x="92" y="165"/>
                  <a:pt x="97" y="184"/>
                </a:cubicBezTo>
                <a:cubicBezTo>
                  <a:pt x="102" y="203"/>
                  <a:pt x="117" y="212"/>
                  <a:pt x="135" y="215"/>
                </a:cubicBezTo>
                <a:cubicBezTo>
                  <a:pt x="147" y="217"/>
                  <a:pt x="159" y="217"/>
                  <a:pt x="171" y="217"/>
                </a:cubicBezTo>
                <a:cubicBezTo>
                  <a:pt x="178" y="218"/>
                  <a:pt x="187" y="217"/>
                  <a:pt x="188" y="227"/>
                </a:cubicBezTo>
                <a:cubicBezTo>
                  <a:pt x="189" y="235"/>
                  <a:pt x="181" y="239"/>
                  <a:pt x="174" y="241"/>
                </a:cubicBezTo>
                <a:cubicBezTo>
                  <a:pt x="156" y="247"/>
                  <a:pt x="142" y="240"/>
                  <a:pt x="129" y="230"/>
                </a:cubicBezTo>
                <a:cubicBezTo>
                  <a:pt x="125" y="226"/>
                  <a:pt x="120" y="223"/>
                  <a:pt x="115" y="228"/>
                </a:cubicBezTo>
                <a:cubicBezTo>
                  <a:pt x="110" y="232"/>
                  <a:pt x="112" y="237"/>
                  <a:pt x="114" y="242"/>
                </a:cubicBezTo>
                <a:cubicBezTo>
                  <a:pt x="121" y="263"/>
                  <a:pt x="135" y="271"/>
                  <a:pt x="159" y="270"/>
                </a:cubicBezTo>
                <a:cubicBezTo>
                  <a:pt x="167" y="269"/>
                  <a:pt x="178" y="263"/>
                  <a:pt x="181" y="278"/>
                </a:cubicBezTo>
                <a:cubicBezTo>
                  <a:pt x="183" y="284"/>
                  <a:pt x="189" y="283"/>
                  <a:pt x="193" y="281"/>
                </a:cubicBezTo>
                <a:cubicBezTo>
                  <a:pt x="198" y="279"/>
                  <a:pt x="207" y="278"/>
                  <a:pt x="205" y="272"/>
                </a:cubicBezTo>
                <a:cubicBezTo>
                  <a:pt x="199" y="256"/>
                  <a:pt x="212" y="253"/>
                  <a:pt x="220" y="246"/>
                </a:cubicBezTo>
                <a:cubicBezTo>
                  <a:pt x="247" y="221"/>
                  <a:pt x="247" y="184"/>
                  <a:pt x="218" y="169"/>
                </a:cubicBezTo>
                <a:cubicBezTo>
                  <a:pt x="206" y="163"/>
                  <a:pt x="192" y="162"/>
                  <a:pt x="179" y="163"/>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2998" name="Freeform 19">
            <a:extLst>
              <a:ext uri="{FF2B5EF4-FFF2-40B4-BE49-F238E27FC236}">
                <a16:creationId xmlns:a16="http://schemas.microsoft.com/office/drawing/2014/main" id="{54F04C1B-7C3C-49C0-967A-1D9C62C35A28}"/>
              </a:ext>
            </a:extLst>
          </p:cNvPr>
          <p:cNvSpPr>
            <a:spLocks noEditPoints="1"/>
          </p:cNvSpPr>
          <p:nvPr/>
        </p:nvSpPr>
        <p:spPr bwMode="auto">
          <a:xfrm>
            <a:off x="6465095" y="3952876"/>
            <a:ext cx="695325" cy="947738"/>
          </a:xfrm>
          <a:custGeom>
            <a:avLst/>
            <a:gdLst>
              <a:gd name="T0" fmla="*/ 0 w 335"/>
              <a:gd name="T1" fmla="*/ 227 h 457"/>
              <a:gd name="T2" fmla="*/ 0 w 335"/>
              <a:gd name="T3" fmla="*/ 29 h 457"/>
              <a:gd name="T4" fmla="*/ 29 w 335"/>
              <a:gd name="T5" fmla="*/ 0 h 457"/>
              <a:gd name="T6" fmla="*/ 305 w 335"/>
              <a:gd name="T7" fmla="*/ 0 h 457"/>
              <a:gd name="T8" fmla="*/ 335 w 335"/>
              <a:gd name="T9" fmla="*/ 30 h 457"/>
              <a:gd name="T10" fmla="*/ 335 w 335"/>
              <a:gd name="T11" fmla="*/ 426 h 457"/>
              <a:gd name="T12" fmla="*/ 306 w 335"/>
              <a:gd name="T13" fmla="*/ 457 h 457"/>
              <a:gd name="T14" fmla="*/ 28 w 335"/>
              <a:gd name="T15" fmla="*/ 457 h 457"/>
              <a:gd name="T16" fmla="*/ 0 w 335"/>
              <a:gd name="T17" fmla="*/ 429 h 457"/>
              <a:gd name="T18" fmla="*/ 0 w 335"/>
              <a:gd name="T19" fmla="*/ 227 h 457"/>
              <a:gd name="T20" fmla="*/ 306 w 335"/>
              <a:gd name="T21" fmla="*/ 202 h 457"/>
              <a:gd name="T22" fmla="*/ 306 w 335"/>
              <a:gd name="T23" fmla="*/ 48 h 457"/>
              <a:gd name="T24" fmla="*/ 286 w 335"/>
              <a:gd name="T25" fmla="*/ 27 h 457"/>
              <a:gd name="T26" fmla="*/ 48 w 335"/>
              <a:gd name="T27" fmla="*/ 27 h 457"/>
              <a:gd name="T28" fmla="*/ 31 w 335"/>
              <a:gd name="T29" fmla="*/ 43 h 457"/>
              <a:gd name="T30" fmla="*/ 31 w 335"/>
              <a:gd name="T31" fmla="*/ 365 h 457"/>
              <a:gd name="T32" fmla="*/ 47 w 335"/>
              <a:gd name="T33" fmla="*/ 380 h 457"/>
              <a:gd name="T34" fmla="*/ 289 w 335"/>
              <a:gd name="T35" fmla="*/ 381 h 457"/>
              <a:gd name="T36" fmla="*/ 306 w 335"/>
              <a:gd name="T37" fmla="*/ 362 h 457"/>
              <a:gd name="T38" fmla="*/ 306 w 335"/>
              <a:gd name="T39" fmla="*/ 202 h 457"/>
              <a:gd name="T40" fmla="*/ 176 w 335"/>
              <a:gd name="T41" fmla="*/ 396 h 457"/>
              <a:gd name="T42" fmla="*/ 146 w 335"/>
              <a:gd name="T43" fmla="*/ 396 h 457"/>
              <a:gd name="T44" fmla="*/ 133 w 335"/>
              <a:gd name="T45" fmla="*/ 403 h 457"/>
              <a:gd name="T46" fmla="*/ 156 w 335"/>
              <a:gd name="T47" fmla="*/ 436 h 457"/>
              <a:gd name="T48" fmla="*/ 202 w 335"/>
              <a:gd name="T49" fmla="*/ 436 h 457"/>
              <a:gd name="T50" fmla="*/ 216 w 335"/>
              <a:gd name="T51" fmla="*/ 421 h 457"/>
              <a:gd name="T52" fmla="*/ 192 w 335"/>
              <a:gd name="T53" fmla="*/ 396 h 457"/>
              <a:gd name="T54" fmla="*/ 176 w 335"/>
              <a:gd name="T55" fmla="*/ 396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5" h="457">
                <a:moveTo>
                  <a:pt x="0" y="227"/>
                </a:moveTo>
                <a:cubicBezTo>
                  <a:pt x="0" y="161"/>
                  <a:pt x="0" y="95"/>
                  <a:pt x="0" y="29"/>
                </a:cubicBezTo>
                <a:cubicBezTo>
                  <a:pt x="0" y="4"/>
                  <a:pt x="4" y="0"/>
                  <a:pt x="29" y="0"/>
                </a:cubicBezTo>
                <a:cubicBezTo>
                  <a:pt x="121" y="0"/>
                  <a:pt x="213" y="0"/>
                  <a:pt x="305" y="0"/>
                </a:cubicBezTo>
                <a:cubicBezTo>
                  <a:pt x="331" y="0"/>
                  <a:pt x="335" y="5"/>
                  <a:pt x="335" y="30"/>
                </a:cubicBezTo>
                <a:cubicBezTo>
                  <a:pt x="335" y="162"/>
                  <a:pt x="335" y="294"/>
                  <a:pt x="335" y="426"/>
                </a:cubicBezTo>
                <a:cubicBezTo>
                  <a:pt x="335" y="453"/>
                  <a:pt x="331" y="457"/>
                  <a:pt x="306" y="457"/>
                </a:cubicBezTo>
                <a:cubicBezTo>
                  <a:pt x="213" y="457"/>
                  <a:pt x="121" y="457"/>
                  <a:pt x="28" y="457"/>
                </a:cubicBezTo>
                <a:cubicBezTo>
                  <a:pt x="4" y="457"/>
                  <a:pt x="0" y="453"/>
                  <a:pt x="0" y="429"/>
                </a:cubicBezTo>
                <a:cubicBezTo>
                  <a:pt x="0" y="362"/>
                  <a:pt x="0" y="294"/>
                  <a:pt x="0" y="227"/>
                </a:cubicBezTo>
                <a:close/>
                <a:moveTo>
                  <a:pt x="306" y="202"/>
                </a:moveTo>
                <a:cubicBezTo>
                  <a:pt x="306" y="151"/>
                  <a:pt x="305" y="100"/>
                  <a:pt x="306" y="48"/>
                </a:cubicBezTo>
                <a:cubicBezTo>
                  <a:pt x="306" y="33"/>
                  <a:pt x="304" y="27"/>
                  <a:pt x="286" y="27"/>
                </a:cubicBezTo>
                <a:cubicBezTo>
                  <a:pt x="207" y="28"/>
                  <a:pt x="127" y="28"/>
                  <a:pt x="48" y="27"/>
                </a:cubicBezTo>
                <a:cubicBezTo>
                  <a:pt x="35" y="27"/>
                  <a:pt x="31" y="30"/>
                  <a:pt x="31" y="43"/>
                </a:cubicBezTo>
                <a:cubicBezTo>
                  <a:pt x="32" y="151"/>
                  <a:pt x="32" y="258"/>
                  <a:pt x="31" y="365"/>
                </a:cubicBezTo>
                <a:cubicBezTo>
                  <a:pt x="31" y="378"/>
                  <a:pt x="35" y="381"/>
                  <a:pt x="47" y="380"/>
                </a:cubicBezTo>
                <a:cubicBezTo>
                  <a:pt x="128" y="380"/>
                  <a:pt x="208" y="380"/>
                  <a:pt x="289" y="381"/>
                </a:cubicBezTo>
                <a:cubicBezTo>
                  <a:pt x="304" y="381"/>
                  <a:pt x="306" y="376"/>
                  <a:pt x="306" y="362"/>
                </a:cubicBezTo>
                <a:cubicBezTo>
                  <a:pt x="305" y="309"/>
                  <a:pt x="306" y="256"/>
                  <a:pt x="306" y="202"/>
                </a:cubicBezTo>
                <a:close/>
                <a:moveTo>
                  <a:pt x="176" y="396"/>
                </a:moveTo>
                <a:cubicBezTo>
                  <a:pt x="166" y="396"/>
                  <a:pt x="156" y="396"/>
                  <a:pt x="146" y="396"/>
                </a:cubicBezTo>
                <a:cubicBezTo>
                  <a:pt x="140" y="396"/>
                  <a:pt x="136" y="396"/>
                  <a:pt x="133" y="403"/>
                </a:cubicBezTo>
                <a:cubicBezTo>
                  <a:pt x="126" y="423"/>
                  <a:pt x="135" y="436"/>
                  <a:pt x="156" y="436"/>
                </a:cubicBezTo>
                <a:cubicBezTo>
                  <a:pt x="171" y="436"/>
                  <a:pt x="187" y="436"/>
                  <a:pt x="202" y="436"/>
                </a:cubicBezTo>
                <a:cubicBezTo>
                  <a:pt x="212" y="436"/>
                  <a:pt x="216" y="432"/>
                  <a:pt x="216" y="421"/>
                </a:cubicBezTo>
                <a:cubicBezTo>
                  <a:pt x="217" y="397"/>
                  <a:pt x="217" y="396"/>
                  <a:pt x="192" y="396"/>
                </a:cubicBezTo>
                <a:cubicBezTo>
                  <a:pt x="186" y="396"/>
                  <a:pt x="181" y="396"/>
                  <a:pt x="176" y="396"/>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2999" name="Freeform 20">
            <a:extLst>
              <a:ext uri="{FF2B5EF4-FFF2-40B4-BE49-F238E27FC236}">
                <a16:creationId xmlns:a16="http://schemas.microsoft.com/office/drawing/2014/main" id="{BC9AC984-267E-4091-9E6A-841284F2CC67}"/>
              </a:ext>
            </a:extLst>
          </p:cNvPr>
          <p:cNvSpPr>
            <a:spLocks/>
          </p:cNvSpPr>
          <p:nvPr/>
        </p:nvSpPr>
        <p:spPr bwMode="auto">
          <a:xfrm>
            <a:off x="4446985" y="2886076"/>
            <a:ext cx="959644" cy="941785"/>
          </a:xfrm>
          <a:custGeom>
            <a:avLst/>
            <a:gdLst>
              <a:gd name="T0" fmla="*/ 284 w 462"/>
              <a:gd name="T1" fmla="*/ 454 h 454"/>
              <a:gd name="T2" fmla="*/ 144 w 462"/>
              <a:gd name="T3" fmla="*/ 441 h 454"/>
              <a:gd name="T4" fmla="*/ 127 w 462"/>
              <a:gd name="T5" fmla="*/ 435 h 454"/>
              <a:gd name="T6" fmla="*/ 110 w 462"/>
              <a:gd name="T7" fmla="*/ 421 h 454"/>
              <a:gd name="T8" fmla="*/ 126 w 462"/>
              <a:gd name="T9" fmla="*/ 408 h 454"/>
              <a:gd name="T10" fmla="*/ 140 w 462"/>
              <a:gd name="T11" fmla="*/ 388 h 454"/>
              <a:gd name="T12" fmla="*/ 164 w 462"/>
              <a:gd name="T13" fmla="*/ 346 h 454"/>
              <a:gd name="T14" fmla="*/ 170 w 462"/>
              <a:gd name="T15" fmla="*/ 329 h 454"/>
              <a:gd name="T16" fmla="*/ 90 w 462"/>
              <a:gd name="T17" fmla="*/ 66 h 454"/>
              <a:gd name="T18" fmla="*/ 70 w 462"/>
              <a:gd name="T19" fmla="*/ 57 h 454"/>
              <a:gd name="T20" fmla="*/ 25 w 462"/>
              <a:gd name="T21" fmla="*/ 72 h 454"/>
              <a:gd name="T22" fmla="*/ 11 w 462"/>
              <a:gd name="T23" fmla="*/ 65 h 454"/>
              <a:gd name="T24" fmla="*/ 27 w 462"/>
              <a:gd name="T25" fmla="*/ 29 h 454"/>
              <a:gd name="T26" fmla="*/ 93 w 462"/>
              <a:gd name="T27" fmla="*/ 7 h 454"/>
              <a:gd name="T28" fmla="*/ 118 w 462"/>
              <a:gd name="T29" fmla="*/ 20 h 454"/>
              <a:gd name="T30" fmla="*/ 195 w 462"/>
              <a:gd name="T31" fmla="*/ 274 h 454"/>
              <a:gd name="T32" fmla="*/ 221 w 462"/>
              <a:gd name="T33" fmla="*/ 287 h 454"/>
              <a:gd name="T34" fmla="*/ 410 w 462"/>
              <a:gd name="T35" fmla="*/ 225 h 454"/>
              <a:gd name="T36" fmla="*/ 431 w 462"/>
              <a:gd name="T37" fmla="*/ 238 h 454"/>
              <a:gd name="T38" fmla="*/ 423 w 462"/>
              <a:gd name="T39" fmla="*/ 264 h 454"/>
              <a:gd name="T40" fmla="*/ 227 w 462"/>
              <a:gd name="T41" fmla="*/ 327 h 454"/>
              <a:gd name="T42" fmla="*/ 222 w 462"/>
              <a:gd name="T43" fmla="*/ 349 h 454"/>
              <a:gd name="T44" fmla="*/ 236 w 462"/>
              <a:gd name="T45" fmla="*/ 368 h 454"/>
              <a:gd name="T46" fmla="*/ 272 w 462"/>
              <a:gd name="T47" fmla="*/ 391 h 454"/>
              <a:gd name="T48" fmla="*/ 429 w 462"/>
              <a:gd name="T49" fmla="*/ 403 h 454"/>
              <a:gd name="T50" fmla="*/ 462 w 462"/>
              <a:gd name="T51" fmla="*/ 422 h 454"/>
              <a:gd name="T52" fmla="*/ 428 w 462"/>
              <a:gd name="T53" fmla="*/ 441 h 454"/>
              <a:gd name="T54" fmla="*/ 284 w 462"/>
              <a:gd name="T55" fmla="*/ 454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62" h="454">
                <a:moveTo>
                  <a:pt x="284" y="454"/>
                </a:moveTo>
                <a:cubicBezTo>
                  <a:pt x="238" y="452"/>
                  <a:pt x="191" y="451"/>
                  <a:pt x="144" y="441"/>
                </a:cubicBezTo>
                <a:cubicBezTo>
                  <a:pt x="138" y="439"/>
                  <a:pt x="133" y="437"/>
                  <a:pt x="127" y="435"/>
                </a:cubicBezTo>
                <a:cubicBezTo>
                  <a:pt x="120" y="432"/>
                  <a:pt x="110" y="431"/>
                  <a:pt x="110" y="421"/>
                </a:cubicBezTo>
                <a:cubicBezTo>
                  <a:pt x="110" y="413"/>
                  <a:pt x="120" y="409"/>
                  <a:pt x="126" y="408"/>
                </a:cubicBezTo>
                <a:cubicBezTo>
                  <a:pt x="140" y="406"/>
                  <a:pt x="141" y="399"/>
                  <a:pt x="140" y="388"/>
                </a:cubicBezTo>
                <a:cubicBezTo>
                  <a:pt x="140" y="370"/>
                  <a:pt x="148" y="355"/>
                  <a:pt x="164" y="346"/>
                </a:cubicBezTo>
                <a:cubicBezTo>
                  <a:pt x="172" y="342"/>
                  <a:pt x="173" y="338"/>
                  <a:pt x="170" y="329"/>
                </a:cubicBezTo>
                <a:cubicBezTo>
                  <a:pt x="143" y="241"/>
                  <a:pt x="116" y="154"/>
                  <a:pt x="90" y="66"/>
                </a:cubicBezTo>
                <a:cubicBezTo>
                  <a:pt x="86" y="53"/>
                  <a:pt x="81" y="53"/>
                  <a:pt x="70" y="57"/>
                </a:cubicBezTo>
                <a:cubicBezTo>
                  <a:pt x="56" y="63"/>
                  <a:pt x="40" y="66"/>
                  <a:pt x="25" y="72"/>
                </a:cubicBezTo>
                <a:cubicBezTo>
                  <a:pt x="17" y="75"/>
                  <a:pt x="14" y="73"/>
                  <a:pt x="11" y="65"/>
                </a:cubicBezTo>
                <a:cubicBezTo>
                  <a:pt x="1" y="37"/>
                  <a:pt x="0" y="37"/>
                  <a:pt x="27" y="29"/>
                </a:cubicBezTo>
                <a:cubicBezTo>
                  <a:pt x="49" y="21"/>
                  <a:pt x="72" y="15"/>
                  <a:pt x="93" y="7"/>
                </a:cubicBezTo>
                <a:cubicBezTo>
                  <a:pt x="109" y="0"/>
                  <a:pt x="114" y="6"/>
                  <a:pt x="118" y="20"/>
                </a:cubicBezTo>
                <a:cubicBezTo>
                  <a:pt x="144" y="105"/>
                  <a:pt x="170" y="189"/>
                  <a:pt x="195" y="274"/>
                </a:cubicBezTo>
                <a:cubicBezTo>
                  <a:pt x="200" y="290"/>
                  <a:pt x="205" y="293"/>
                  <a:pt x="221" y="287"/>
                </a:cubicBezTo>
                <a:cubicBezTo>
                  <a:pt x="283" y="266"/>
                  <a:pt x="347" y="247"/>
                  <a:pt x="410" y="225"/>
                </a:cubicBezTo>
                <a:cubicBezTo>
                  <a:pt x="426" y="220"/>
                  <a:pt x="429" y="226"/>
                  <a:pt x="431" y="238"/>
                </a:cubicBezTo>
                <a:cubicBezTo>
                  <a:pt x="434" y="248"/>
                  <a:pt x="443" y="258"/>
                  <a:pt x="423" y="264"/>
                </a:cubicBezTo>
                <a:cubicBezTo>
                  <a:pt x="357" y="284"/>
                  <a:pt x="292" y="306"/>
                  <a:pt x="227" y="327"/>
                </a:cubicBezTo>
                <a:cubicBezTo>
                  <a:pt x="210" y="332"/>
                  <a:pt x="212" y="339"/>
                  <a:pt x="222" y="349"/>
                </a:cubicBezTo>
                <a:cubicBezTo>
                  <a:pt x="227" y="355"/>
                  <a:pt x="235" y="360"/>
                  <a:pt x="236" y="368"/>
                </a:cubicBezTo>
                <a:cubicBezTo>
                  <a:pt x="238" y="393"/>
                  <a:pt x="254" y="391"/>
                  <a:pt x="272" y="391"/>
                </a:cubicBezTo>
                <a:cubicBezTo>
                  <a:pt x="324" y="389"/>
                  <a:pt x="377" y="391"/>
                  <a:pt x="429" y="403"/>
                </a:cubicBezTo>
                <a:cubicBezTo>
                  <a:pt x="441" y="406"/>
                  <a:pt x="462" y="407"/>
                  <a:pt x="462" y="422"/>
                </a:cubicBezTo>
                <a:cubicBezTo>
                  <a:pt x="462" y="437"/>
                  <a:pt x="441" y="438"/>
                  <a:pt x="428" y="441"/>
                </a:cubicBezTo>
                <a:cubicBezTo>
                  <a:pt x="381" y="451"/>
                  <a:pt x="333" y="453"/>
                  <a:pt x="284" y="454"/>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00" name="Freeform 21">
            <a:extLst>
              <a:ext uri="{FF2B5EF4-FFF2-40B4-BE49-F238E27FC236}">
                <a16:creationId xmlns:a16="http://schemas.microsoft.com/office/drawing/2014/main" id="{30F8F412-2B1D-4A2A-8656-57977A0E00EE}"/>
              </a:ext>
            </a:extLst>
          </p:cNvPr>
          <p:cNvSpPr>
            <a:spLocks noEditPoints="1"/>
          </p:cNvSpPr>
          <p:nvPr/>
        </p:nvSpPr>
        <p:spPr bwMode="auto">
          <a:xfrm>
            <a:off x="7973617" y="175022"/>
            <a:ext cx="917972" cy="1125141"/>
          </a:xfrm>
          <a:custGeom>
            <a:avLst/>
            <a:gdLst>
              <a:gd name="T0" fmla="*/ 184 w 442"/>
              <a:gd name="T1" fmla="*/ 0 h 542"/>
              <a:gd name="T2" fmla="*/ 328 w 442"/>
              <a:gd name="T3" fmla="*/ 100 h 542"/>
              <a:gd name="T4" fmla="*/ 298 w 442"/>
              <a:gd name="T5" fmla="*/ 285 h 542"/>
              <a:gd name="T6" fmla="*/ 296 w 442"/>
              <a:gd name="T7" fmla="*/ 314 h 542"/>
              <a:gd name="T8" fmla="*/ 314 w 442"/>
              <a:gd name="T9" fmla="*/ 340 h 542"/>
              <a:gd name="T10" fmla="*/ 363 w 442"/>
              <a:gd name="T11" fmla="*/ 389 h 542"/>
              <a:gd name="T12" fmla="*/ 430 w 442"/>
              <a:gd name="T13" fmla="*/ 488 h 542"/>
              <a:gd name="T14" fmla="*/ 418 w 442"/>
              <a:gd name="T15" fmla="*/ 528 h 542"/>
              <a:gd name="T16" fmla="*/ 378 w 442"/>
              <a:gd name="T17" fmla="*/ 524 h 542"/>
              <a:gd name="T18" fmla="*/ 304 w 442"/>
              <a:gd name="T19" fmla="*/ 415 h 542"/>
              <a:gd name="T20" fmla="*/ 259 w 442"/>
              <a:gd name="T21" fmla="*/ 337 h 542"/>
              <a:gd name="T22" fmla="*/ 232 w 442"/>
              <a:gd name="T23" fmla="*/ 329 h 542"/>
              <a:gd name="T24" fmla="*/ 2 w 442"/>
              <a:gd name="T25" fmla="*/ 168 h 542"/>
              <a:gd name="T26" fmla="*/ 184 w 442"/>
              <a:gd name="T27" fmla="*/ 0 h 542"/>
              <a:gd name="T28" fmla="*/ 166 w 442"/>
              <a:gd name="T29" fmla="*/ 310 h 542"/>
              <a:gd name="T30" fmla="*/ 302 w 442"/>
              <a:gd name="T31" fmla="*/ 175 h 542"/>
              <a:gd name="T32" fmla="*/ 166 w 442"/>
              <a:gd name="T33" fmla="*/ 38 h 542"/>
              <a:gd name="T34" fmla="*/ 30 w 442"/>
              <a:gd name="T35" fmla="*/ 174 h 542"/>
              <a:gd name="T36" fmla="*/ 166 w 442"/>
              <a:gd name="T37" fmla="*/ 310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2" h="542">
                <a:moveTo>
                  <a:pt x="184" y="0"/>
                </a:moveTo>
                <a:cubicBezTo>
                  <a:pt x="244" y="2"/>
                  <a:pt x="299" y="34"/>
                  <a:pt x="328" y="100"/>
                </a:cubicBezTo>
                <a:cubicBezTo>
                  <a:pt x="358" y="167"/>
                  <a:pt x="347" y="230"/>
                  <a:pt x="298" y="285"/>
                </a:cubicBezTo>
                <a:cubicBezTo>
                  <a:pt x="288" y="296"/>
                  <a:pt x="287" y="303"/>
                  <a:pt x="296" y="314"/>
                </a:cubicBezTo>
                <a:cubicBezTo>
                  <a:pt x="303" y="322"/>
                  <a:pt x="310" y="331"/>
                  <a:pt x="314" y="340"/>
                </a:cubicBezTo>
                <a:cubicBezTo>
                  <a:pt x="323" y="364"/>
                  <a:pt x="350" y="369"/>
                  <a:pt x="363" y="389"/>
                </a:cubicBezTo>
                <a:cubicBezTo>
                  <a:pt x="384" y="423"/>
                  <a:pt x="408" y="455"/>
                  <a:pt x="430" y="488"/>
                </a:cubicBezTo>
                <a:cubicBezTo>
                  <a:pt x="442" y="505"/>
                  <a:pt x="440" y="512"/>
                  <a:pt x="418" y="528"/>
                </a:cubicBezTo>
                <a:cubicBezTo>
                  <a:pt x="397" y="542"/>
                  <a:pt x="390" y="541"/>
                  <a:pt x="378" y="524"/>
                </a:cubicBezTo>
                <a:cubicBezTo>
                  <a:pt x="353" y="488"/>
                  <a:pt x="324" y="454"/>
                  <a:pt x="304" y="415"/>
                </a:cubicBezTo>
                <a:cubicBezTo>
                  <a:pt x="290" y="388"/>
                  <a:pt x="275" y="363"/>
                  <a:pt x="259" y="337"/>
                </a:cubicBezTo>
                <a:cubicBezTo>
                  <a:pt x="252" y="325"/>
                  <a:pt x="245" y="324"/>
                  <a:pt x="232" y="329"/>
                </a:cubicBezTo>
                <a:cubicBezTo>
                  <a:pt x="118" y="370"/>
                  <a:pt x="0" y="288"/>
                  <a:pt x="2" y="168"/>
                </a:cubicBezTo>
                <a:cubicBezTo>
                  <a:pt x="3" y="75"/>
                  <a:pt x="78" y="1"/>
                  <a:pt x="184" y="0"/>
                </a:cubicBezTo>
                <a:close/>
                <a:moveTo>
                  <a:pt x="166" y="310"/>
                </a:moveTo>
                <a:cubicBezTo>
                  <a:pt x="241" y="310"/>
                  <a:pt x="302" y="251"/>
                  <a:pt x="302" y="175"/>
                </a:cubicBezTo>
                <a:cubicBezTo>
                  <a:pt x="303" y="99"/>
                  <a:pt x="242" y="37"/>
                  <a:pt x="166" y="38"/>
                </a:cubicBezTo>
                <a:cubicBezTo>
                  <a:pt x="92" y="38"/>
                  <a:pt x="30" y="100"/>
                  <a:pt x="30" y="174"/>
                </a:cubicBezTo>
                <a:cubicBezTo>
                  <a:pt x="30" y="249"/>
                  <a:pt x="90" y="309"/>
                  <a:pt x="166" y="310"/>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01" name="Freeform 22">
            <a:extLst>
              <a:ext uri="{FF2B5EF4-FFF2-40B4-BE49-F238E27FC236}">
                <a16:creationId xmlns:a16="http://schemas.microsoft.com/office/drawing/2014/main" id="{82C0D890-584F-481D-8573-0DF7403A9881}"/>
              </a:ext>
            </a:extLst>
          </p:cNvPr>
          <p:cNvSpPr>
            <a:spLocks noEditPoints="1"/>
          </p:cNvSpPr>
          <p:nvPr/>
        </p:nvSpPr>
        <p:spPr bwMode="auto">
          <a:xfrm>
            <a:off x="7970045" y="2553891"/>
            <a:ext cx="639366" cy="1139429"/>
          </a:xfrm>
          <a:custGeom>
            <a:avLst/>
            <a:gdLst>
              <a:gd name="T0" fmla="*/ 196 w 308"/>
              <a:gd name="T1" fmla="*/ 128 h 549"/>
              <a:gd name="T2" fmla="*/ 248 w 308"/>
              <a:gd name="T3" fmla="*/ 219 h 549"/>
              <a:gd name="T4" fmla="*/ 252 w 308"/>
              <a:gd name="T5" fmla="*/ 232 h 549"/>
              <a:gd name="T6" fmla="*/ 244 w 308"/>
              <a:gd name="T7" fmla="*/ 280 h 549"/>
              <a:gd name="T8" fmla="*/ 250 w 308"/>
              <a:gd name="T9" fmla="*/ 307 h 549"/>
              <a:gd name="T10" fmla="*/ 291 w 308"/>
              <a:gd name="T11" fmla="*/ 354 h 549"/>
              <a:gd name="T12" fmla="*/ 279 w 308"/>
              <a:gd name="T13" fmla="*/ 370 h 549"/>
              <a:gd name="T14" fmla="*/ 217 w 308"/>
              <a:gd name="T15" fmla="*/ 357 h 549"/>
              <a:gd name="T16" fmla="*/ 229 w 308"/>
              <a:gd name="T17" fmla="*/ 380 h 549"/>
              <a:gd name="T18" fmla="*/ 271 w 308"/>
              <a:gd name="T19" fmla="*/ 411 h 549"/>
              <a:gd name="T20" fmla="*/ 250 w 308"/>
              <a:gd name="T21" fmla="*/ 515 h 549"/>
              <a:gd name="T22" fmla="*/ 233 w 308"/>
              <a:gd name="T23" fmla="*/ 534 h 549"/>
              <a:gd name="T24" fmla="*/ 213 w 308"/>
              <a:gd name="T25" fmla="*/ 542 h 549"/>
              <a:gd name="T26" fmla="*/ 199 w 308"/>
              <a:gd name="T27" fmla="*/ 533 h 549"/>
              <a:gd name="T28" fmla="*/ 184 w 308"/>
              <a:gd name="T29" fmla="*/ 516 h 549"/>
              <a:gd name="T30" fmla="*/ 135 w 308"/>
              <a:gd name="T31" fmla="*/ 460 h 549"/>
              <a:gd name="T32" fmla="*/ 148 w 308"/>
              <a:gd name="T33" fmla="*/ 444 h 549"/>
              <a:gd name="T34" fmla="*/ 178 w 308"/>
              <a:gd name="T35" fmla="*/ 443 h 549"/>
              <a:gd name="T36" fmla="*/ 196 w 308"/>
              <a:gd name="T37" fmla="*/ 454 h 549"/>
              <a:gd name="T38" fmla="*/ 212 w 308"/>
              <a:gd name="T39" fmla="*/ 466 h 549"/>
              <a:gd name="T40" fmla="*/ 219 w 308"/>
              <a:gd name="T41" fmla="*/ 459 h 549"/>
              <a:gd name="T42" fmla="*/ 209 w 308"/>
              <a:gd name="T43" fmla="*/ 443 h 549"/>
              <a:gd name="T44" fmla="*/ 175 w 308"/>
              <a:gd name="T45" fmla="*/ 419 h 549"/>
              <a:gd name="T46" fmla="*/ 142 w 308"/>
              <a:gd name="T47" fmla="*/ 355 h 549"/>
              <a:gd name="T48" fmla="*/ 187 w 308"/>
              <a:gd name="T49" fmla="*/ 305 h 549"/>
              <a:gd name="T50" fmla="*/ 191 w 308"/>
              <a:gd name="T51" fmla="*/ 283 h 549"/>
              <a:gd name="T52" fmla="*/ 160 w 308"/>
              <a:gd name="T53" fmla="*/ 263 h 549"/>
              <a:gd name="T54" fmla="*/ 124 w 308"/>
              <a:gd name="T55" fmla="*/ 202 h 549"/>
              <a:gd name="T56" fmla="*/ 77 w 308"/>
              <a:gd name="T57" fmla="*/ 97 h 549"/>
              <a:gd name="T58" fmla="*/ 62 w 308"/>
              <a:gd name="T59" fmla="*/ 91 h 549"/>
              <a:gd name="T60" fmla="*/ 31 w 308"/>
              <a:gd name="T61" fmla="*/ 59 h 549"/>
              <a:gd name="T62" fmla="*/ 15 w 308"/>
              <a:gd name="T63" fmla="*/ 29 h 549"/>
              <a:gd name="T64" fmla="*/ 12 w 308"/>
              <a:gd name="T65" fmla="*/ 10 h 549"/>
              <a:gd name="T66" fmla="*/ 30 w 308"/>
              <a:gd name="T67" fmla="*/ 17 h 549"/>
              <a:gd name="T68" fmla="*/ 65 w 308"/>
              <a:gd name="T69" fmla="*/ 39 h 549"/>
              <a:gd name="T70" fmla="*/ 83 w 308"/>
              <a:gd name="T71" fmla="*/ 59 h 549"/>
              <a:gd name="T72" fmla="*/ 97 w 308"/>
              <a:gd name="T73" fmla="*/ 89 h 549"/>
              <a:gd name="T74" fmla="*/ 123 w 308"/>
              <a:gd name="T75" fmla="*/ 119 h 549"/>
              <a:gd name="T76" fmla="*/ 145 w 308"/>
              <a:gd name="T77" fmla="*/ 192 h 549"/>
              <a:gd name="T78" fmla="*/ 162 w 308"/>
              <a:gd name="T79" fmla="*/ 240 h 549"/>
              <a:gd name="T80" fmla="*/ 176 w 308"/>
              <a:gd name="T81" fmla="*/ 236 h 549"/>
              <a:gd name="T82" fmla="*/ 217 w 308"/>
              <a:gd name="T83" fmla="*/ 208 h 549"/>
              <a:gd name="T84" fmla="*/ 229 w 308"/>
              <a:gd name="T85" fmla="*/ 196 h 549"/>
              <a:gd name="T86" fmla="*/ 218 w 308"/>
              <a:gd name="T87" fmla="*/ 170 h 549"/>
              <a:gd name="T88" fmla="*/ 196 w 308"/>
              <a:gd name="T89" fmla="*/ 128 h 549"/>
              <a:gd name="T90" fmla="*/ 195 w 308"/>
              <a:gd name="T91" fmla="*/ 268 h 549"/>
              <a:gd name="T92" fmla="*/ 233 w 308"/>
              <a:gd name="T93" fmla="*/ 269 h 549"/>
              <a:gd name="T94" fmla="*/ 240 w 308"/>
              <a:gd name="T95" fmla="*/ 238 h 549"/>
              <a:gd name="T96" fmla="*/ 195 w 308"/>
              <a:gd name="T97" fmla="*/ 268 h 549"/>
              <a:gd name="T98" fmla="*/ 57 w 308"/>
              <a:gd name="T99" fmla="*/ 79 h 549"/>
              <a:gd name="T100" fmla="*/ 72 w 308"/>
              <a:gd name="T101" fmla="*/ 67 h 549"/>
              <a:gd name="T102" fmla="*/ 65 w 308"/>
              <a:gd name="T103" fmla="*/ 48 h 549"/>
              <a:gd name="T104" fmla="*/ 54 w 308"/>
              <a:gd name="T105" fmla="*/ 56 h 549"/>
              <a:gd name="T106" fmla="*/ 50 w 308"/>
              <a:gd name="T107" fmla="*/ 59 h 549"/>
              <a:gd name="T108" fmla="*/ 41 w 308"/>
              <a:gd name="T109" fmla="*/ 67 h 549"/>
              <a:gd name="T110" fmla="*/ 57 w 308"/>
              <a:gd name="T111" fmla="*/ 79 h 549"/>
              <a:gd name="T112" fmla="*/ 221 w 308"/>
              <a:gd name="T113" fmla="*/ 223 h 549"/>
              <a:gd name="T114" fmla="*/ 188 w 308"/>
              <a:gd name="T115" fmla="*/ 245 h 549"/>
              <a:gd name="T116" fmla="*/ 221 w 308"/>
              <a:gd name="T117" fmla="*/ 223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8" h="549">
                <a:moveTo>
                  <a:pt x="196" y="128"/>
                </a:moveTo>
                <a:cubicBezTo>
                  <a:pt x="223" y="153"/>
                  <a:pt x="251" y="177"/>
                  <a:pt x="248" y="219"/>
                </a:cubicBezTo>
                <a:cubicBezTo>
                  <a:pt x="247" y="224"/>
                  <a:pt x="251" y="228"/>
                  <a:pt x="252" y="232"/>
                </a:cubicBezTo>
                <a:cubicBezTo>
                  <a:pt x="260" y="250"/>
                  <a:pt x="257" y="265"/>
                  <a:pt x="244" y="280"/>
                </a:cubicBezTo>
                <a:cubicBezTo>
                  <a:pt x="228" y="295"/>
                  <a:pt x="229" y="298"/>
                  <a:pt x="250" y="307"/>
                </a:cubicBezTo>
                <a:cubicBezTo>
                  <a:pt x="272" y="316"/>
                  <a:pt x="286" y="331"/>
                  <a:pt x="291" y="354"/>
                </a:cubicBezTo>
                <a:cubicBezTo>
                  <a:pt x="293" y="365"/>
                  <a:pt x="291" y="371"/>
                  <a:pt x="279" y="370"/>
                </a:cubicBezTo>
                <a:cubicBezTo>
                  <a:pt x="258" y="368"/>
                  <a:pt x="235" y="380"/>
                  <a:pt x="217" y="357"/>
                </a:cubicBezTo>
                <a:cubicBezTo>
                  <a:pt x="214" y="371"/>
                  <a:pt x="222" y="375"/>
                  <a:pt x="229" y="380"/>
                </a:cubicBezTo>
                <a:cubicBezTo>
                  <a:pt x="243" y="391"/>
                  <a:pt x="258" y="399"/>
                  <a:pt x="271" y="411"/>
                </a:cubicBezTo>
                <a:cubicBezTo>
                  <a:pt x="308" y="445"/>
                  <a:pt x="297" y="497"/>
                  <a:pt x="250" y="515"/>
                </a:cubicBezTo>
                <a:cubicBezTo>
                  <a:pt x="241" y="519"/>
                  <a:pt x="232" y="520"/>
                  <a:pt x="233" y="534"/>
                </a:cubicBezTo>
                <a:cubicBezTo>
                  <a:pt x="234" y="549"/>
                  <a:pt x="220" y="541"/>
                  <a:pt x="213" y="542"/>
                </a:cubicBezTo>
                <a:cubicBezTo>
                  <a:pt x="206" y="543"/>
                  <a:pt x="197" y="545"/>
                  <a:pt x="199" y="533"/>
                </a:cubicBezTo>
                <a:cubicBezTo>
                  <a:pt x="200" y="521"/>
                  <a:pt x="193" y="519"/>
                  <a:pt x="184" y="516"/>
                </a:cubicBezTo>
                <a:cubicBezTo>
                  <a:pt x="156" y="508"/>
                  <a:pt x="139" y="490"/>
                  <a:pt x="135" y="460"/>
                </a:cubicBezTo>
                <a:cubicBezTo>
                  <a:pt x="134" y="450"/>
                  <a:pt x="136" y="444"/>
                  <a:pt x="148" y="444"/>
                </a:cubicBezTo>
                <a:cubicBezTo>
                  <a:pt x="158" y="444"/>
                  <a:pt x="168" y="444"/>
                  <a:pt x="178" y="443"/>
                </a:cubicBezTo>
                <a:cubicBezTo>
                  <a:pt x="187" y="442"/>
                  <a:pt x="193" y="443"/>
                  <a:pt x="196" y="454"/>
                </a:cubicBezTo>
                <a:cubicBezTo>
                  <a:pt x="198" y="461"/>
                  <a:pt x="203" y="466"/>
                  <a:pt x="212" y="466"/>
                </a:cubicBezTo>
                <a:cubicBezTo>
                  <a:pt x="215" y="465"/>
                  <a:pt x="218" y="463"/>
                  <a:pt x="219" y="459"/>
                </a:cubicBezTo>
                <a:cubicBezTo>
                  <a:pt x="220" y="451"/>
                  <a:pt x="215" y="447"/>
                  <a:pt x="209" y="443"/>
                </a:cubicBezTo>
                <a:cubicBezTo>
                  <a:pt x="198" y="435"/>
                  <a:pt x="186" y="427"/>
                  <a:pt x="175" y="419"/>
                </a:cubicBezTo>
                <a:cubicBezTo>
                  <a:pt x="152" y="404"/>
                  <a:pt x="138" y="384"/>
                  <a:pt x="142" y="355"/>
                </a:cubicBezTo>
                <a:cubicBezTo>
                  <a:pt x="145" y="329"/>
                  <a:pt x="163" y="313"/>
                  <a:pt x="187" y="305"/>
                </a:cubicBezTo>
                <a:cubicBezTo>
                  <a:pt x="203" y="299"/>
                  <a:pt x="203" y="293"/>
                  <a:pt x="191" y="283"/>
                </a:cubicBezTo>
                <a:cubicBezTo>
                  <a:pt x="181" y="275"/>
                  <a:pt x="172" y="268"/>
                  <a:pt x="160" y="263"/>
                </a:cubicBezTo>
                <a:cubicBezTo>
                  <a:pt x="134" y="252"/>
                  <a:pt x="121" y="228"/>
                  <a:pt x="124" y="202"/>
                </a:cubicBezTo>
                <a:cubicBezTo>
                  <a:pt x="129" y="156"/>
                  <a:pt x="105" y="126"/>
                  <a:pt x="77" y="97"/>
                </a:cubicBezTo>
                <a:cubicBezTo>
                  <a:pt x="73" y="92"/>
                  <a:pt x="69" y="90"/>
                  <a:pt x="62" y="91"/>
                </a:cubicBezTo>
                <a:cubicBezTo>
                  <a:pt x="39" y="92"/>
                  <a:pt x="27" y="81"/>
                  <a:pt x="31" y="59"/>
                </a:cubicBezTo>
                <a:cubicBezTo>
                  <a:pt x="33" y="43"/>
                  <a:pt x="21" y="38"/>
                  <a:pt x="15" y="29"/>
                </a:cubicBezTo>
                <a:cubicBezTo>
                  <a:pt x="12" y="23"/>
                  <a:pt x="0" y="19"/>
                  <a:pt x="12" y="10"/>
                </a:cubicBezTo>
                <a:cubicBezTo>
                  <a:pt x="23" y="0"/>
                  <a:pt x="26" y="13"/>
                  <a:pt x="30" y="17"/>
                </a:cubicBezTo>
                <a:cubicBezTo>
                  <a:pt x="40" y="28"/>
                  <a:pt x="47" y="40"/>
                  <a:pt x="65" y="39"/>
                </a:cubicBezTo>
                <a:cubicBezTo>
                  <a:pt x="75" y="39"/>
                  <a:pt x="84" y="48"/>
                  <a:pt x="83" y="59"/>
                </a:cubicBezTo>
                <a:cubicBezTo>
                  <a:pt x="82" y="72"/>
                  <a:pt x="89" y="80"/>
                  <a:pt x="97" y="89"/>
                </a:cubicBezTo>
                <a:cubicBezTo>
                  <a:pt x="106" y="98"/>
                  <a:pt x="115" y="108"/>
                  <a:pt x="123" y="119"/>
                </a:cubicBezTo>
                <a:cubicBezTo>
                  <a:pt x="141" y="140"/>
                  <a:pt x="150" y="164"/>
                  <a:pt x="145" y="192"/>
                </a:cubicBezTo>
                <a:cubicBezTo>
                  <a:pt x="141" y="212"/>
                  <a:pt x="146" y="228"/>
                  <a:pt x="162" y="240"/>
                </a:cubicBezTo>
                <a:cubicBezTo>
                  <a:pt x="168" y="245"/>
                  <a:pt x="172" y="247"/>
                  <a:pt x="176" y="236"/>
                </a:cubicBezTo>
                <a:cubicBezTo>
                  <a:pt x="182" y="217"/>
                  <a:pt x="198" y="207"/>
                  <a:pt x="217" y="208"/>
                </a:cubicBezTo>
                <a:cubicBezTo>
                  <a:pt x="229" y="209"/>
                  <a:pt x="229" y="204"/>
                  <a:pt x="229" y="196"/>
                </a:cubicBezTo>
                <a:cubicBezTo>
                  <a:pt x="228" y="186"/>
                  <a:pt x="224" y="171"/>
                  <a:pt x="218" y="170"/>
                </a:cubicBezTo>
                <a:cubicBezTo>
                  <a:pt x="192" y="164"/>
                  <a:pt x="210" y="138"/>
                  <a:pt x="196" y="128"/>
                </a:cubicBezTo>
                <a:close/>
                <a:moveTo>
                  <a:pt x="195" y="268"/>
                </a:moveTo>
                <a:cubicBezTo>
                  <a:pt x="208" y="279"/>
                  <a:pt x="221" y="280"/>
                  <a:pt x="233" y="269"/>
                </a:cubicBezTo>
                <a:cubicBezTo>
                  <a:pt x="242" y="262"/>
                  <a:pt x="244" y="252"/>
                  <a:pt x="240" y="238"/>
                </a:cubicBezTo>
                <a:cubicBezTo>
                  <a:pt x="226" y="253"/>
                  <a:pt x="211" y="261"/>
                  <a:pt x="195" y="268"/>
                </a:cubicBezTo>
                <a:close/>
                <a:moveTo>
                  <a:pt x="57" y="79"/>
                </a:moveTo>
                <a:cubicBezTo>
                  <a:pt x="63" y="77"/>
                  <a:pt x="70" y="75"/>
                  <a:pt x="72" y="67"/>
                </a:cubicBezTo>
                <a:cubicBezTo>
                  <a:pt x="74" y="59"/>
                  <a:pt x="71" y="52"/>
                  <a:pt x="65" y="48"/>
                </a:cubicBezTo>
                <a:cubicBezTo>
                  <a:pt x="56" y="42"/>
                  <a:pt x="56" y="51"/>
                  <a:pt x="54" y="56"/>
                </a:cubicBezTo>
                <a:cubicBezTo>
                  <a:pt x="53" y="57"/>
                  <a:pt x="51" y="58"/>
                  <a:pt x="50" y="59"/>
                </a:cubicBezTo>
                <a:cubicBezTo>
                  <a:pt x="46" y="61"/>
                  <a:pt x="37" y="57"/>
                  <a:pt x="41" y="67"/>
                </a:cubicBezTo>
                <a:cubicBezTo>
                  <a:pt x="44" y="74"/>
                  <a:pt x="48" y="78"/>
                  <a:pt x="57" y="79"/>
                </a:cubicBezTo>
                <a:close/>
                <a:moveTo>
                  <a:pt x="221" y="223"/>
                </a:moveTo>
                <a:cubicBezTo>
                  <a:pt x="202" y="222"/>
                  <a:pt x="194" y="229"/>
                  <a:pt x="188" y="245"/>
                </a:cubicBezTo>
                <a:cubicBezTo>
                  <a:pt x="203" y="242"/>
                  <a:pt x="211" y="234"/>
                  <a:pt x="221" y="223"/>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02" name="Freeform 23">
            <a:extLst>
              <a:ext uri="{FF2B5EF4-FFF2-40B4-BE49-F238E27FC236}">
                <a16:creationId xmlns:a16="http://schemas.microsoft.com/office/drawing/2014/main" id="{1BE9FEC0-0C7D-4388-A163-0DBF2D5F8E49}"/>
              </a:ext>
            </a:extLst>
          </p:cNvPr>
          <p:cNvSpPr>
            <a:spLocks noEditPoints="1"/>
          </p:cNvSpPr>
          <p:nvPr/>
        </p:nvSpPr>
        <p:spPr bwMode="auto">
          <a:xfrm>
            <a:off x="4449366" y="406004"/>
            <a:ext cx="1162050" cy="536972"/>
          </a:xfrm>
          <a:custGeom>
            <a:avLst/>
            <a:gdLst>
              <a:gd name="T0" fmla="*/ 560 w 560"/>
              <a:gd name="T1" fmla="*/ 74 h 259"/>
              <a:gd name="T2" fmla="*/ 255 w 560"/>
              <a:gd name="T3" fmla="*/ 253 h 259"/>
              <a:gd name="T4" fmla="*/ 239 w 560"/>
              <a:gd name="T5" fmla="*/ 256 h 259"/>
              <a:gd name="T6" fmla="*/ 0 w 560"/>
              <a:gd name="T7" fmla="*/ 159 h 259"/>
              <a:gd name="T8" fmla="*/ 77 w 560"/>
              <a:gd name="T9" fmla="*/ 126 h 259"/>
              <a:gd name="T10" fmla="*/ 366 w 560"/>
              <a:gd name="T11" fmla="*/ 8 h 259"/>
              <a:gd name="T12" fmla="*/ 385 w 560"/>
              <a:gd name="T13" fmla="*/ 3 h 259"/>
              <a:gd name="T14" fmla="*/ 560 w 560"/>
              <a:gd name="T15" fmla="*/ 74 h 259"/>
              <a:gd name="T16" fmla="*/ 359 w 560"/>
              <a:gd name="T17" fmla="*/ 173 h 259"/>
              <a:gd name="T18" fmla="*/ 357 w 560"/>
              <a:gd name="T19" fmla="*/ 170 h 259"/>
              <a:gd name="T20" fmla="*/ 335 w 560"/>
              <a:gd name="T21" fmla="*/ 171 h 259"/>
              <a:gd name="T22" fmla="*/ 207 w 560"/>
              <a:gd name="T23" fmla="*/ 142 h 259"/>
              <a:gd name="T24" fmla="*/ 185 w 560"/>
              <a:gd name="T25" fmla="*/ 98 h 259"/>
              <a:gd name="T26" fmla="*/ 94 w 560"/>
              <a:gd name="T27" fmla="*/ 137 h 259"/>
              <a:gd name="T28" fmla="*/ 76 w 560"/>
              <a:gd name="T29" fmla="*/ 151 h 259"/>
              <a:gd name="T30" fmla="*/ 95 w 560"/>
              <a:gd name="T31" fmla="*/ 181 h 259"/>
              <a:gd name="T32" fmla="*/ 201 w 560"/>
              <a:gd name="T33" fmla="*/ 223 h 259"/>
              <a:gd name="T34" fmla="*/ 271 w 560"/>
              <a:gd name="T35" fmla="*/ 221 h 259"/>
              <a:gd name="T36" fmla="*/ 359 w 560"/>
              <a:gd name="T37" fmla="*/ 173 h 259"/>
              <a:gd name="T38" fmla="*/ 247 w 560"/>
              <a:gd name="T39" fmla="*/ 71 h 259"/>
              <a:gd name="T40" fmla="*/ 247 w 560"/>
              <a:gd name="T41" fmla="*/ 74 h 259"/>
              <a:gd name="T42" fmla="*/ 287 w 560"/>
              <a:gd name="T43" fmla="*/ 74 h 259"/>
              <a:gd name="T44" fmla="*/ 380 w 560"/>
              <a:gd name="T45" fmla="*/ 98 h 259"/>
              <a:gd name="T46" fmla="*/ 407 w 560"/>
              <a:gd name="T47" fmla="*/ 132 h 259"/>
              <a:gd name="T48" fmla="*/ 416 w 560"/>
              <a:gd name="T49" fmla="*/ 140 h 259"/>
              <a:gd name="T50" fmla="*/ 496 w 560"/>
              <a:gd name="T51" fmla="*/ 94 h 259"/>
              <a:gd name="T52" fmla="*/ 498 w 560"/>
              <a:gd name="T53" fmla="*/ 66 h 259"/>
              <a:gd name="T54" fmla="*/ 384 w 560"/>
              <a:gd name="T55" fmla="*/ 29 h 259"/>
              <a:gd name="T56" fmla="*/ 311 w 560"/>
              <a:gd name="T57" fmla="*/ 44 h 259"/>
              <a:gd name="T58" fmla="*/ 247 w 560"/>
              <a:gd name="T59" fmla="*/ 71 h 259"/>
              <a:gd name="T60" fmla="*/ 272 w 560"/>
              <a:gd name="T61" fmla="*/ 139 h 259"/>
              <a:gd name="T62" fmla="*/ 315 w 560"/>
              <a:gd name="T63" fmla="*/ 146 h 259"/>
              <a:gd name="T64" fmla="*/ 334 w 560"/>
              <a:gd name="T65" fmla="*/ 142 h 259"/>
              <a:gd name="T66" fmla="*/ 351 w 560"/>
              <a:gd name="T67" fmla="*/ 124 h 259"/>
              <a:gd name="T68" fmla="*/ 341 w 560"/>
              <a:gd name="T69" fmla="*/ 107 h 259"/>
              <a:gd name="T70" fmla="*/ 315 w 560"/>
              <a:gd name="T71" fmla="*/ 103 h 259"/>
              <a:gd name="T72" fmla="*/ 305 w 560"/>
              <a:gd name="T73" fmla="*/ 101 h 259"/>
              <a:gd name="T74" fmla="*/ 267 w 560"/>
              <a:gd name="T75" fmla="*/ 93 h 259"/>
              <a:gd name="T76" fmla="*/ 250 w 560"/>
              <a:gd name="T77" fmla="*/ 97 h 259"/>
              <a:gd name="T78" fmla="*/ 231 w 560"/>
              <a:gd name="T79" fmla="*/ 112 h 259"/>
              <a:gd name="T80" fmla="*/ 247 w 560"/>
              <a:gd name="T81" fmla="*/ 129 h 259"/>
              <a:gd name="T82" fmla="*/ 277 w 560"/>
              <a:gd name="T83" fmla="*/ 132 h 259"/>
              <a:gd name="T84" fmla="*/ 323 w 560"/>
              <a:gd name="T85" fmla="*/ 127 h 259"/>
              <a:gd name="T86" fmla="*/ 272 w 560"/>
              <a:gd name="T87" fmla="*/ 139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0" h="259">
                <a:moveTo>
                  <a:pt x="560" y="74"/>
                </a:moveTo>
                <a:cubicBezTo>
                  <a:pt x="456" y="135"/>
                  <a:pt x="355" y="194"/>
                  <a:pt x="255" y="253"/>
                </a:cubicBezTo>
                <a:cubicBezTo>
                  <a:pt x="250" y="255"/>
                  <a:pt x="246" y="259"/>
                  <a:pt x="239" y="256"/>
                </a:cubicBezTo>
                <a:cubicBezTo>
                  <a:pt x="160" y="224"/>
                  <a:pt x="81" y="192"/>
                  <a:pt x="0" y="159"/>
                </a:cubicBezTo>
                <a:cubicBezTo>
                  <a:pt x="27" y="148"/>
                  <a:pt x="52" y="137"/>
                  <a:pt x="77" y="126"/>
                </a:cubicBezTo>
                <a:cubicBezTo>
                  <a:pt x="174" y="87"/>
                  <a:pt x="270" y="47"/>
                  <a:pt x="366" y="8"/>
                </a:cubicBezTo>
                <a:cubicBezTo>
                  <a:pt x="372" y="5"/>
                  <a:pt x="378" y="0"/>
                  <a:pt x="385" y="3"/>
                </a:cubicBezTo>
                <a:cubicBezTo>
                  <a:pt x="442" y="26"/>
                  <a:pt x="499" y="49"/>
                  <a:pt x="560" y="74"/>
                </a:cubicBezTo>
                <a:close/>
                <a:moveTo>
                  <a:pt x="359" y="173"/>
                </a:moveTo>
                <a:cubicBezTo>
                  <a:pt x="358" y="172"/>
                  <a:pt x="358" y="171"/>
                  <a:pt x="357" y="170"/>
                </a:cubicBezTo>
                <a:cubicBezTo>
                  <a:pt x="350" y="170"/>
                  <a:pt x="343" y="171"/>
                  <a:pt x="335" y="171"/>
                </a:cubicBezTo>
                <a:cubicBezTo>
                  <a:pt x="290" y="173"/>
                  <a:pt x="246" y="165"/>
                  <a:pt x="207" y="142"/>
                </a:cubicBezTo>
                <a:cubicBezTo>
                  <a:pt x="192" y="132"/>
                  <a:pt x="179" y="121"/>
                  <a:pt x="185" y="98"/>
                </a:cubicBezTo>
                <a:cubicBezTo>
                  <a:pt x="153" y="112"/>
                  <a:pt x="123" y="124"/>
                  <a:pt x="94" y="137"/>
                </a:cubicBezTo>
                <a:cubicBezTo>
                  <a:pt x="87" y="140"/>
                  <a:pt x="73" y="139"/>
                  <a:pt x="76" y="151"/>
                </a:cubicBezTo>
                <a:cubicBezTo>
                  <a:pt x="78" y="163"/>
                  <a:pt x="80" y="176"/>
                  <a:pt x="95" y="181"/>
                </a:cubicBezTo>
                <a:cubicBezTo>
                  <a:pt x="130" y="195"/>
                  <a:pt x="165" y="211"/>
                  <a:pt x="201" y="223"/>
                </a:cubicBezTo>
                <a:cubicBezTo>
                  <a:pt x="223" y="230"/>
                  <a:pt x="249" y="231"/>
                  <a:pt x="271" y="221"/>
                </a:cubicBezTo>
                <a:cubicBezTo>
                  <a:pt x="302" y="208"/>
                  <a:pt x="330" y="189"/>
                  <a:pt x="359" y="173"/>
                </a:cubicBezTo>
                <a:close/>
                <a:moveTo>
                  <a:pt x="247" y="71"/>
                </a:moveTo>
                <a:cubicBezTo>
                  <a:pt x="247" y="72"/>
                  <a:pt x="247" y="73"/>
                  <a:pt x="247" y="74"/>
                </a:cubicBezTo>
                <a:cubicBezTo>
                  <a:pt x="260" y="74"/>
                  <a:pt x="273" y="74"/>
                  <a:pt x="287" y="74"/>
                </a:cubicBezTo>
                <a:cubicBezTo>
                  <a:pt x="319" y="76"/>
                  <a:pt x="351" y="81"/>
                  <a:pt x="380" y="98"/>
                </a:cubicBezTo>
                <a:cubicBezTo>
                  <a:pt x="393" y="106"/>
                  <a:pt x="408" y="115"/>
                  <a:pt x="407" y="132"/>
                </a:cubicBezTo>
                <a:cubicBezTo>
                  <a:pt x="405" y="144"/>
                  <a:pt x="409" y="144"/>
                  <a:pt x="416" y="140"/>
                </a:cubicBezTo>
                <a:cubicBezTo>
                  <a:pt x="443" y="125"/>
                  <a:pt x="470" y="110"/>
                  <a:pt x="496" y="94"/>
                </a:cubicBezTo>
                <a:cubicBezTo>
                  <a:pt x="506" y="89"/>
                  <a:pt x="507" y="69"/>
                  <a:pt x="498" y="66"/>
                </a:cubicBezTo>
                <a:cubicBezTo>
                  <a:pt x="460" y="54"/>
                  <a:pt x="426" y="29"/>
                  <a:pt x="384" y="29"/>
                </a:cubicBezTo>
                <a:cubicBezTo>
                  <a:pt x="358" y="29"/>
                  <a:pt x="334" y="32"/>
                  <a:pt x="311" y="44"/>
                </a:cubicBezTo>
                <a:cubicBezTo>
                  <a:pt x="290" y="55"/>
                  <a:pt x="268" y="63"/>
                  <a:pt x="247" y="71"/>
                </a:cubicBezTo>
                <a:close/>
                <a:moveTo>
                  <a:pt x="272" y="139"/>
                </a:moveTo>
                <a:cubicBezTo>
                  <a:pt x="290" y="149"/>
                  <a:pt x="299" y="150"/>
                  <a:pt x="315" y="146"/>
                </a:cubicBezTo>
                <a:cubicBezTo>
                  <a:pt x="321" y="145"/>
                  <a:pt x="327" y="139"/>
                  <a:pt x="334" y="142"/>
                </a:cubicBezTo>
                <a:cubicBezTo>
                  <a:pt x="356" y="152"/>
                  <a:pt x="347" y="130"/>
                  <a:pt x="351" y="124"/>
                </a:cubicBezTo>
                <a:cubicBezTo>
                  <a:pt x="358" y="115"/>
                  <a:pt x="348" y="110"/>
                  <a:pt x="341" y="107"/>
                </a:cubicBezTo>
                <a:cubicBezTo>
                  <a:pt x="333" y="104"/>
                  <a:pt x="324" y="102"/>
                  <a:pt x="315" y="103"/>
                </a:cubicBezTo>
                <a:cubicBezTo>
                  <a:pt x="312" y="104"/>
                  <a:pt x="307" y="106"/>
                  <a:pt x="305" y="101"/>
                </a:cubicBezTo>
                <a:cubicBezTo>
                  <a:pt x="296" y="81"/>
                  <a:pt x="281" y="91"/>
                  <a:pt x="267" y="93"/>
                </a:cubicBezTo>
                <a:cubicBezTo>
                  <a:pt x="262" y="94"/>
                  <a:pt x="256" y="99"/>
                  <a:pt x="250" y="97"/>
                </a:cubicBezTo>
                <a:cubicBezTo>
                  <a:pt x="234" y="89"/>
                  <a:pt x="233" y="100"/>
                  <a:pt x="231" y="112"/>
                </a:cubicBezTo>
                <a:cubicBezTo>
                  <a:pt x="228" y="125"/>
                  <a:pt x="239" y="127"/>
                  <a:pt x="247" y="129"/>
                </a:cubicBezTo>
                <a:cubicBezTo>
                  <a:pt x="257" y="132"/>
                  <a:pt x="267" y="132"/>
                  <a:pt x="277" y="132"/>
                </a:cubicBezTo>
                <a:cubicBezTo>
                  <a:pt x="292" y="130"/>
                  <a:pt x="306" y="122"/>
                  <a:pt x="323" y="127"/>
                </a:cubicBezTo>
                <a:cubicBezTo>
                  <a:pt x="309" y="143"/>
                  <a:pt x="290" y="135"/>
                  <a:pt x="272" y="139"/>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03" name="Freeform 24">
            <a:extLst>
              <a:ext uri="{FF2B5EF4-FFF2-40B4-BE49-F238E27FC236}">
                <a16:creationId xmlns:a16="http://schemas.microsoft.com/office/drawing/2014/main" id="{E2A6D00C-2C95-4013-8988-4AC4C4B59693}"/>
              </a:ext>
            </a:extLst>
          </p:cNvPr>
          <p:cNvSpPr>
            <a:spLocks/>
          </p:cNvSpPr>
          <p:nvPr/>
        </p:nvSpPr>
        <p:spPr bwMode="auto">
          <a:xfrm>
            <a:off x="6753226" y="311945"/>
            <a:ext cx="278606" cy="388144"/>
          </a:xfrm>
          <a:custGeom>
            <a:avLst/>
            <a:gdLst>
              <a:gd name="T0" fmla="*/ 64 w 134"/>
              <a:gd name="T1" fmla="*/ 2 h 187"/>
              <a:gd name="T2" fmla="*/ 76 w 134"/>
              <a:gd name="T3" fmla="*/ 7 h 187"/>
              <a:gd name="T4" fmla="*/ 101 w 134"/>
              <a:gd name="T5" fmla="*/ 23 h 187"/>
              <a:gd name="T6" fmla="*/ 128 w 134"/>
              <a:gd name="T7" fmla="*/ 59 h 187"/>
              <a:gd name="T8" fmla="*/ 106 w 134"/>
              <a:gd name="T9" fmla="*/ 63 h 187"/>
              <a:gd name="T10" fmla="*/ 78 w 134"/>
              <a:gd name="T11" fmla="*/ 46 h 187"/>
              <a:gd name="T12" fmla="*/ 62 w 134"/>
              <a:gd name="T13" fmla="*/ 54 h 187"/>
              <a:gd name="T14" fmla="*/ 71 w 134"/>
              <a:gd name="T15" fmla="*/ 67 h 187"/>
              <a:gd name="T16" fmla="*/ 94 w 134"/>
              <a:gd name="T17" fmla="*/ 74 h 187"/>
              <a:gd name="T18" fmla="*/ 132 w 134"/>
              <a:gd name="T19" fmla="*/ 117 h 187"/>
              <a:gd name="T20" fmla="*/ 97 w 134"/>
              <a:gd name="T21" fmla="*/ 163 h 187"/>
              <a:gd name="T22" fmla="*/ 76 w 134"/>
              <a:gd name="T23" fmla="*/ 181 h 187"/>
              <a:gd name="T24" fmla="*/ 62 w 134"/>
              <a:gd name="T25" fmla="*/ 186 h 187"/>
              <a:gd name="T26" fmla="*/ 52 w 134"/>
              <a:gd name="T27" fmla="*/ 179 h 187"/>
              <a:gd name="T28" fmla="*/ 32 w 134"/>
              <a:gd name="T29" fmla="*/ 163 h 187"/>
              <a:gd name="T30" fmla="*/ 1 w 134"/>
              <a:gd name="T31" fmla="*/ 125 h 187"/>
              <a:gd name="T32" fmla="*/ 6 w 134"/>
              <a:gd name="T33" fmla="*/ 111 h 187"/>
              <a:gd name="T34" fmla="*/ 21 w 134"/>
              <a:gd name="T35" fmla="*/ 118 h 187"/>
              <a:gd name="T36" fmla="*/ 51 w 134"/>
              <a:gd name="T37" fmla="*/ 142 h 187"/>
              <a:gd name="T38" fmla="*/ 73 w 134"/>
              <a:gd name="T39" fmla="*/ 134 h 187"/>
              <a:gd name="T40" fmla="*/ 59 w 134"/>
              <a:gd name="T41" fmla="*/ 119 h 187"/>
              <a:gd name="T42" fmla="*/ 31 w 134"/>
              <a:gd name="T43" fmla="*/ 107 h 187"/>
              <a:gd name="T44" fmla="*/ 5 w 134"/>
              <a:gd name="T45" fmla="*/ 66 h 187"/>
              <a:gd name="T46" fmla="*/ 33 w 134"/>
              <a:gd name="T47" fmla="*/ 26 h 187"/>
              <a:gd name="T48" fmla="*/ 52 w 134"/>
              <a:gd name="T49" fmla="*/ 7 h 187"/>
              <a:gd name="T50" fmla="*/ 64 w 134"/>
              <a:gd name="T51" fmla="*/ 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4" h="187">
                <a:moveTo>
                  <a:pt x="64" y="2"/>
                </a:moveTo>
                <a:cubicBezTo>
                  <a:pt x="68" y="3"/>
                  <a:pt x="76" y="0"/>
                  <a:pt x="76" y="7"/>
                </a:cubicBezTo>
                <a:cubicBezTo>
                  <a:pt x="77" y="26"/>
                  <a:pt x="90" y="23"/>
                  <a:pt x="101" y="23"/>
                </a:cubicBezTo>
                <a:cubicBezTo>
                  <a:pt x="117" y="23"/>
                  <a:pt x="134" y="45"/>
                  <a:pt x="128" y="59"/>
                </a:cubicBezTo>
                <a:cubicBezTo>
                  <a:pt x="124" y="71"/>
                  <a:pt x="115" y="70"/>
                  <a:pt x="106" y="63"/>
                </a:cubicBezTo>
                <a:cubicBezTo>
                  <a:pt x="97" y="57"/>
                  <a:pt x="90" y="47"/>
                  <a:pt x="78" y="46"/>
                </a:cubicBezTo>
                <a:cubicBezTo>
                  <a:pt x="71" y="45"/>
                  <a:pt x="64" y="45"/>
                  <a:pt x="62" y="54"/>
                </a:cubicBezTo>
                <a:cubicBezTo>
                  <a:pt x="60" y="61"/>
                  <a:pt x="65" y="65"/>
                  <a:pt x="71" y="67"/>
                </a:cubicBezTo>
                <a:cubicBezTo>
                  <a:pt x="79" y="70"/>
                  <a:pt x="86" y="72"/>
                  <a:pt x="94" y="74"/>
                </a:cubicBezTo>
                <a:cubicBezTo>
                  <a:pt x="120" y="83"/>
                  <a:pt x="132" y="97"/>
                  <a:pt x="132" y="117"/>
                </a:cubicBezTo>
                <a:cubicBezTo>
                  <a:pt x="132" y="137"/>
                  <a:pt x="119" y="154"/>
                  <a:pt x="97" y="163"/>
                </a:cubicBezTo>
                <a:cubicBezTo>
                  <a:pt x="88" y="166"/>
                  <a:pt x="75" y="165"/>
                  <a:pt x="76" y="181"/>
                </a:cubicBezTo>
                <a:cubicBezTo>
                  <a:pt x="76" y="187"/>
                  <a:pt x="67" y="186"/>
                  <a:pt x="62" y="186"/>
                </a:cubicBezTo>
                <a:cubicBezTo>
                  <a:pt x="58" y="186"/>
                  <a:pt x="51" y="185"/>
                  <a:pt x="52" y="179"/>
                </a:cubicBezTo>
                <a:cubicBezTo>
                  <a:pt x="53" y="164"/>
                  <a:pt x="41" y="166"/>
                  <a:pt x="32" y="163"/>
                </a:cubicBezTo>
                <a:cubicBezTo>
                  <a:pt x="11" y="158"/>
                  <a:pt x="2" y="147"/>
                  <a:pt x="1" y="125"/>
                </a:cubicBezTo>
                <a:cubicBezTo>
                  <a:pt x="1" y="120"/>
                  <a:pt x="0" y="114"/>
                  <a:pt x="6" y="111"/>
                </a:cubicBezTo>
                <a:cubicBezTo>
                  <a:pt x="13" y="108"/>
                  <a:pt x="18" y="112"/>
                  <a:pt x="21" y="118"/>
                </a:cubicBezTo>
                <a:cubicBezTo>
                  <a:pt x="28" y="129"/>
                  <a:pt x="37" y="139"/>
                  <a:pt x="51" y="142"/>
                </a:cubicBezTo>
                <a:cubicBezTo>
                  <a:pt x="60" y="143"/>
                  <a:pt x="70" y="144"/>
                  <a:pt x="73" y="134"/>
                </a:cubicBezTo>
                <a:cubicBezTo>
                  <a:pt x="77" y="124"/>
                  <a:pt x="66" y="122"/>
                  <a:pt x="59" y="119"/>
                </a:cubicBezTo>
                <a:cubicBezTo>
                  <a:pt x="50" y="115"/>
                  <a:pt x="40" y="112"/>
                  <a:pt x="31" y="107"/>
                </a:cubicBezTo>
                <a:cubicBezTo>
                  <a:pt x="15" y="99"/>
                  <a:pt x="5" y="86"/>
                  <a:pt x="5" y="66"/>
                </a:cubicBezTo>
                <a:cubicBezTo>
                  <a:pt x="6" y="47"/>
                  <a:pt x="17" y="34"/>
                  <a:pt x="33" y="26"/>
                </a:cubicBezTo>
                <a:cubicBezTo>
                  <a:pt x="41" y="21"/>
                  <a:pt x="53" y="21"/>
                  <a:pt x="52" y="7"/>
                </a:cubicBezTo>
                <a:cubicBezTo>
                  <a:pt x="52" y="1"/>
                  <a:pt x="59" y="3"/>
                  <a:pt x="64" y="2"/>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04" name="Freeform 25">
            <a:extLst>
              <a:ext uri="{FF2B5EF4-FFF2-40B4-BE49-F238E27FC236}">
                <a16:creationId xmlns:a16="http://schemas.microsoft.com/office/drawing/2014/main" id="{5FC4E225-EF1C-4398-9C3C-8C25B40633CC}"/>
              </a:ext>
            </a:extLst>
          </p:cNvPr>
          <p:cNvSpPr>
            <a:spLocks/>
          </p:cNvSpPr>
          <p:nvPr/>
        </p:nvSpPr>
        <p:spPr bwMode="auto">
          <a:xfrm>
            <a:off x="4446985" y="677467"/>
            <a:ext cx="1153716" cy="402431"/>
          </a:xfrm>
          <a:custGeom>
            <a:avLst/>
            <a:gdLst>
              <a:gd name="T0" fmla="*/ 556 w 556"/>
              <a:gd name="T1" fmla="*/ 11 h 194"/>
              <a:gd name="T2" fmla="*/ 463 w 556"/>
              <a:gd name="T3" fmla="*/ 65 h 194"/>
              <a:gd name="T4" fmla="*/ 256 w 556"/>
              <a:gd name="T5" fmla="*/ 186 h 194"/>
              <a:gd name="T6" fmla="*/ 234 w 556"/>
              <a:gd name="T7" fmla="*/ 190 h 194"/>
              <a:gd name="T8" fmla="*/ 0 w 556"/>
              <a:gd name="T9" fmla="*/ 96 h 194"/>
              <a:gd name="T10" fmla="*/ 35 w 556"/>
              <a:gd name="T11" fmla="*/ 90 h 194"/>
              <a:gd name="T12" fmla="*/ 227 w 556"/>
              <a:gd name="T13" fmla="*/ 168 h 194"/>
              <a:gd name="T14" fmla="*/ 260 w 556"/>
              <a:gd name="T15" fmla="*/ 165 h 194"/>
              <a:gd name="T16" fmla="*/ 525 w 556"/>
              <a:gd name="T17" fmla="*/ 9 h 194"/>
              <a:gd name="T18" fmla="*/ 556 w 556"/>
              <a:gd name="T19" fmla="*/ 11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6" h="194">
                <a:moveTo>
                  <a:pt x="556" y="11"/>
                </a:moveTo>
                <a:cubicBezTo>
                  <a:pt x="524" y="29"/>
                  <a:pt x="493" y="47"/>
                  <a:pt x="463" y="65"/>
                </a:cubicBezTo>
                <a:cubicBezTo>
                  <a:pt x="394" y="106"/>
                  <a:pt x="325" y="146"/>
                  <a:pt x="256" y="186"/>
                </a:cubicBezTo>
                <a:cubicBezTo>
                  <a:pt x="249" y="190"/>
                  <a:pt x="243" y="194"/>
                  <a:pt x="234" y="190"/>
                </a:cubicBezTo>
                <a:cubicBezTo>
                  <a:pt x="157" y="159"/>
                  <a:pt x="79" y="128"/>
                  <a:pt x="0" y="96"/>
                </a:cubicBezTo>
                <a:cubicBezTo>
                  <a:pt x="12" y="86"/>
                  <a:pt x="22" y="85"/>
                  <a:pt x="35" y="90"/>
                </a:cubicBezTo>
                <a:cubicBezTo>
                  <a:pt x="99" y="117"/>
                  <a:pt x="163" y="142"/>
                  <a:pt x="227" y="168"/>
                </a:cubicBezTo>
                <a:cubicBezTo>
                  <a:pt x="240" y="174"/>
                  <a:pt x="249" y="172"/>
                  <a:pt x="260" y="165"/>
                </a:cubicBezTo>
                <a:cubicBezTo>
                  <a:pt x="348" y="113"/>
                  <a:pt x="437" y="62"/>
                  <a:pt x="525" y="9"/>
                </a:cubicBezTo>
                <a:cubicBezTo>
                  <a:pt x="535" y="3"/>
                  <a:pt x="544" y="0"/>
                  <a:pt x="556" y="11"/>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05" name="Freeform 26">
            <a:extLst>
              <a:ext uri="{FF2B5EF4-FFF2-40B4-BE49-F238E27FC236}">
                <a16:creationId xmlns:a16="http://schemas.microsoft.com/office/drawing/2014/main" id="{42EF15B0-4001-4F0A-9D21-B3EFEA6B77DA}"/>
              </a:ext>
            </a:extLst>
          </p:cNvPr>
          <p:cNvSpPr>
            <a:spLocks/>
          </p:cNvSpPr>
          <p:nvPr/>
        </p:nvSpPr>
        <p:spPr bwMode="auto">
          <a:xfrm>
            <a:off x="4446985" y="750094"/>
            <a:ext cx="1150144" cy="404813"/>
          </a:xfrm>
          <a:custGeom>
            <a:avLst/>
            <a:gdLst>
              <a:gd name="T0" fmla="*/ 0 w 554"/>
              <a:gd name="T1" fmla="*/ 98 h 195"/>
              <a:gd name="T2" fmla="*/ 35 w 554"/>
              <a:gd name="T3" fmla="*/ 92 h 195"/>
              <a:gd name="T4" fmla="*/ 227 w 554"/>
              <a:gd name="T5" fmla="*/ 170 h 195"/>
              <a:gd name="T6" fmla="*/ 258 w 554"/>
              <a:gd name="T7" fmla="*/ 168 h 195"/>
              <a:gd name="T8" fmla="*/ 523 w 554"/>
              <a:gd name="T9" fmla="*/ 12 h 195"/>
              <a:gd name="T10" fmla="*/ 554 w 554"/>
              <a:gd name="T11" fmla="*/ 11 h 195"/>
              <a:gd name="T12" fmla="*/ 521 w 554"/>
              <a:gd name="T13" fmla="*/ 33 h 195"/>
              <a:gd name="T14" fmla="*/ 256 w 554"/>
              <a:gd name="T15" fmla="*/ 188 h 195"/>
              <a:gd name="T16" fmla="*/ 232 w 554"/>
              <a:gd name="T17" fmla="*/ 191 h 195"/>
              <a:gd name="T18" fmla="*/ 0 w 554"/>
              <a:gd name="T19" fmla="*/ 98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4" h="195">
                <a:moveTo>
                  <a:pt x="0" y="98"/>
                </a:moveTo>
                <a:cubicBezTo>
                  <a:pt x="11" y="87"/>
                  <a:pt x="22" y="87"/>
                  <a:pt x="35" y="92"/>
                </a:cubicBezTo>
                <a:cubicBezTo>
                  <a:pt x="99" y="118"/>
                  <a:pt x="163" y="143"/>
                  <a:pt x="227" y="170"/>
                </a:cubicBezTo>
                <a:cubicBezTo>
                  <a:pt x="239" y="175"/>
                  <a:pt x="248" y="174"/>
                  <a:pt x="258" y="168"/>
                </a:cubicBezTo>
                <a:cubicBezTo>
                  <a:pt x="346" y="115"/>
                  <a:pt x="435" y="64"/>
                  <a:pt x="523" y="12"/>
                </a:cubicBezTo>
                <a:cubicBezTo>
                  <a:pt x="533" y="6"/>
                  <a:pt x="543" y="0"/>
                  <a:pt x="554" y="11"/>
                </a:cubicBezTo>
                <a:cubicBezTo>
                  <a:pt x="546" y="21"/>
                  <a:pt x="532" y="26"/>
                  <a:pt x="521" y="33"/>
                </a:cubicBezTo>
                <a:cubicBezTo>
                  <a:pt x="433" y="85"/>
                  <a:pt x="344" y="136"/>
                  <a:pt x="256" y="188"/>
                </a:cubicBezTo>
                <a:cubicBezTo>
                  <a:pt x="248" y="193"/>
                  <a:pt x="241" y="195"/>
                  <a:pt x="232" y="191"/>
                </a:cubicBezTo>
                <a:cubicBezTo>
                  <a:pt x="155" y="160"/>
                  <a:pt x="78" y="129"/>
                  <a:pt x="0" y="98"/>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06" name="Freeform 27">
            <a:extLst>
              <a:ext uri="{FF2B5EF4-FFF2-40B4-BE49-F238E27FC236}">
                <a16:creationId xmlns:a16="http://schemas.microsoft.com/office/drawing/2014/main" id="{935CD063-98D9-4D5D-9994-D406ACB1ACC6}"/>
              </a:ext>
            </a:extLst>
          </p:cNvPr>
          <p:cNvSpPr>
            <a:spLocks/>
          </p:cNvSpPr>
          <p:nvPr/>
        </p:nvSpPr>
        <p:spPr bwMode="auto">
          <a:xfrm>
            <a:off x="4446985" y="607220"/>
            <a:ext cx="1152525" cy="402431"/>
          </a:xfrm>
          <a:custGeom>
            <a:avLst/>
            <a:gdLst>
              <a:gd name="T0" fmla="*/ 0 w 555"/>
              <a:gd name="T1" fmla="*/ 95 h 194"/>
              <a:gd name="T2" fmla="*/ 35 w 555"/>
              <a:gd name="T3" fmla="*/ 90 h 194"/>
              <a:gd name="T4" fmla="*/ 229 w 555"/>
              <a:gd name="T5" fmla="*/ 168 h 194"/>
              <a:gd name="T6" fmla="*/ 256 w 555"/>
              <a:gd name="T7" fmla="*/ 166 h 194"/>
              <a:gd name="T8" fmla="*/ 525 w 555"/>
              <a:gd name="T9" fmla="*/ 8 h 194"/>
              <a:gd name="T10" fmla="*/ 555 w 555"/>
              <a:gd name="T11" fmla="*/ 8 h 194"/>
              <a:gd name="T12" fmla="*/ 513 w 555"/>
              <a:gd name="T13" fmla="*/ 34 h 194"/>
              <a:gd name="T14" fmla="*/ 255 w 555"/>
              <a:gd name="T15" fmla="*/ 186 h 194"/>
              <a:gd name="T16" fmla="*/ 236 w 555"/>
              <a:gd name="T17" fmla="*/ 190 h 194"/>
              <a:gd name="T18" fmla="*/ 0 w 555"/>
              <a:gd name="T19" fmla="*/ 95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5" h="194">
                <a:moveTo>
                  <a:pt x="0" y="95"/>
                </a:moveTo>
                <a:cubicBezTo>
                  <a:pt x="11" y="85"/>
                  <a:pt x="22" y="84"/>
                  <a:pt x="35" y="90"/>
                </a:cubicBezTo>
                <a:cubicBezTo>
                  <a:pt x="100" y="116"/>
                  <a:pt x="165" y="142"/>
                  <a:pt x="229" y="168"/>
                </a:cubicBezTo>
                <a:cubicBezTo>
                  <a:pt x="239" y="172"/>
                  <a:pt x="247" y="172"/>
                  <a:pt x="256" y="166"/>
                </a:cubicBezTo>
                <a:cubicBezTo>
                  <a:pt x="346" y="113"/>
                  <a:pt x="435" y="61"/>
                  <a:pt x="525" y="8"/>
                </a:cubicBezTo>
                <a:cubicBezTo>
                  <a:pt x="535" y="2"/>
                  <a:pt x="544" y="0"/>
                  <a:pt x="555" y="8"/>
                </a:cubicBezTo>
                <a:cubicBezTo>
                  <a:pt x="543" y="20"/>
                  <a:pt x="527" y="26"/>
                  <a:pt x="513" y="34"/>
                </a:cubicBezTo>
                <a:cubicBezTo>
                  <a:pt x="428" y="85"/>
                  <a:pt x="341" y="135"/>
                  <a:pt x="255" y="186"/>
                </a:cubicBezTo>
                <a:cubicBezTo>
                  <a:pt x="249" y="189"/>
                  <a:pt x="245" y="194"/>
                  <a:pt x="236" y="190"/>
                </a:cubicBezTo>
                <a:cubicBezTo>
                  <a:pt x="158" y="158"/>
                  <a:pt x="79" y="127"/>
                  <a:pt x="0" y="95"/>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07" name="Freeform 28">
            <a:extLst>
              <a:ext uri="{FF2B5EF4-FFF2-40B4-BE49-F238E27FC236}">
                <a16:creationId xmlns:a16="http://schemas.microsoft.com/office/drawing/2014/main" id="{2A1BBF45-8B68-4F39-AB6D-71AD8884E275}"/>
              </a:ext>
            </a:extLst>
          </p:cNvPr>
          <p:cNvSpPr>
            <a:spLocks/>
          </p:cNvSpPr>
          <p:nvPr/>
        </p:nvSpPr>
        <p:spPr bwMode="auto">
          <a:xfrm>
            <a:off x="4449366" y="825104"/>
            <a:ext cx="1147763" cy="400050"/>
          </a:xfrm>
          <a:custGeom>
            <a:avLst/>
            <a:gdLst>
              <a:gd name="T0" fmla="*/ 0 w 553"/>
              <a:gd name="T1" fmla="*/ 94 h 193"/>
              <a:gd name="T2" fmla="*/ 39 w 553"/>
              <a:gd name="T3" fmla="*/ 92 h 193"/>
              <a:gd name="T4" fmla="*/ 227 w 553"/>
              <a:gd name="T5" fmla="*/ 169 h 193"/>
              <a:gd name="T6" fmla="*/ 256 w 553"/>
              <a:gd name="T7" fmla="*/ 167 h 193"/>
              <a:gd name="T8" fmla="*/ 523 w 553"/>
              <a:gd name="T9" fmla="*/ 10 h 193"/>
              <a:gd name="T10" fmla="*/ 553 w 553"/>
              <a:gd name="T11" fmla="*/ 10 h 193"/>
              <a:gd name="T12" fmla="*/ 540 w 553"/>
              <a:gd name="T13" fmla="*/ 19 h 193"/>
              <a:gd name="T14" fmla="*/ 255 w 553"/>
              <a:gd name="T15" fmla="*/ 187 h 193"/>
              <a:gd name="T16" fmla="*/ 231 w 553"/>
              <a:gd name="T17" fmla="*/ 190 h 193"/>
              <a:gd name="T18" fmla="*/ 3 w 553"/>
              <a:gd name="T19" fmla="*/ 98 h 193"/>
              <a:gd name="T20" fmla="*/ 0 w 553"/>
              <a:gd name="T21" fmla="*/ 94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3" h="193">
                <a:moveTo>
                  <a:pt x="0" y="94"/>
                </a:moveTo>
                <a:cubicBezTo>
                  <a:pt x="13" y="85"/>
                  <a:pt x="25" y="87"/>
                  <a:pt x="39" y="92"/>
                </a:cubicBezTo>
                <a:cubicBezTo>
                  <a:pt x="101" y="118"/>
                  <a:pt x="164" y="143"/>
                  <a:pt x="227" y="169"/>
                </a:cubicBezTo>
                <a:cubicBezTo>
                  <a:pt x="238" y="173"/>
                  <a:pt x="246" y="173"/>
                  <a:pt x="256" y="167"/>
                </a:cubicBezTo>
                <a:cubicBezTo>
                  <a:pt x="345" y="115"/>
                  <a:pt x="434" y="63"/>
                  <a:pt x="523" y="10"/>
                </a:cubicBezTo>
                <a:cubicBezTo>
                  <a:pt x="533" y="4"/>
                  <a:pt x="543" y="0"/>
                  <a:pt x="553" y="10"/>
                </a:cubicBezTo>
                <a:cubicBezTo>
                  <a:pt x="551" y="16"/>
                  <a:pt x="545" y="17"/>
                  <a:pt x="540" y="19"/>
                </a:cubicBezTo>
                <a:cubicBezTo>
                  <a:pt x="445" y="75"/>
                  <a:pt x="350" y="131"/>
                  <a:pt x="255" y="187"/>
                </a:cubicBezTo>
                <a:cubicBezTo>
                  <a:pt x="247" y="192"/>
                  <a:pt x="240" y="193"/>
                  <a:pt x="231" y="190"/>
                </a:cubicBezTo>
                <a:cubicBezTo>
                  <a:pt x="155" y="159"/>
                  <a:pt x="79" y="129"/>
                  <a:pt x="3" y="98"/>
                </a:cubicBezTo>
                <a:cubicBezTo>
                  <a:pt x="2" y="98"/>
                  <a:pt x="2" y="96"/>
                  <a:pt x="0" y="94"/>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08" name="Freeform 29">
            <a:extLst>
              <a:ext uri="{FF2B5EF4-FFF2-40B4-BE49-F238E27FC236}">
                <a16:creationId xmlns:a16="http://schemas.microsoft.com/office/drawing/2014/main" id="{4B131D30-6322-48BB-AF2F-FC4CEDB3EB56}"/>
              </a:ext>
            </a:extLst>
          </p:cNvPr>
          <p:cNvSpPr>
            <a:spLocks/>
          </p:cNvSpPr>
          <p:nvPr/>
        </p:nvSpPr>
        <p:spPr bwMode="auto">
          <a:xfrm>
            <a:off x="5279232" y="3445670"/>
            <a:ext cx="209550" cy="211931"/>
          </a:xfrm>
          <a:custGeom>
            <a:avLst/>
            <a:gdLst>
              <a:gd name="T0" fmla="*/ 101 w 101"/>
              <a:gd name="T1" fmla="*/ 53 h 102"/>
              <a:gd name="T2" fmla="*/ 50 w 101"/>
              <a:gd name="T3" fmla="*/ 102 h 102"/>
              <a:gd name="T4" fmla="*/ 0 w 101"/>
              <a:gd name="T5" fmla="*/ 52 h 102"/>
              <a:gd name="T6" fmla="*/ 52 w 101"/>
              <a:gd name="T7" fmla="*/ 1 h 102"/>
              <a:gd name="T8" fmla="*/ 101 w 101"/>
              <a:gd name="T9" fmla="*/ 53 h 102"/>
            </a:gdLst>
            <a:ahLst/>
            <a:cxnLst>
              <a:cxn ang="0">
                <a:pos x="T0" y="T1"/>
              </a:cxn>
              <a:cxn ang="0">
                <a:pos x="T2" y="T3"/>
              </a:cxn>
              <a:cxn ang="0">
                <a:pos x="T4" y="T5"/>
              </a:cxn>
              <a:cxn ang="0">
                <a:pos x="T6" y="T7"/>
              </a:cxn>
              <a:cxn ang="0">
                <a:pos x="T8" y="T9"/>
              </a:cxn>
            </a:cxnLst>
            <a:rect l="0" t="0" r="r" b="b"/>
            <a:pathLst>
              <a:path w="101" h="102">
                <a:moveTo>
                  <a:pt x="101" y="53"/>
                </a:moveTo>
                <a:cubicBezTo>
                  <a:pt x="101" y="81"/>
                  <a:pt x="78" y="102"/>
                  <a:pt x="50" y="102"/>
                </a:cubicBezTo>
                <a:cubicBezTo>
                  <a:pt x="22" y="101"/>
                  <a:pt x="0" y="79"/>
                  <a:pt x="0" y="52"/>
                </a:cubicBezTo>
                <a:cubicBezTo>
                  <a:pt x="0" y="24"/>
                  <a:pt x="24" y="0"/>
                  <a:pt x="52" y="1"/>
                </a:cubicBezTo>
                <a:cubicBezTo>
                  <a:pt x="79" y="1"/>
                  <a:pt x="101" y="24"/>
                  <a:pt x="101" y="53"/>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09" name="Freeform 30">
            <a:extLst>
              <a:ext uri="{FF2B5EF4-FFF2-40B4-BE49-F238E27FC236}">
                <a16:creationId xmlns:a16="http://schemas.microsoft.com/office/drawing/2014/main" id="{08204DC3-4EC8-48AA-88BA-163662EEC8C4}"/>
              </a:ext>
            </a:extLst>
          </p:cNvPr>
          <p:cNvSpPr>
            <a:spLocks/>
          </p:cNvSpPr>
          <p:nvPr/>
        </p:nvSpPr>
        <p:spPr bwMode="auto">
          <a:xfrm>
            <a:off x="7066360" y="596504"/>
            <a:ext cx="245269" cy="220266"/>
          </a:xfrm>
          <a:custGeom>
            <a:avLst/>
            <a:gdLst>
              <a:gd name="T0" fmla="*/ 0 w 118"/>
              <a:gd name="T1" fmla="*/ 80 h 106"/>
              <a:gd name="T2" fmla="*/ 86 w 118"/>
              <a:gd name="T3" fmla="*/ 8 h 106"/>
              <a:gd name="T4" fmla="*/ 111 w 118"/>
              <a:gd name="T5" fmla="*/ 11 h 106"/>
              <a:gd name="T6" fmla="*/ 109 w 118"/>
              <a:gd name="T7" fmla="*/ 42 h 106"/>
              <a:gd name="T8" fmla="*/ 53 w 118"/>
              <a:gd name="T9" fmla="*/ 98 h 106"/>
              <a:gd name="T10" fmla="*/ 40 w 118"/>
              <a:gd name="T11" fmla="*/ 99 h 106"/>
              <a:gd name="T12" fmla="*/ 0 w 118"/>
              <a:gd name="T13" fmla="*/ 80 h 106"/>
            </a:gdLst>
            <a:ahLst/>
            <a:cxnLst>
              <a:cxn ang="0">
                <a:pos x="T0" y="T1"/>
              </a:cxn>
              <a:cxn ang="0">
                <a:pos x="T2" y="T3"/>
              </a:cxn>
              <a:cxn ang="0">
                <a:pos x="T4" y="T5"/>
              </a:cxn>
              <a:cxn ang="0">
                <a:pos x="T6" y="T7"/>
              </a:cxn>
              <a:cxn ang="0">
                <a:pos x="T8" y="T9"/>
              </a:cxn>
              <a:cxn ang="0">
                <a:pos x="T10" y="T11"/>
              </a:cxn>
              <a:cxn ang="0">
                <a:pos x="T12" y="T13"/>
              </a:cxn>
            </a:cxnLst>
            <a:rect l="0" t="0" r="r" b="b"/>
            <a:pathLst>
              <a:path w="118" h="106">
                <a:moveTo>
                  <a:pt x="0" y="80"/>
                </a:moveTo>
                <a:cubicBezTo>
                  <a:pt x="26" y="50"/>
                  <a:pt x="51" y="23"/>
                  <a:pt x="86" y="8"/>
                </a:cubicBezTo>
                <a:cubicBezTo>
                  <a:pt x="95" y="4"/>
                  <a:pt x="105" y="0"/>
                  <a:pt x="111" y="11"/>
                </a:cubicBezTo>
                <a:cubicBezTo>
                  <a:pt x="117" y="21"/>
                  <a:pt x="118" y="32"/>
                  <a:pt x="109" y="42"/>
                </a:cubicBezTo>
                <a:cubicBezTo>
                  <a:pt x="90" y="61"/>
                  <a:pt x="71" y="79"/>
                  <a:pt x="53" y="98"/>
                </a:cubicBezTo>
                <a:cubicBezTo>
                  <a:pt x="49" y="102"/>
                  <a:pt x="46" y="106"/>
                  <a:pt x="40" y="99"/>
                </a:cubicBezTo>
                <a:cubicBezTo>
                  <a:pt x="31" y="86"/>
                  <a:pt x="17" y="82"/>
                  <a:pt x="0" y="80"/>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10" name="Freeform 31">
            <a:extLst>
              <a:ext uri="{FF2B5EF4-FFF2-40B4-BE49-F238E27FC236}">
                <a16:creationId xmlns:a16="http://schemas.microsoft.com/office/drawing/2014/main" id="{084B70AB-A3B3-414A-AF22-4FA75D9518FD}"/>
              </a:ext>
            </a:extLst>
          </p:cNvPr>
          <p:cNvSpPr>
            <a:spLocks/>
          </p:cNvSpPr>
          <p:nvPr/>
        </p:nvSpPr>
        <p:spPr bwMode="auto">
          <a:xfrm>
            <a:off x="6950870" y="608410"/>
            <a:ext cx="217885" cy="152400"/>
          </a:xfrm>
          <a:custGeom>
            <a:avLst/>
            <a:gdLst>
              <a:gd name="T0" fmla="*/ 0 w 105"/>
              <a:gd name="T1" fmla="*/ 61 h 73"/>
              <a:gd name="T2" fmla="*/ 60 w 105"/>
              <a:gd name="T3" fmla="*/ 7 h 73"/>
              <a:gd name="T4" fmla="*/ 77 w 105"/>
              <a:gd name="T5" fmla="*/ 1 h 73"/>
              <a:gd name="T6" fmla="*/ 102 w 105"/>
              <a:gd name="T7" fmla="*/ 10 h 73"/>
              <a:gd name="T8" fmla="*/ 89 w 105"/>
              <a:gd name="T9" fmla="*/ 25 h 73"/>
              <a:gd name="T10" fmla="*/ 64 w 105"/>
              <a:gd name="T11" fmla="*/ 48 h 73"/>
              <a:gd name="T12" fmla="*/ 0 w 105"/>
              <a:gd name="T13" fmla="*/ 61 h 73"/>
            </a:gdLst>
            <a:ahLst/>
            <a:cxnLst>
              <a:cxn ang="0">
                <a:pos x="T0" y="T1"/>
              </a:cxn>
              <a:cxn ang="0">
                <a:pos x="T2" y="T3"/>
              </a:cxn>
              <a:cxn ang="0">
                <a:pos x="T4" y="T5"/>
              </a:cxn>
              <a:cxn ang="0">
                <a:pos x="T6" y="T7"/>
              </a:cxn>
              <a:cxn ang="0">
                <a:pos x="T8" y="T9"/>
              </a:cxn>
              <a:cxn ang="0">
                <a:pos x="T10" y="T11"/>
              </a:cxn>
              <a:cxn ang="0">
                <a:pos x="T12" y="T13"/>
              </a:cxn>
            </a:cxnLst>
            <a:rect l="0" t="0" r="r" b="b"/>
            <a:pathLst>
              <a:path w="105" h="73">
                <a:moveTo>
                  <a:pt x="0" y="61"/>
                </a:moveTo>
                <a:cubicBezTo>
                  <a:pt x="18" y="40"/>
                  <a:pt x="37" y="20"/>
                  <a:pt x="60" y="7"/>
                </a:cubicBezTo>
                <a:cubicBezTo>
                  <a:pt x="65" y="4"/>
                  <a:pt x="71" y="2"/>
                  <a:pt x="77" y="1"/>
                </a:cubicBezTo>
                <a:cubicBezTo>
                  <a:pt x="87" y="0"/>
                  <a:pt x="98" y="1"/>
                  <a:pt x="102" y="10"/>
                </a:cubicBezTo>
                <a:cubicBezTo>
                  <a:pt x="105" y="17"/>
                  <a:pt x="94" y="20"/>
                  <a:pt x="89" y="25"/>
                </a:cubicBezTo>
                <a:cubicBezTo>
                  <a:pt x="81" y="33"/>
                  <a:pt x="71" y="39"/>
                  <a:pt x="64" y="48"/>
                </a:cubicBezTo>
                <a:cubicBezTo>
                  <a:pt x="47" y="73"/>
                  <a:pt x="26" y="73"/>
                  <a:pt x="0" y="61"/>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11" name="Freeform 32">
            <a:extLst>
              <a:ext uri="{FF2B5EF4-FFF2-40B4-BE49-F238E27FC236}">
                <a16:creationId xmlns:a16="http://schemas.microsoft.com/office/drawing/2014/main" id="{E61F6C5A-24B6-4E8F-B9C8-439292CE6B37}"/>
              </a:ext>
            </a:extLst>
          </p:cNvPr>
          <p:cNvSpPr>
            <a:spLocks/>
          </p:cNvSpPr>
          <p:nvPr/>
        </p:nvSpPr>
        <p:spPr bwMode="auto">
          <a:xfrm>
            <a:off x="5026820" y="1982391"/>
            <a:ext cx="104775" cy="103585"/>
          </a:xfrm>
          <a:custGeom>
            <a:avLst/>
            <a:gdLst>
              <a:gd name="T0" fmla="*/ 51 w 51"/>
              <a:gd name="T1" fmla="*/ 25 h 50"/>
              <a:gd name="T2" fmla="*/ 26 w 51"/>
              <a:gd name="T3" fmla="*/ 50 h 50"/>
              <a:gd name="T4" fmla="*/ 1 w 51"/>
              <a:gd name="T5" fmla="*/ 26 h 50"/>
              <a:gd name="T6" fmla="*/ 25 w 51"/>
              <a:gd name="T7" fmla="*/ 0 h 50"/>
              <a:gd name="T8" fmla="*/ 51 w 51"/>
              <a:gd name="T9" fmla="*/ 25 h 50"/>
            </a:gdLst>
            <a:ahLst/>
            <a:cxnLst>
              <a:cxn ang="0">
                <a:pos x="T0" y="T1"/>
              </a:cxn>
              <a:cxn ang="0">
                <a:pos x="T2" y="T3"/>
              </a:cxn>
              <a:cxn ang="0">
                <a:pos x="T4" y="T5"/>
              </a:cxn>
              <a:cxn ang="0">
                <a:pos x="T6" y="T7"/>
              </a:cxn>
              <a:cxn ang="0">
                <a:pos x="T8" y="T9"/>
              </a:cxn>
            </a:cxnLst>
            <a:rect l="0" t="0" r="r" b="b"/>
            <a:pathLst>
              <a:path w="51" h="50">
                <a:moveTo>
                  <a:pt x="51" y="25"/>
                </a:moveTo>
                <a:cubicBezTo>
                  <a:pt x="51" y="39"/>
                  <a:pt x="40" y="50"/>
                  <a:pt x="26" y="50"/>
                </a:cubicBezTo>
                <a:cubicBezTo>
                  <a:pt x="11" y="49"/>
                  <a:pt x="2" y="41"/>
                  <a:pt x="1" y="26"/>
                </a:cubicBezTo>
                <a:cubicBezTo>
                  <a:pt x="0" y="12"/>
                  <a:pt x="11" y="1"/>
                  <a:pt x="25" y="0"/>
                </a:cubicBezTo>
                <a:cubicBezTo>
                  <a:pt x="40" y="0"/>
                  <a:pt x="51" y="10"/>
                  <a:pt x="51" y="25"/>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12" name="Freeform 33">
            <a:extLst>
              <a:ext uri="{FF2B5EF4-FFF2-40B4-BE49-F238E27FC236}">
                <a16:creationId xmlns:a16="http://schemas.microsoft.com/office/drawing/2014/main" id="{90C67ADF-AE38-43BC-A74D-891120DBD74F}"/>
              </a:ext>
            </a:extLst>
          </p:cNvPr>
          <p:cNvSpPr>
            <a:spLocks/>
          </p:cNvSpPr>
          <p:nvPr/>
        </p:nvSpPr>
        <p:spPr bwMode="auto">
          <a:xfrm>
            <a:off x="7328297" y="1213247"/>
            <a:ext cx="133350" cy="190500"/>
          </a:xfrm>
          <a:custGeom>
            <a:avLst/>
            <a:gdLst>
              <a:gd name="T0" fmla="*/ 0 w 64"/>
              <a:gd name="T1" fmla="*/ 72 h 92"/>
              <a:gd name="T2" fmla="*/ 12 w 64"/>
              <a:gd name="T3" fmla="*/ 0 h 92"/>
              <a:gd name="T4" fmla="*/ 6 w 64"/>
              <a:gd name="T5" fmla="*/ 68 h 92"/>
              <a:gd name="T6" fmla="*/ 20 w 64"/>
              <a:gd name="T7" fmla="*/ 62 h 92"/>
              <a:gd name="T8" fmla="*/ 38 w 64"/>
              <a:gd name="T9" fmla="*/ 41 h 92"/>
              <a:gd name="T10" fmla="*/ 56 w 64"/>
              <a:gd name="T11" fmla="*/ 27 h 92"/>
              <a:gd name="T12" fmla="*/ 46 w 64"/>
              <a:gd name="T13" fmla="*/ 51 h 92"/>
              <a:gd name="T14" fmla="*/ 12 w 64"/>
              <a:gd name="T15" fmla="*/ 81 h 92"/>
              <a:gd name="T16" fmla="*/ 12 w 64"/>
              <a:gd name="T17" fmla="*/ 80 h 92"/>
              <a:gd name="T18" fmla="*/ 0 w 64"/>
              <a:gd name="T19" fmla="*/ 77 h 92"/>
              <a:gd name="T20" fmla="*/ 0 w 64"/>
              <a:gd name="T21" fmla="*/ 7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92">
                <a:moveTo>
                  <a:pt x="0" y="72"/>
                </a:moveTo>
                <a:cubicBezTo>
                  <a:pt x="6" y="49"/>
                  <a:pt x="0" y="23"/>
                  <a:pt x="12" y="0"/>
                </a:cubicBezTo>
                <a:cubicBezTo>
                  <a:pt x="21" y="24"/>
                  <a:pt x="14" y="45"/>
                  <a:pt x="6" y="68"/>
                </a:cubicBezTo>
                <a:cubicBezTo>
                  <a:pt x="12" y="72"/>
                  <a:pt x="16" y="66"/>
                  <a:pt x="20" y="62"/>
                </a:cubicBezTo>
                <a:cubicBezTo>
                  <a:pt x="26" y="55"/>
                  <a:pt x="32" y="48"/>
                  <a:pt x="38" y="41"/>
                </a:cubicBezTo>
                <a:cubicBezTo>
                  <a:pt x="44" y="35"/>
                  <a:pt x="50" y="21"/>
                  <a:pt x="56" y="27"/>
                </a:cubicBezTo>
                <a:cubicBezTo>
                  <a:pt x="64" y="35"/>
                  <a:pt x="52" y="44"/>
                  <a:pt x="46" y="51"/>
                </a:cubicBezTo>
                <a:cubicBezTo>
                  <a:pt x="35" y="61"/>
                  <a:pt x="23" y="71"/>
                  <a:pt x="12" y="81"/>
                </a:cubicBezTo>
                <a:cubicBezTo>
                  <a:pt x="12" y="80"/>
                  <a:pt x="12" y="80"/>
                  <a:pt x="12" y="80"/>
                </a:cubicBezTo>
                <a:cubicBezTo>
                  <a:pt x="8" y="80"/>
                  <a:pt x="0" y="92"/>
                  <a:pt x="0" y="77"/>
                </a:cubicBezTo>
                <a:cubicBezTo>
                  <a:pt x="0" y="76"/>
                  <a:pt x="0" y="74"/>
                  <a:pt x="0" y="72"/>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13" name="Freeform 34">
            <a:extLst>
              <a:ext uri="{FF2B5EF4-FFF2-40B4-BE49-F238E27FC236}">
                <a16:creationId xmlns:a16="http://schemas.microsoft.com/office/drawing/2014/main" id="{E43CA7DB-C968-4B33-A25D-35F3FEF2E1EA}"/>
              </a:ext>
            </a:extLst>
          </p:cNvPr>
          <p:cNvSpPr>
            <a:spLocks/>
          </p:cNvSpPr>
          <p:nvPr/>
        </p:nvSpPr>
        <p:spPr bwMode="auto">
          <a:xfrm>
            <a:off x="7193757" y="1278732"/>
            <a:ext cx="114300" cy="104775"/>
          </a:xfrm>
          <a:custGeom>
            <a:avLst/>
            <a:gdLst>
              <a:gd name="T0" fmla="*/ 55 w 55"/>
              <a:gd name="T1" fmla="*/ 45 h 50"/>
              <a:gd name="T2" fmla="*/ 0 w 55"/>
              <a:gd name="T3" fmla="*/ 32 h 50"/>
              <a:gd name="T4" fmla="*/ 33 w 55"/>
              <a:gd name="T5" fmla="*/ 34 h 50"/>
              <a:gd name="T6" fmla="*/ 24 w 55"/>
              <a:gd name="T7" fmla="*/ 2 h 50"/>
              <a:gd name="T8" fmla="*/ 38 w 55"/>
              <a:gd name="T9" fmla="*/ 13 h 50"/>
              <a:gd name="T10" fmla="*/ 41 w 55"/>
              <a:gd name="T11" fmla="*/ 17 h 50"/>
              <a:gd name="T12" fmla="*/ 42 w 55"/>
              <a:gd name="T13" fmla="*/ 21 h 50"/>
              <a:gd name="T14" fmla="*/ 55 w 55"/>
              <a:gd name="T15" fmla="*/ 45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50">
                <a:moveTo>
                  <a:pt x="55" y="45"/>
                </a:moveTo>
                <a:cubicBezTo>
                  <a:pt x="36" y="50"/>
                  <a:pt x="22" y="37"/>
                  <a:pt x="0" y="32"/>
                </a:cubicBezTo>
                <a:cubicBezTo>
                  <a:pt x="16" y="26"/>
                  <a:pt x="23" y="36"/>
                  <a:pt x="33" y="34"/>
                </a:cubicBezTo>
                <a:cubicBezTo>
                  <a:pt x="30" y="25"/>
                  <a:pt x="37" y="12"/>
                  <a:pt x="24" y="2"/>
                </a:cubicBezTo>
                <a:cubicBezTo>
                  <a:pt x="36" y="0"/>
                  <a:pt x="33" y="10"/>
                  <a:pt x="38" y="13"/>
                </a:cubicBezTo>
                <a:cubicBezTo>
                  <a:pt x="37" y="15"/>
                  <a:pt x="38" y="17"/>
                  <a:pt x="41" y="17"/>
                </a:cubicBezTo>
                <a:cubicBezTo>
                  <a:pt x="41" y="18"/>
                  <a:pt x="41" y="19"/>
                  <a:pt x="42" y="21"/>
                </a:cubicBezTo>
                <a:cubicBezTo>
                  <a:pt x="45" y="29"/>
                  <a:pt x="49" y="38"/>
                  <a:pt x="55" y="45"/>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14" name="Freeform 35">
            <a:extLst>
              <a:ext uri="{FF2B5EF4-FFF2-40B4-BE49-F238E27FC236}">
                <a16:creationId xmlns:a16="http://schemas.microsoft.com/office/drawing/2014/main" id="{5E3497B4-EE45-4347-A8DC-070448C62B15}"/>
              </a:ext>
            </a:extLst>
          </p:cNvPr>
          <p:cNvSpPr>
            <a:spLocks/>
          </p:cNvSpPr>
          <p:nvPr/>
        </p:nvSpPr>
        <p:spPr bwMode="auto">
          <a:xfrm>
            <a:off x="7328298" y="1437085"/>
            <a:ext cx="83344" cy="70247"/>
          </a:xfrm>
          <a:custGeom>
            <a:avLst/>
            <a:gdLst>
              <a:gd name="T0" fmla="*/ 0 w 40"/>
              <a:gd name="T1" fmla="*/ 0 h 34"/>
              <a:gd name="T2" fmla="*/ 40 w 40"/>
              <a:gd name="T3" fmla="*/ 34 h 34"/>
              <a:gd name="T4" fmla="*/ 0 w 40"/>
              <a:gd name="T5" fmla="*/ 0 h 34"/>
            </a:gdLst>
            <a:ahLst/>
            <a:cxnLst>
              <a:cxn ang="0">
                <a:pos x="T0" y="T1"/>
              </a:cxn>
              <a:cxn ang="0">
                <a:pos x="T2" y="T3"/>
              </a:cxn>
              <a:cxn ang="0">
                <a:pos x="T4" y="T5"/>
              </a:cxn>
            </a:cxnLst>
            <a:rect l="0" t="0" r="r" b="b"/>
            <a:pathLst>
              <a:path w="40" h="34">
                <a:moveTo>
                  <a:pt x="0" y="0"/>
                </a:moveTo>
                <a:cubicBezTo>
                  <a:pt x="24" y="2"/>
                  <a:pt x="26" y="25"/>
                  <a:pt x="40" y="34"/>
                </a:cubicBezTo>
                <a:cubicBezTo>
                  <a:pt x="24" y="28"/>
                  <a:pt x="9" y="19"/>
                  <a:pt x="0" y="0"/>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15" name="Freeform 36">
            <a:extLst>
              <a:ext uri="{FF2B5EF4-FFF2-40B4-BE49-F238E27FC236}">
                <a16:creationId xmlns:a16="http://schemas.microsoft.com/office/drawing/2014/main" id="{401C4896-9AEC-4A17-9272-762B96290A8B}"/>
              </a:ext>
            </a:extLst>
          </p:cNvPr>
          <p:cNvSpPr>
            <a:spLocks/>
          </p:cNvSpPr>
          <p:nvPr/>
        </p:nvSpPr>
        <p:spPr bwMode="auto">
          <a:xfrm>
            <a:off x="7386639" y="1428751"/>
            <a:ext cx="89297" cy="30956"/>
          </a:xfrm>
          <a:custGeom>
            <a:avLst/>
            <a:gdLst>
              <a:gd name="T0" fmla="*/ 43 w 43"/>
              <a:gd name="T1" fmla="*/ 6 h 15"/>
              <a:gd name="T2" fmla="*/ 0 w 43"/>
              <a:gd name="T3" fmla="*/ 3 h 15"/>
              <a:gd name="T4" fmla="*/ 43 w 43"/>
              <a:gd name="T5" fmla="*/ 6 h 15"/>
            </a:gdLst>
            <a:ahLst/>
            <a:cxnLst>
              <a:cxn ang="0">
                <a:pos x="T0" y="T1"/>
              </a:cxn>
              <a:cxn ang="0">
                <a:pos x="T2" y="T3"/>
              </a:cxn>
              <a:cxn ang="0">
                <a:pos x="T4" y="T5"/>
              </a:cxn>
            </a:cxnLst>
            <a:rect l="0" t="0" r="r" b="b"/>
            <a:pathLst>
              <a:path w="43" h="15">
                <a:moveTo>
                  <a:pt x="43" y="6"/>
                </a:moveTo>
                <a:cubicBezTo>
                  <a:pt x="28" y="15"/>
                  <a:pt x="14" y="7"/>
                  <a:pt x="0" y="3"/>
                </a:cubicBezTo>
                <a:cubicBezTo>
                  <a:pt x="14" y="0"/>
                  <a:pt x="29" y="1"/>
                  <a:pt x="43" y="6"/>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16" name="Freeform 37">
            <a:extLst>
              <a:ext uri="{FF2B5EF4-FFF2-40B4-BE49-F238E27FC236}">
                <a16:creationId xmlns:a16="http://schemas.microsoft.com/office/drawing/2014/main" id="{A7A048AF-4954-41DB-8551-AEC5BA34291E}"/>
              </a:ext>
            </a:extLst>
          </p:cNvPr>
          <p:cNvSpPr>
            <a:spLocks/>
          </p:cNvSpPr>
          <p:nvPr/>
        </p:nvSpPr>
        <p:spPr bwMode="auto">
          <a:xfrm>
            <a:off x="7333060" y="1353741"/>
            <a:ext cx="92869" cy="58341"/>
          </a:xfrm>
          <a:custGeom>
            <a:avLst/>
            <a:gdLst>
              <a:gd name="T0" fmla="*/ 10 w 45"/>
              <a:gd name="T1" fmla="*/ 13 h 28"/>
              <a:gd name="T2" fmla="*/ 45 w 45"/>
              <a:gd name="T3" fmla="*/ 6 h 28"/>
              <a:gd name="T4" fmla="*/ 21 w 45"/>
              <a:gd name="T5" fmla="*/ 25 h 28"/>
              <a:gd name="T6" fmla="*/ 8 w 45"/>
              <a:gd name="T7" fmla="*/ 28 h 28"/>
              <a:gd name="T8" fmla="*/ 10 w 45"/>
              <a:gd name="T9" fmla="*/ 12 h 28"/>
              <a:gd name="T10" fmla="*/ 10 w 45"/>
              <a:gd name="T11" fmla="*/ 13 h 28"/>
            </a:gdLst>
            <a:ahLst/>
            <a:cxnLst>
              <a:cxn ang="0">
                <a:pos x="T0" y="T1"/>
              </a:cxn>
              <a:cxn ang="0">
                <a:pos x="T2" y="T3"/>
              </a:cxn>
              <a:cxn ang="0">
                <a:pos x="T4" y="T5"/>
              </a:cxn>
              <a:cxn ang="0">
                <a:pos x="T6" y="T7"/>
              </a:cxn>
              <a:cxn ang="0">
                <a:pos x="T8" y="T9"/>
              </a:cxn>
              <a:cxn ang="0">
                <a:pos x="T10" y="T11"/>
              </a:cxn>
            </a:cxnLst>
            <a:rect l="0" t="0" r="r" b="b"/>
            <a:pathLst>
              <a:path w="45" h="28">
                <a:moveTo>
                  <a:pt x="10" y="13"/>
                </a:moveTo>
                <a:cubicBezTo>
                  <a:pt x="23" y="20"/>
                  <a:pt x="32" y="0"/>
                  <a:pt x="45" y="6"/>
                </a:cubicBezTo>
                <a:cubicBezTo>
                  <a:pt x="37" y="13"/>
                  <a:pt x="29" y="19"/>
                  <a:pt x="21" y="25"/>
                </a:cubicBezTo>
                <a:cubicBezTo>
                  <a:pt x="17" y="27"/>
                  <a:pt x="12" y="27"/>
                  <a:pt x="8" y="28"/>
                </a:cubicBezTo>
                <a:cubicBezTo>
                  <a:pt x="0" y="21"/>
                  <a:pt x="18" y="19"/>
                  <a:pt x="10" y="12"/>
                </a:cubicBezTo>
                <a:cubicBezTo>
                  <a:pt x="10" y="12"/>
                  <a:pt x="10" y="13"/>
                  <a:pt x="10" y="13"/>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17" name="Freeform 38">
            <a:extLst>
              <a:ext uri="{FF2B5EF4-FFF2-40B4-BE49-F238E27FC236}">
                <a16:creationId xmlns:a16="http://schemas.microsoft.com/office/drawing/2014/main" id="{3E512BDE-D97A-4E61-83D3-6570A73407D1}"/>
              </a:ext>
            </a:extLst>
          </p:cNvPr>
          <p:cNvSpPr>
            <a:spLocks/>
          </p:cNvSpPr>
          <p:nvPr/>
        </p:nvSpPr>
        <p:spPr bwMode="auto">
          <a:xfrm>
            <a:off x="7278292" y="1314451"/>
            <a:ext cx="13097" cy="8335"/>
          </a:xfrm>
          <a:custGeom>
            <a:avLst/>
            <a:gdLst>
              <a:gd name="T0" fmla="*/ 0 w 6"/>
              <a:gd name="T1" fmla="*/ 0 h 4"/>
              <a:gd name="T2" fmla="*/ 6 w 6"/>
              <a:gd name="T3" fmla="*/ 1 h 4"/>
              <a:gd name="T4" fmla="*/ 1 w 6"/>
              <a:gd name="T5" fmla="*/ 4 h 4"/>
              <a:gd name="T6" fmla="*/ 0 w 6"/>
              <a:gd name="T7" fmla="*/ 0 h 4"/>
            </a:gdLst>
            <a:ahLst/>
            <a:cxnLst>
              <a:cxn ang="0">
                <a:pos x="T0" y="T1"/>
              </a:cxn>
              <a:cxn ang="0">
                <a:pos x="T2" y="T3"/>
              </a:cxn>
              <a:cxn ang="0">
                <a:pos x="T4" y="T5"/>
              </a:cxn>
              <a:cxn ang="0">
                <a:pos x="T6" y="T7"/>
              </a:cxn>
            </a:cxnLst>
            <a:rect l="0" t="0" r="r" b="b"/>
            <a:pathLst>
              <a:path w="6" h="4">
                <a:moveTo>
                  <a:pt x="0" y="0"/>
                </a:moveTo>
                <a:cubicBezTo>
                  <a:pt x="2" y="0"/>
                  <a:pt x="4" y="1"/>
                  <a:pt x="6" y="1"/>
                </a:cubicBezTo>
                <a:cubicBezTo>
                  <a:pt x="4" y="2"/>
                  <a:pt x="2" y="3"/>
                  <a:pt x="1" y="4"/>
                </a:cubicBezTo>
                <a:cubicBezTo>
                  <a:pt x="0" y="2"/>
                  <a:pt x="0" y="1"/>
                  <a:pt x="0" y="0"/>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18" name="Freeform 39">
            <a:extLst>
              <a:ext uri="{FF2B5EF4-FFF2-40B4-BE49-F238E27FC236}">
                <a16:creationId xmlns:a16="http://schemas.microsoft.com/office/drawing/2014/main" id="{1668B167-C168-48F0-9B80-7D3EA1B363F0}"/>
              </a:ext>
            </a:extLst>
          </p:cNvPr>
          <p:cNvSpPr>
            <a:spLocks/>
          </p:cNvSpPr>
          <p:nvPr/>
        </p:nvSpPr>
        <p:spPr bwMode="auto">
          <a:xfrm>
            <a:off x="8240316" y="1744266"/>
            <a:ext cx="338138" cy="477441"/>
          </a:xfrm>
          <a:custGeom>
            <a:avLst/>
            <a:gdLst>
              <a:gd name="T0" fmla="*/ 79 w 163"/>
              <a:gd name="T1" fmla="*/ 1 h 230"/>
              <a:gd name="T2" fmla="*/ 94 w 163"/>
              <a:gd name="T3" fmla="*/ 10 h 230"/>
              <a:gd name="T4" fmla="*/ 122 w 163"/>
              <a:gd name="T5" fmla="*/ 28 h 230"/>
              <a:gd name="T6" fmla="*/ 158 w 163"/>
              <a:gd name="T7" fmla="*/ 71 h 230"/>
              <a:gd name="T8" fmla="*/ 132 w 163"/>
              <a:gd name="T9" fmla="*/ 79 h 230"/>
              <a:gd name="T10" fmla="*/ 105 w 163"/>
              <a:gd name="T11" fmla="*/ 59 h 230"/>
              <a:gd name="T12" fmla="*/ 77 w 163"/>
              <a:gd name="T13" fmla="*/ 63 h 230"/>
              <a:gd name="T14" fmla="*/ 94 w 163"/>
              <a:gd name="T15" fmla="*/ 84 h 230"/>
              <a:gd name="T16" fmla="*/ 120 w 163"/>
              <a:gd name="T17" fmla="*/ 93 h 230"/>
              <a:gd name="T18" fmla="*/ 162 w 163"/>
              <a:gd name="T19" fmla="*/ 144 h 230"/>
              <a:gd name="T20" fmla="*/ 118 w 163"/>
              <a:gd name="T21" fmla="*/ 200 h 230"/>
              <a:gd name="T22" fmla="*/ 93 w 163"/>
              <a:gd name="T23" fmla="*/ 223 h 230"/>
              <a:gd name="T24" fmla="*/ 78 w 163"/>
              <a:gd name="T25" fmla="*/ 228 h 230"/>
              <a:gd name="T26" fmla="*/ 64 w 163"/>
              <a:gd name="T27" fmla="*/ 222 h 230"/>
              <a:gd name="T28" fmla="*/ 41 w 163"/>
              <a:gd name="T29" fmla="*/ 201 h 230"/>
              <a:gd name="T30" fmla="*/ 1 w 163"/>
              <a:gd name="T31" fmla="*/ 154 h 230"/>
              <a:gd name="T32" fmla="*/ 8 w 163"/>
              <a:gd name="T33" fmla="*/ 135 h 230"/>
              <a:gd name="T34" fmla="*/ 26 w 163"/>
              <a:gd name="T35" fmla="*/ 145 h 230"/>
              <a:gd name="T36" fmla="*/ 72 w 163"/>
              <a:gd name="T37" fmla="*/ 174 h 230"/>
              <a:gd name="T38" fmla="*/ 92 w 163"/>
              <a:gd name="T39" fmla="*/ 164 h 230"/>
              <a:gd name="T40" fmla="*/ 78 w 163"/>
              <a:gd name="T41" fmla="*/ 148 h 230"/>
              <a:gd name="T42" fmla="*/ 41 w 163"/>
              <a:gd name="T43" fmla="*/ 133 h 230"/>
              <a:gd name="T44" fmla="*/ 6 w 163"/>
              <a:gd name="T45" fmla="*/ 80 h 230"/>
              <a:gd name="T46" fmla="*/ 47 w 163"/>
              <a:gd name="T47" fmla="*/ 28 h 230"/>
              <a:gd name="T48" fmla="*/ 63 w 163"/>
              <a:gd name="T49" fmla="*/ 11 h 230"/>
              <a:gd name="T50" fmla="*/ 79 w 163"/>
              <a:gd name="T51" fmla="*/ 1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3" h="230">
                <a:moveTo>
                  <a:pt x="79" y="1"/>
                </a:moveTo>
                <a:cubicBezTo>
                  <a:pt x="86" y="1"/>
                  <a:pt x="94" y="0"/>
                  <a:pt x="94" y="10"/>
                </a:cubicBezTo>
                <a:cubicBezTo>
                  <a:pt x="93" y="31"/>
                  <a:pt x="109" y="28"/>
                  <a:pt x="122" y="28"/>
                </a:cubicBezTo>
                <a:cubicBezTo>
                  <a:pt x="143" y="28"/>
                  <a:pt x="163" y="50"/>
                  <a:pt x="158" y="71"/>
                </a:cubicBezTo>
                <a:cubicBezTo>
                  <a:pt x="155" y="84"/>
                  <a:pt x="144" y="88"/>
                  <a:pt x="132" y="79"/>
                </a:cubicBezTo>
                <a:cubicBezTo>
                  <a:pt x="123" y="72"/>
                  <a:pt x="115" y="63"/>
                  <a:pt x="105" y="59"/>
                </a:cubicBezTo>
                <a:cubicBezTo>
                  <a:pt x="96" y="54"/>
                  <a:pt x="83" y="50"/>
                  <a:pt x="77" y="63"/>
                </a:cubicBezTo>
                <a:cubicBezTo>
                  <a:pt x="71" y="78"/>
                  <a:pt x="84" y="80"/>
                  <a:pt x="94" y="84"/>
                </a:cubicBezTo>
                <a:cubicBezTo>
                  <a:pt x="103" y="87"/>
                  <a:pt x="112" y="89"/>
                  <a:pt x="120" y="93"/>
                </a:cubicBezTo>
                <a:cubicBezTo>
                  <a:pt x="150" y="104"/>
                  <a:pt x="162" y="120"/>
                  <a:pt x="162" y="144"/>
                </a:cubicBezTo>
                <a:cubicBezTo>
                  <a:pt x="162" y="169"/>
                  <a:pt x="146" y="190"/>
                  <a:pt x="118" y="200"/>
                </a:cubicBezTo>
                <a:cubicBezTo>
                  <a:pt x="107" y="205"/>
                  <a:pt x="91" y="203"/>
                  <a:pt x="93" y="223"/>
                </a:cubicBezTo>
                <a:cubicBezTo>
                  <a:pt x="93" y="230"/>
                  <a:pt x="84" y="228"/>
                  <a:pt x="78" y="228"/>
                </a:cubicBezTo>
                <a:cubicBezTo>
                  <a:pt x="72" y="228"/>
                  <a:pt x="63" y="230"/>
                  <a:pt x="64" y="222"/>
                </a:cubicBezTo>
                <a:cubicBezTo>
                  <a:pt x="65" y="204"/>
                  <a:pt x="52" y="204"/>
                  <a:pt x="41" y="201"/>
                </a:cubicBezTo>
                <a:cubicBezTo>
                  <a:pt x="13" y="194"/>
                  <a:pt x="3" y="182"/>
                  <a:pt x="1" y="154"/>
                </a:cubicBezTo>
                <a:cubicBezTo>
                  <a:pt x="1" y="147"/>
                  <a:pt x="0" y="139"/>
                  <a:pt x="8" y="135"/>
                </a:cubicBezTo>
                <a:cubicBezTo>
                  <a:pt x="17" y="132"/>
                  <a:pt x="22" y="139"/>
                  <a:pt x="26" y="145"/>
                </a:cubicBezTo>
                <a:cubicBezTo>
                  <a:pt x="36" y="163"/>
                  <a:pt x="50" y="175"/>
                  <a:pt x="72" y="174"/>
                </a:cubicBezTo>
                <a:cubicBezTo>
                  <a:pt x="80" y="174"/>
                  <a:pt x="89" y="173"/>
                  <a:pt x="92" y="164"/>
                </a:cubicBezTo>
                <a:cubicBezTo>
                  <a:pt x="94" y="154"/>
                  <a:pt x="85" y="151"/>
                  <a:pt x="78" y="148"/>
                </a:cubicBezTo>
                <a:cubicBezTo>
                  <a:pt x="65" y="143"/>
                  <a:pt x="53" y="139"/>
                  <a:pt x="41" y="133"/>
                </a:cubicBezTo>
                <a:cubicBezTo>
                  <a:pt x="19" y="122"/>
                  <a:pt x="4" y="105"/>
                  <a:pt x="6" y="80"/>
                </a:cubicBezTo>
                <a:cubicBezTo>
                  <a:pt x="7" y="53"/>
                  <a:pt x="23" y="38"/>
                  <a:pt x="47" y="28"/>
                </a:cubicBezTo>
                <a:cubicBezTo>
                  <a:pt x="55" y="25"/>
                  <a:pt x="64" y="24"/>
                  <a:pt x="63" y="11"/>
                </a:cubicBezTo>
                <a:cubicBezTo>
                  <a:pt x="63" y="0"/>
                  <a:pt x="72" y="1"/>
                  <a:pt x="79" y="1"/>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19" name="Freeform 40">
            <a:extLst>
              <a:ext uri="{FF2B5EF4-FFF2-40B4-BE49-F238E27FC236}">
                <a16:creationId xmlns:a16="http://schemas.microsoft.com/office/drawing/2014/main" id="{B938E789-22C7-4D16-A136-614928D62754}"/>
              </a:ext>
            </a:extLst>
          </p:cNvPr>
          <p:cNvSpPr>
            <a:spLocks/>
          </p:cNvSpPr>
          <p:nvPr/>
        </p:nvSpPr>
        <p:spPr bwMode="auto">
          <a:xfrm>
            <a:off x="6668691" y="4187428"/>
            <a:ext cx="321469" cy="452438"/>
          </a:xfrm>
          <a:custGeom>
            <a:avLst/>
            <a:gdLst>
              <a:gd name="T0" fmla="*/ 151 w 155"/>
              <a:gd name="T1" fmla="*/ 62 h 218"/>
              <a:gd name="T2" fmla="*/ 143 w 155"/>
              <a:gd name="T3" fmla="*/ 78 h 218"/>
              <a:gd name="T4" fmla="*/ 125 w 155"/>
              <a:gd name="T5" fmla="*/ 75 h 218"/>
              <a:gd name="T6" fmla="*/ 98 w 155"/>
              <a:gd name="T7" fmla="*/ 55 h 218"/>
              <a:gd name="T8" fmla="*/ 74 w 155"/>
              <a:gd name="T9" fmla="*/ 60 h 218"/>
              <a:gd name="T10" fmla="*/ 88 w 155"/>
              <a:gd name="T11" fmla="*/ 79 h 218"/>
              <a:gd name="T12" fmla="*/ 111 w 155"/>
              <a:gd name="T13" fmla="*/ 87 h 218"/>
              <a:gd name="T14" fmla="*/ 154 w 155"/>
              <a:gd name="T15" fmla="*/ 139 h 218"/>
              <a:gd name="T16" fmla="*/ 107 w 155"/>
              <a:gd name="T17" fmla="*/ 191 h 218"/>
              <a:gd name="T18" fmla="*/ 90 w 155"/>
              <a:gd name="T19" fmla="*/ 208 h 218"/>
              <a:gd name="T20" fmla="*/ 77 w 155"/>
              <a:gd name="T21" fmla="*/ 215 h 218"/>
              <a:gd name="T22" fmla="*/ 61 w 155"/>
              <a:gd name="T23" fmla="*/ 208 h 218"/>
              <a:gd name="T24" fmla="*/ 42 w 155"/>
              <a:gd name="T25" fmla="*/ 191 h 218"/>
              <a:gd name="T26" fmla="*/ 3 w 155"/>
              <a:gd name="T27" fmla="*/ 150 h 218"/>
              <a:gd name="T28" fmla="*/ 9 w 155"/>
              <a:gd name="T29" fmla="*/ 128 h 218"/>
              <a:gd name="T30" fmla="*/ 28 w 155"/>
              <a:gd name="T31" fmla="*/ 139 h 218"/>
              <a:gd name="T32" fmla="*/ 70 w 155"/>
              <a:gd name="T33" fmla="*/ 164 h 218"/>
              <a:gd name="T34" fmla="*/ 87 w 155"/>
              <a:gd name="T35" fmla="*/ 155 h 218"/>
              <a:gd name="T36" fmla="*/ 75 w 155"/>
              <a:gd name="T37" fmla="*/ 140 h 218"/>
              <a:gd name="T38" fmla="*/ 38 w 155"/>
              <a:gd name="T39" fmla="*/ 124 h 218"/>
              <a:gd name="T40" fmla="*/ 7 w 155"/>
              <a:gd name="T41" fmla="*/ 75 h 218"/>
              <a:gd name="T42" fmla="*/ 44 w 155"/>
              <a:gd name="T43" fmla="*/ 28 h 218"/>
              <a:gd name="T44" fmla="*/ 61 w 155"/>
              <a:gd name="T45" fmla="*/ 10 h 218"/>
              <a:gd name="T46" fmla="*/ 76 w 155"/>
              <a:gd name="T47" fmla="*/ 3 h 218"/>
              <a:gd name="T48" fmla="*/ 90 w 155"/>
              <a:gd name="T49" fmla="*/ 10 h 218"/>
              <a:gd name="T50" fmla="*/ 116 w 155"/>
              <a:gd name="T51" fmla="*/ 27 h 218"/>
              <a:gd name="T52" fmla="*/ 151 w 155"/>
              <a:gd name="T53" fmla="*/ 62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5" h="218">
                <a:moveTo>
                  <a:pt x="151" y="62"/>
                </a:moveTo>
                <a:cubicBezTo>
                  <a:pt x="151" y="68"/>
                  <a:pt x="149" y="74"/>
                  <a:pt x="143" y="78"/>
                </a:cubicBezTo>
                <a:cubicBezTo>
                  <a:pt x="137" y="82"/>
                  <a:pt x="131" y="79"/>
                  <a:pt x="125" y="75"/>
                </a:cubicBezTo>
                <a:cubicBezTo>
                  <a:pt x="116" y="68"/>
                  <a:pt x="109" y="59"/>
                  <a:pt x="98" y="55"/>
                </a:cubicBezTo>
                <a:cubicBezTo>
                  <a:pt x="89" y="52"/>
                  <a:pt x="79" y="49"/>
                  <a:pt x="74" y="60"/>
                </a:cubicBezTo>
                <a:cubicBezTo>
                  <a:pt x="68" y="73"/>
                  <a:pt x="79" y="76"/>
                  <a:pt x="88" y="79"/>
                </a:cubicBezTo>
                <a:cubicBezTo>
                  <a:pt x="95" y="82"/>
                  <a:pt x="103" y="84"/>
                  <a:pt x="111" y="87"/>
                </a:cubicBezTo>
                <a:cubicBezTo>
                  <a:pt x="142" y="97"/>
                  <a:pt x="155" y="114"/>
                  <a:pt x="154" y="139"/>
                </a:cubicBezTo>
                <a:cubicBezTo>
                  <a:pt x="153" y="163"/>
                  <a:pt x="134" y="184"/>
                  <a:pt x="107" y="191"/>
                </a:cubicBezTo>
                <a:cubicBezTo>
                  <a:pt x="97" y="194"/>
                  <a:pt x="89" y="195"/>
                  <a:pt x="90" y="208"/>
                </a:cubicBezTo>
                <a:cubicBezTo>
                  <a:pt x="91" y="217"/>
                  <a:pt x="82" y="215"/>
                  <a:pt x="77" y="215"/>
                </a:cubicBezTo>
                <a:cubicBezTo>
                  <a:pt x="71" y="215"/>
                  <a:pt x="61" y="218"/>
                  <a:pt x="61" y="208"/>
                </a:cubicBezTo>
                <a:cubicBezTo>
                  <a:pt x="62" y="193"/>
                  <a:pt x="52" y="193"/>
                  <a:pt x="42" y="191"/>
                </a:cubicBezTo>
                <a:cubicBezTo>
                  <a:pt x="15" y="185"/>
                  <a:pt x="8" y="177"/>
                  <a:pt x="3" y="150"/>
                </a:cubicBezTo>
                <a:cubicBezTo>
                  <a:pt x="2" y="142"/>
                  <a:pt x="0" y="132"/>
                  <a:pt x="9" y="128"/>
                </a:cubicBezTo>
                <a:cubicBezTo>
                  <a:pt x="18" y="124"/>
                  <a:pt x="24" y="132"/>
                  <a:pt x="28" y="139"/>
                </a:cubicBezTo>
                <a:cubicBezTo>
                  <a:pt x="37" y="156"/>
                  <a:pt x="50" y="165"/>
                  <a:pt x="70" y="164"/>
                </a:cubicBezTo>
                <a:cubicBezTo>
                  <a:pt x="77" y="164"/>
                  <a:pt x="85" y="163"/>
                  <a:pt x="87" y="155"/>
                </a:cubicBezTo>
                <a:cubicBezTo>
                  <a:pt x="90" y="145"/>
                  <a:pt x="81" y="143"/>
                  <a:pt x="75" y="140"/>
                </a:cubicBezTo>
                <a:cubicBezTo>
                  <a:pt x="62" y="135"/>
                  <a:pt x="50" y="130"/>
                  <a:pt x="38" y="124"/>
                </a:cubicBezTo>
                <a:cubicBezTo>
                  <a:pt x="18" y="114"/>
                  <a:pt x="6" y="98"/>
                  <a:pt x="7" y="75"/>
                </a:cubicBezTo>
                <a:cubicBezTo>
                  <a:pt x="9" y="51"/>
                  <a:pt x="23" y="37"/>
                  <a:pt x="44" y="28"/>
                </a:cubicBezTo>
                <a:cubicBezTo>
                  <a:pt x="53" y="24"/>
                  <a:pt x="62" y="23"/>
                  <a:pt x="61" y="10"/>
                </a:cubicBezTo>
                <a:cubicBezTo>
                  <a:pt x="61" y="0"/>
                  <a:pt x="70" y="3"/>
                  <a:pt x="76" y="3"/>
                </a:cubicBezTo>
                <a:cubicBezTo>
                  <a:pt x="82" y="3"/>
                  <a:pt x="90" y="0"/>
                  <a:pt x="90" y="10"/>
                </a:cubicBezTo>
                <a:cubicBezTo>
                  <a:pt x="90" y="30"/>
                  <a:pt x="104" y="27"/>
                  <a:pt x="116" y="27"/>
                </a:cubicBezTo>
                <a:cubicBezTo>
                  <a:pt x="135" y="27"/>
                  <a:pt x="151" y="43"/>
                  <a:pt x="151" y="62"/>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20" name="Freeform 41">
            <a:extLst>
              <a:ext uri="{FF2B5EF4-FFF2-40B4-BE49-F238E27FC236}">
                <a16:creationId xmlns:a16="http://schemas.microsoft.com/office/drawing/2014/main" id="{9D71DF2A-F510-4D71-BFB3-7C94CD2C8309}"/>
              </a:ext>
            </a:extLst>
          </p:cNvPr>
          <p:cNvSpPr>
            <a:spLocks/>
          </p:cNvSpPr>
          <p:nvPr/>
        </p:nvSpPr>
        <p:spPr bwMode="auto">
          <a:xfrm>
            <a:off x="6563917" y="4037410"/>
            <a:ext cx="316706" cy="253604"/>
          </a:xfrm>
          <a:custGeom>
            <a:avLst/>
            <a:gdLst>
              <a:gd name="T0" fmla="*/ 152 w 152"/>
              <a:gd name="T1" fmla="*/ 0 h 122"/>
              <a:gd name="T2" fmla="*/ 0 w 152"/>
              <a:gd name="T3" fmla="*/ 122 h 122"/>
              <a:gd name="T4" fmla="*/ 0 w 152"/>
              <a:gd name="T5" fmla="*/ 17 h 122"/>
              <a:gd name="T6" fmla="*/ 21 w 152"/>
              <a:gd name="T7" fmla="*/ 0 h 122"/>
              <a:gd name="T8" fmla="*/ 152 w 152"/>
              <a:gd name="T9" fmla="*/ 0 h 122"/>
            </a:gdLst>
            <a:ahLst/>
            <a:cxnLst>
              <a:cxn ang="0">
                <a:pos x="T0" y="T1"/>
              </a:cxn>
              <a:cxn ang="0">
                <a:pos x="T2" y="T3"/>
              </a:cxn>
              <a:cxn ang="0">
                <a:pos x="T4" y="T5"/>
              </a:cxn>
              <a:cxn ang="0">
                <a:pos x="T6" y="T7"/>
              </a:cxn>
              <a:cxn ang="0">
                <a:pos x="T8" y="T9"/>
              </a:cxn>
            </a:cxnLst>
            <a:rect l="0" t="0" r="r" b="b"/>
            <a:pathLst>
              <a:path w="152" h="122">
                <a:moveTo>
                  <a:pt x="152" y="0"/>
                </a:moveTo>
                <a:cubicBezTo>
                  <a:pt x="94" y="30"/>
                  <a:pt x="38" y="60"/>
                  <a:pt x="0" y="122"/>
                </a:cubicBezTo>
                <a:cubicBezTo>
                  <a:pt x="0" y="84"/>
                  <a:pt x="0" y="50"/>
                  <a:pt x="0" y="17"/>
                </a:cubicBezTo>
                <a:cubicBezTo>
                  <a:pt x="0" y="5"/>
                  <a:pt x="9" y="0"/>
                  <a:pt x="21" y="0"/>
                </a:cubicBezTo>
                <a:cubicBezTo>
                  <a:pt x="64" y="0"/>
                  <a:pt x="108" y="0"/>
                  <a:pt x="152" y="0"/>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21" name="Freeform 42">
            <a:extLst>
              <a:ext uri="{FF2B5EF4-FFF2-40B4-BE49-F238E27FC236}">
                <a16:creationId xmlns:a16="http://schemas.microsoft.com/office/drawing/2014/main" id="{91FAAB68-F541-4D90-82B0-310135142B62}"/>
              </a:ext>
            </a:extLst>
          </p:cNvPr>
          <p:cNvSpPr>
            <a:spLocks/>
          </p:cNvSpPr>
          <p:nvPr/>
        </p:nvSpPr>
        <p:spPr bwMode="auto">
          <a:xfrm>
            <a:off x="8204597" y="325041"/>
            <a:ext cx="267891" cy="379810"/>
          </a:xfrm>
          <a:custGeom>
            <a:avLst/>
            <a:gdLst>
              <a:gd name="T0" fmla="*/ 63 w 129"/>
              <a:gd name="T1" fmla="*/ 181 h 183"/>
              <a:gd name="T2" fmla="*/ 51 w 129"/>
              <a:gd name="T3" fmla="*/ 177 h 183"/>
              <a:gd name="T4" fmla="*/ 30 w 129"/>
              <a:gd name="T5" fmla="*/ 160 h 183"/>
              <a:gd name="T6" fmla="*/ 2 w 129"/>
              <a:gd name="T7" fmla="*/ 124 h 183"/>
              <a:gd name="T8" fmla="*/ 7 w 129"/>
              <a:gd name="T9" fmla="*/ 108 h 183"/>
              <a:gd name="T10" fmla="*/ 22 w 129"/>
              <a:gd name="T11" fmla="*/ 116 h 183"/>
              <a:gd name="T12" fmla="*/ 53 w 129"/>
              <a:gd name="T13" fmla="*/ 139 h 183"/>
              <a:gd name="T14" fmla="*/ 73 w 129"/>
              <a:gd name="T15" fmla="*/ 130 h 183"/>
              <a:gd name="T16" fmla="*/ 58 w 129"/>
              <a:gd name="T17" fmla="*/ 117 h 183"/>
              <a:gd name="T18" fmla="*/ 29 w 129"/>
              <a:gd name="T19" fmla="*/ 104 h 183"/>
              <a:gd name="T20" fmla="*/ 5 w 129"/>
              <a:gd name="T21" fmla="*/ 64 h 183"/>
              <a:gd name="T22" fmla="*/ 32 w 129"/>
              <a:gd name="T23" fmla="*/ 25 h 183"/>
              <a:gd name="T24" fmla="*/ 51 w 129"/>
              <a:gd name="T25" fmla="*/ 7 h 183"/>
              <a:gd name="T26" fmla="*/ 64 w 129"/>
              <a:gd name="T27" fmla="*/ 2 h 183"/>
              <a:gd name="T28" fmla="*/ 75 w 129"/>
              <a:gd name="T29" fmla="*/ 8 h 183"/>
              <a:gd name="T30" fmla="*/ 97 w 129"/>
              <a:gd name="T31" fmla="*/ 23 h 183"/>
              <a:gd name="T32" fmla="*/ 126 w 129"/>
              <a:gd name="T33" fmla="*/ 55 h 183"/>
              <a:gd name="T34" fmla="*/ 104 w 129"/>
              <a:gd name="T35" fmla="*/ 62 h 183"/>
              <a:gd name="T36" fmla="*/ 78 w 129"/>
              <a:gd name="T37" fmla="*/ 45 h 183"/>
              <a:gd name="T38" fmla="*/ 61 w 129"/>
              <a:gd name="T39" fmla="*/ 51 h 183"/>
              <a:gd name="T40" fmla="*/ 71 w 129"/>
              <a:gd name="T41" fmla="*/ 65 h 183"/>
              <a:gd name="T42" fmla="*/ 97 w 129"/>
              <a:gd name="T43" fmla="*/ 75 h 183"/>
              <a:gd name="T44" fmla="*/ 129 w 129"/>
              <a:gd name="T45" fmla="*/ 114 h 183"/>
              <a:gd name="T46" fmla="*/ 99 w 129"/>
              <a:gd name="T47" fmla="*/ 157 h 183"/>
              <a:gd name="T48" fmla="*/ 73 w 129"/>
              <a:gd name="T49" fmla="*/ 178 h 183"/>
              <a:gd name="T50" fmla="*/ 63 w 129"/>
              <a:gd name="T51" fmla="*/ 18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9" h="183">
                <a:moveTo>
                  <a:pt x="63" y="181"/>
                </a:moveTo>
                <a:cubicBezTo>
                  <a:pt x="59" y="181"/>
                  <a:pt x="51" y="183"/>
                  <a:pt x="51" y="177"/>
                </a:cubicBezTo>
                <a:cubicBezTo>
                  <a:pt x="52" y="161"/>
                  <a:pt x="40" y="162"/>
                  <a:pt x="30" y="160"/>
                </a:cubicBezTo>
                <a:cubicBezTo>
                  <a:pt x="10" y="156"/>
                  <a:pt x="3" y="142"/>
                  <a:pt x="2" y="124"/>
                </a:cubicBezTo>
                <a:cubicBezTo>
                  <a:pt x="1" y="118"/>
                  <a:pt x="0" y="111"/>
                  <a:pt x="7" y="108"/>
                </a:cubicBezTo>
                <a:cubicBezTo>
                  <a:pt x="14" y="106"/>
                  <a:pt x="19" y="111"/>
                  <a:pt x="22" y="116"/>
                </a:cubicBezTo>
                <a:cubicBezTo>
                  <a:pt x="28" y="129"/>
                  <a:pt x="38" y="138"/>
                  <a:pt x="53" y="139"/>
                </a:cubicBezTo>
                <a:cubicBezTo>
                  <a:pt x="60" y="139"/>
                  <a:pt x="70" y="139"/>
                  <a:pt x="73" y="130"/>
                </a:cubicBezTo>
                <a:cubicBezTo>
                  <a:pt x="75" y="121"/>
                  <a:pt x="65" y="119"/>
                  <a:pt x="58" y="117"/>
                </a:cubicBezTo>
                <a:cubicBezTo>
                  <a:pt x="48" y="113"/>
                  <a:pt x="38" y="109"/>
                  <a:pt x="29" y="104"/>
                </a:cubicBezTo>
                <a:cubicBezTo>
                  <a:pt x="14" y="95"/>
                  <a:pt x="4" y="82"/>
                  <a:pt x="5" y="64"/>
                </a:cubicBezTo>
                <a:cubicBezTo>
                  <a:pt x="6" y="45"/>
                  <a:pt x="17" y="33"/>
                  <a:pt x="32" y="25"/>
                </a:cubicBezTo>
                <a:cubicBezTo>
                  <a:pt x="41" y="21"/>
                  <a:pt x="52" y="21"/>
                  <a:pt x="51" y="7"/>
                </a:cubicBezTo>
                <a:cubicBezTo>
                  <a:pt x="51" y="0"/>
                  <a:pt x="59" y="2"/>
                  <a:pt x="64" y="2"/>
                </a:cubicBezTo>
                <a:cubicBezTo>
                  <a:pt x="69" y="1"/>
                  <a:pt x="75" y="2"/>
                  <a:pt x="75" y="8"/>
                </a:cubicBezTo>
                <a:cubicBezTo>
                  <a:pt x="75" y="25"/>
                  <a:pt x="87" y="23"/>
                  <a:pt x="97" y="23"/>
                </a:cubicBezTo>
                <a:cubicBezTo>
                  <a:pt x="113" y="23"/>
                  <a:pt x="128" y="39"/>
                  <a:pt x="126" y="55"/>
                </a:cubicBezTo>
                <a:cubicBezTo>
                  <a:pt x="124" y="66"/>
                  <a:pt x="115" y="70"/>
                  <a:pt x="104" y="62"/>
                </a:cubicBezTo>
                <a:cubicBezTo>
                  <a:pt x="95" y="56"/>
                  <a:pt x="89" y="47"/>
                  <a:pt x="78" y="45"/>
                </a:cubicBezTo>
                <a:cubicBezTo>
                  <a:pt x="71" y="44"/>
                  <a:pt x="64" y="42"/>
                  <a:pt x="61" y="51"/>
                </a:cubicBezTo>
                <a:cubicBezTo>
                  <a:pt x="58" y="60"/>
                  <a:pt x="64" y="63"/>
                  <a:pt x="71" y="65"/>
                </a:cubicBezTo>
                <a:cubicBezTo>
                  <a:pt x="80" y="69"/>
                  <a:pt x="88" y="71"/>
                  <a:pt x="97" y="75"/>
                </a:cubicBezTo>
                <a:cubicBezTo>
                  <a:pt x="115" y="81"/>
                  <a:pt x="128" y="93"/>
                  <a:pt x="129" y="114"/>
                </a:cubicBezTo>
                <a:cubicBezTo>
                  <a:pt x="129" y="135"/>
                  <a:pt x="117" y="148"/>
                  <a:pt x="99" y="157"/>
                </a:cubicBezTo>
                <a:cubicBezTo>
                  <a:pt x="90" y="162"/>
                  <a:pt x="72" y="159"/>
                  <a:pt x="73" y="178"/>
                </a:cubicBezTo>
                <a:cubicBezTo>
                  <a:pt x="74" y="182"/>
                  <a:pt x="67" y="181"/>
                  <a:pt x="63" y="181"/>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22" name="Freeform 43">
            <a:extLst>
              <a:ext uri="{FF2B5EF4-FFF2-40B4-BE49-F238E27FC236}">
                <a16:creationId xmlns:a16="http://schemas.microsoft.com/office/drawing/2014/main" id="{03C2B422-C250-4E8B-B548-FCEDD3860870}"/>
              </a:ext>
            </a:extLst>
          </p:cNvPr>
          <p:cNvSpPr>
            <a:spLocks/>
          </p:cNvSpPr>
          <p:nvPr/>
        </p:nvSpPr>
        <p:spPr bwMode="auto">
          <a:xfrm>
            <a:off x="8073628" y="326232"/>
            <a:ext cx="482204" cy="457200"/>
          </a:xfrm>
          <a:custGeom>
            <a:avLst/>
            <a:gdLst>
              <a:gd name="T0" fmla="*/ 232 w 232"/>
              <a:gd name="T1" fmla="*/ 134 h 220"/>
              <a:gd name="T2" fmla="*/ 108 w 232"/>
              <a:gd name="T3" fmla="*/ 213 h 220"/>
              <a:gd name="T4" fmla="*/ 5 w 232"/>
              <a:gd name="T5" fmla="*/ 112 h 220"/>
              <a:gd name="T6" fmla="*/ 64 w 232"/>
              <a:gd name="T7" fmla="*/ 0 h 220"/>
              <a:gd name="T8" fmla="*/ 59 w 232"/>
              <a:gd name="T9" fmla="*/ 9 h 220"/>
              <a:gd name="T10" fmla="*/ 33 w 232"/>
              <a:gd name="T11" fmla="*/ 125 h 220"/>
              <a:gd name="T12" fmla="*/ 122 w 232"/>
              <a:gd name="T13" fmla="*/ 192 h 220"/>
              <a:gd name="T14" fmla="*/ 226 w 232"/>
              <a:gd name="T15" fmla="*/ 134 h 220"/>
              <a:gd name="T16" fmla="*/ 228 w 232"/>
              <a:gd name="T17" fmla="*/ 131 h 220"/>
              <a:gd name="T18" fmla="*/ 232 w 232"/>
              <a:gd name="T19" fmla="*/ 13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2" h="220">
                <a:moveTo>
                  <a:pt x="232" y="134"/>
                </a:moveTo>
                <a:cubicBezTo>
                  <a:pt x="212" y="189"/>
                  <a:pt x="163" y="220"/>
                  <a:pt x="108" y="213"/>
                </a:cubicBezTo>
                <a:cubicBezTo>
                  <a:pt x="54" y="207"/>
                  <a:pt x="11" y="165"/>
                  <a:pt x="5" y="112"/>
                </a:cubicBezTo>
                <a:cubicBezTo>
                  <a:pt x="0" y="64"/>
                  <a:pt x="26" y="14"/>
                  <a:pt x="64" y="0"/>
                </a:cubicBezTo>
                <a:cubicBezTo>
                  <a:pt x="66" y="5"/>
                  <a:pt x="62" y="7"/>
                  <a:pt x="59" y="9"/>
                </a:cubicBezTo>
                <a:cubicBezTo>
                  <a:pt x="26" y="43"/>
                  <a:pt x="17" y="82"/>
                  <a:pt x="33" y="125"/>
                </a:cubicBezTo>
                <a:cubicBezTo>
                  <a:pt x="48" y="165"/>
                  <a:pt x="79" y="189"/>
                  <a:pt x="122" y="192"/>
                </a:cubicBezTo>
                <a:cubicBezTo>
                  <a:pt x="169" y="197"/>
                  <a:pt x="204" y="177"/>
                  <a:pt x="226" y="134"/>
                </a:cubicBezTo>
                <a:cubicBezTo>
                  <a:pt x="226" y="133"/>
                  <a:pt x="228" y="132"/>
                  <a:pt x="228" y="131"/>
                </a:cubicBezTo>
                <a:cubicBezTo>
                  <a:pt x="230" y="132"/>
                  <a:pt x="231" y="133"/>
                  <a:pt x="232" y="134"/>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23" name="Freeform 44">
            <a:extLst>
              <a:ext uri="{FF2B5EF4-FFF2-40B4-BE49-F238E27FC236}">
                <a16:creationId xmlns:a16="http://schemas.microsoft.com/office/drawing/2014/main" id="{F1A3E072-0445-4A57-8C1A-3C1AB03DC013}"/>
              </a:ext>
            </a:extLst>
          </p:cNvPr>
          <p:cNvSpPr>
            <a:spLocks/>
          </p:cNvSpPr>
          <p:nvPr/>
        </p:nvSpPr>
        <p:spPr bwMode="auto">
          <a:xfrm>
            <a:off x="8547498" y="585788"/>
            <a:ext cx="16669" cy="19050"/>
          </a:xfrm>
          <a:custGeom>
            <a:avLst/>
            <a:gdLst>
              <a:gd name="T0" fmla="*/ 0 w 8"/>
              <a:gd name="T1" fmla="*/ 6 h 9"/>
              <a:gd name="T2" fmla="*/ 3 w 8"/>
              <a:gd name="T3" fmla="*/ 0 h 9"/>
              <a:gd name="T4" fmla="*/ 4 w 8"/>
              <a:gd name="T5" fmla="*/ 9 h 9"/>
              <a:gd name="T6" fmla="*/ 0 w 8"/>
              <a:gd name="T7" fmla="*/ 6 h 9"/>
            </a:gdLst>
            <a:ahLst/>
            <a:cxnLst>
              <a:cxn ang="0">
                <a:pos x="T0" y="T1"/>
              </a:cxn>
              <a:cxn ang="0">
                <a:pos x="T2" y="T3"/>
              </a:cxn>
              <a:cxn ang="0">
                <a:pos x="T4" y="T5"/>
              </a:cxn>
              <a:cxn ang="0">
                <a:pos x="T6" y="T7"/>
              </a:cxn>
            </a:cxnLst>
            <a:rect l="0" t="0" r="r" b="b"/>
            <a:pathLst>
              <a:path w="8" h="9">
                <a:moveTo>
                  <a:pt x="0" y="6"/>
                </a:moveTo>
                <a:cubicBezTo>
                  <a:pt x="1" y="4"/>
                  <a:pt x="2" y="2"/>
                  <a:pt x="3" y="0"/>
                </a:cubicBezTo>
                <a:cubicBezTo>
                  <a:pt x="8" y="2"/>
                  <a:pt x="5" y="6"/>
                  <a:pt x="4" y="9"/>
                </a:cubicBezTo>
                <a:cubicBezTo>
                  <a:pt x="3" y="8"/>
                  <a:pt x="2" y="7"/>
                  <a:pt x="0" y="6"/>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24" name="Freeform 45">
            <a:extLst>
              <a:ext uri="{FF2B5EF4-FFF2-40B4-BE49-F238E27FC236}">
                <a16:creationId xmlns:a16="http://schemas.microsoft.com/office/drawing/2014/main" id="{34F55876-FF7C-42CA-8064-6CC2ABF79B57}"/>
              </a:ext>
            </a:extLst>
          </p:cNvPr>
          <p:cNvSpPr>
            <a:spLocks/>
          </p:cNvSpPr>
          <p:nvPr/>
        </p:nvSpPr>
        <p:spPr bwMode="auto">
          <a:xfrm>
            <a:off x="4993482" y="607219"/>
            <a:ext cx="82154" cy="34529"/>
          </a:xfrm>
          <a:custGeom>
            <a:avLst/>
            <a:gdLst>
              <a:gd name="T0" fmla="*/ 40 w 40"/>
              <a:gd name="T1" fmla="*/ 5 h 17"/>
              <a:gd name="T2" fmla="*/ 0 w 40"/>
              <a:gd name="T3" fmla="*/ 12 h 17"/>
              <a:gd name="T4" fmla="*/ 40 w 40"/>
              <a:gd name="T5" fmla="*/ 5 h 17"/>
            </a:gdLst>
            <a:ahLst/>
            <a:cxnLst>
              <a:cxn ang="0">
                <a:pos x="T0" y="T1"/>
              </a:cxn>
              <a:cxn ang="0">
                <a:pos x="T2" y="T3"/>
              </a:cxn>
              <a:cxn ang="0">
                <a:pos x="T4" y="T5"/>
              </a:cxn>
            </a:cxnLst>
            <a:rect l="0" t="0" r="r" b="b"/>
            <a:pathLst>
              <a:path w="40" h="17">
                <a:moveTo>
                  <a:pt x="40" y="5"/>
                </a:moveTo>
                <a:cubicBezTo>
                  <a:pt x="28" y="10"/>
                  <a:pt x="16" y="17"/>
                  <a:pt x="0" y="12"/>
                </a:cubicBezTo>
                <a:cubicBezTo>
                  <a:pt x="13" y="0"/>
                  <a:pt x="27" y="7"/>
                  <a:pt x="40" y="5"/>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29" name="Freeform 51">
            <a:extLst>
              <a:ext uri="{FF2B5EF4-FFF2-40B4-BE49-F238E27FC236}">
                <a16:creationId xmlns:a16="http://schemas.microsoft.com/office/drawing/2014/main" id="{064104B9-CF82-4BB5-8E8B-4C1705C5716F}"/>
              </a:ext>
            </a:extLst>
          </p:cNvPr>
          <p:cNvSpPr>
            <a:spLocks/>
          </p:cNvSpPr>
          <p:nvPr/>
        </p:nvSpPr>
        <p:spPr bwMode="auto">
          <a:xfrm>
            <a:off x="2298799" y="3576261"/>
            <a:ext cx="1054894" cy="552450"/>
          </a:xfrm>
          <a:custGeom>
            <a:avLst/>
            <a:gdLst>
              <a:gd name="T0" fmla="*/ 161 w 161"/>
              <a:gd name="T1" fmla="*/ 56 h 84"/>
              <a:gd name="T2" fmla="*/ 94 w 161"/>
              <a:gd name="T3" fmla="*/ 83 h 84"/>
              <a:gd name="T4" fmla="*/ 86 w 161"/>
              <a:gd name="T5" fmla="*/ 82 h 84"/>
              <a:gd name="T6" fmla="*/ 5 w 161"/>
              <a:gd name="T7" fmla="*/ 35 h 84"/>
              <a:gd name="T8" fmla="*/ 0 w 161"/>
              <a:gd name="T9" fmla="*/ 28 h 84"/>
              <a:gd name="T10" fmla="*/ 7 w 161"/>
              <a:gd name="T11" fmla="*/ 21 h 84"/>
              <a:gd name="T12" fmla="*/ 61 w 161"/>
              <a:gd name="T13" fmla="*/ 1 h 84"/>
              <a:gd name="T14" fmla="*/ 70 w 161"/>
              <a:gd name="T15" fmla="*/ 1 h 84"/>
              <a:gd name="T16" fmla="*/ 160 w 161"/>
              <a:gd name="T17" fmla="*/ 54 h 84"/>
              <a:gd name="T18" fmla="*/ 161 w 161"/>
              <a:gd name="T19" fmla="*/ 5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84">
                <a:moveTo>
                  <a:pt x="161" y="56"/>
                </a:moveTo>
                <a:cubicBezTo>
                  <a:pt x="138" y="65"/>
                  <a:pt x="116" y="74"/>
                  <a:pt x="94" y="83"/>
                </a:cubicBezTo>
                <a:cubicBezTo>
                  <a:pt x="92" y="84"/>
                  <a:pt x="88" y="83"/>
                  <a:pt x="86" y="82"/>
                </a:cubicBezTo>
                <a:cubicBezTo>
                  <a:pt x="59" y="66"/>
                  <a:pt x="32" y="51"/>
                  <a:pt x="5" y="35"/>
                </a:cubicBezTo>
                <a:cubicBezTo>
                  <a:pt x="3" y="34"/>
                  <a:pt x="0" y="30"/>
                  <a:pt x="0" y="28"/>
                </a:cubicBezTo>
                <a:cubicBezTo>
                  <a:pt x="1" y="25"/>
                  <a:pt x="4" y="22"/>
                  <a:pt x="7" y="21"/>
                </a:cubicBezTo>
                <a:cubicBezTo>
                  <a:pt x="25" y="14"/>
                  <a:pt x="43" y="7"/>
                  <a:pt x="61" y="1"/>
                </a:cubicBezTo>
                <a:cubicBezTo>
                  <a:pt x="64" y="0"/>
                  <a:pt x="67" y="0"/>
                  <a:pt x="70" y="1"/>
                </a:cubicBezTo>
                <a:cubicBezTo>
                  <a:pt x="100" y="18"/>
                  <a:pt x="130" y="36"/>
                  <a:pt x="160" y="54"/>
                </a:cubicBezTo>
                <a:cubicBezTo>
                  <a:pt x="160" y="54"/>
                  <a:pt x="160" y="55"/>
                  <a:pt x="161" y="56"/>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30" name="Freeform 52">
            <a:extLst>
              <a:ext uri="{FF2B5EF4-FFF2-40B4-BE49-F238E27FC236}">
                <a16:creationId xmlns:a16="http://schemas.microsoft.com/office/drawing/2014/main" id="{B47BC863-E602-4D61-88B2-29F4E340CE38}"/>
              </a:ext>
            </a:extLst>
          </p:cNvPr>
          <p:cNvSpPr>
            <a:spLocks/>
          </p:cNvSpPr>
          <p:nvPr/>
        </p:nvSpPr>
        <p:spPr bwMode="auto">
          <a:xfrm>
            <a:off x="2835772" y="3452436"/>
            <a:ext cx="832247" cy="1076325"/>
          </a:xfrm>
          <a:custGeom>
            <a:avLst/>
            <a:gdLst>
              <a:gd name="T0" fmla="*/ 0 w 127"/>
              <a:gd name="T1" fmla="*/ 12 h 164"/>
              <a:gd name="T2" fmla="*/ 30 w 127"/>
              <a:gd name="T3" fmla="*/ 1 h 164"/>
              <a:gd name="T4" fmla="*/ 37 w 127"/>
              <a:gd name="T5" fmla="*/ 2 h 164"/>
              <a:gd name="T6" fmla="*/ 122 w 127"/>
              <a:gd name="T7" fmla="*/ 52 h 164"/>
              <a:gd name="T8" fmla="*/ 127 w 127"/>
              <a:gd name="T9" fmla="*/ 61 h 164"/>
              <a:gd name="T10" fmla="*/ 127 w 127"/>
              <a:gd name="T11" fmla="*/ 145 h 164"/>
              <a:gd name="T12" fmla="*/ 121 w 127"/>
              <a:gd name="T13" fmla="*/ 153 h 164"/>
              <a:gd name="T14" fmla="*/ 95 w 127"/>
              <a:gd name="T15" fmla="*/ 164 h 164"/>
              <a:gd name="T16" fmla="*/ 95 w 127"/>
              <a:gd name="T17" fmla="*/ 81 h 164"/>
              <a:gd name="T18" fmla="*/ 84 w 127"/>
              <a:gd name="T19" fmla="*/ 62 h 164"/>
              <a:gd name="T20" fmla="*/ 8 w 127"/>
              <a:gd name="T21" fmla="*/ 17 h 164"/>
              <a:gd name="T22" fmla="*/ 0 w 127"/>
              <a:gd name="T23" fmla="*/ 12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7" h="164">
                <a:moveTo>
                  <a:pt x="0" y="12"/>
                </a:moveTo>
                <a:cubicBezTo>
                  <a:pt x="11" y="8"/>
                  <a:pt x="20" y="4"/>
                  <a:pt x="30" y="1"/>
                </a:cubicBezTo>
                <a:cubicBezTo>
                  <a:pt x="32" y="0"/>
                  <a:pt x="35" y="1"/>
                  <a:pt x="37" y="2"/>
                </a:cubicBezTo>
                <a:cubicBezTo>
                  <a:pt x="65" y="18"/>
                  <a:pt x="94" y="35"/>
                  <a:pt x="122" y="52"/>
                </a:cubicBezTo>
                <a:cubicBezTo>
                  <a:pt x="125" y="54"/>
                  <a:pt x="127" y="58"/>
                  <a:pt x="127" y="61"/>
                </a:cubicBezTo>
                <a:cubicBezTo>
                  <a:pt x="127" y="89"/>
                  <a:pt x="127" y="117"/>
                  <a:pt x="127" y="145"/>
                </a:cubicBezTo>
                <a:cubicBezTo>
                  <a:pt x="127" y="149"/>
                  <a:pt x="126" y="152"/>
                  <a:pt x="121" y="153"/>
                </a:cubicBezTo>
                <a:cubicBezTo>
                  <a:pt x="113" y="156"/>
                  <a:pt x="104" y="160"/>
                  <a:pt x="95" y="164"/>
                </a:cubicBezTo>
                <a:cubicBezTo>
                  <a:pt x="95" y="135"/>
                  <a:pt x="95" y="108"/>
                  <a:pt x="95" y="81"/>
                </a:cubicBezTo>
                <a:cubicBezTo>
                  <a:pt x="95" y="71"/>
                  <a:pt x="93" y="66"/>
                  <a:pt x="84" y="62"/>
                </a:cubicBezTo>
                <a:cubicBezTo>
                  <a:pt x="59" y="47"/>
                  <a:pt x="33" y="32"/>
                  <a:pt x="8" y="17"/>
                </a:cubicBezTo>
                <a:cubicBezTo>
                  <a:pt x="6" y="16"/>
                  <a:pt x="4" y="14"/>
                  <a:pt x="0" y="12"/>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31" name="Freeform 53">
            <a:extLst>
              <a:ext uri="{FF2B5EF4-FFF2-40B4-BE49-F238E27FC236}">
                <a16:creationId xmlns:a16="http://schemas.microsoft.com/office/drawing/2014/main" id="{B2E4CD4C-72E6-409A-8133-A31F2610750D}"/>
              </a:ext>
            </a:extLst>
          </p:cNvPr>
          <p:cNvSpPr>
            <a:spLocks/>
          </p:cNvSpPr>
          <p:nvPr/>
        </p:nvSpPr>
        <p:spPr bwMode="auto">
          <a:xfrm>
            <a:off x="3157240" y="3261936"/>
            <a:ext cx="975122" cy="511969"/>
          </a:xfrm>
          <a:custGeom>
            <a:avLst/>
            <a:gdLst>
              <a:gd name="T0" fmla="*/ 0 w 149"/>
              <a:gd name="T1" fmla="*/ 23 h 78"/>
              <a:gd name="T2" fmla="*/ 57 w 149"/>
              <a:gd name="T3" fmla="*/ 1 h 78"/>
              <a:gd name="T4" fmla="*/ 66 w 149"/>
              <a:gd name="T5" fmla="*/ 2 h 78"/>
              <a:gd name="T6" fmla="*/ 143 w 149"/>
              <a:gd name="T7" fmla="*/ 44 h 78"/>
              <a:gd name="T8" fmla="*/ 148 w 149"/>
              <a:gd name="T9" fmla="*/ 52 h 78"/>
              <a:gd name="T10" fmla="*/ 143 w 149"/>
              <a:gd name="T11" fmla="*/ 58 h 78"/>
              <a:gd name="T12" fmla="*/ 95 w 149"/>
              <a:gd name="T13" fmla="*/ 77 h 78"/>
              <a:gd name="T14" fmla="*/ 88 w 149"/>
              <a:gd name="T15" fmla="*/ 76 h 78"/>
              <a:gd name="T16" fmla="*/ 81 w 149"/>
              <a:gd name="T17" fmla="*/ 71 h 78"/>
              <a:gd name="T18" fmla="*/ 0 w 149"/>
              <a:gd name="T19" fmla="*/ 2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9" h="78">
                <a:moveTo>
                  <a:pt x="0" y="23"/>
                </a:moveTo>
                <a:cubicBezTo>
                  <a:pt x="20" y="15"/>
                  <a:pt x="39" y="8"/>
                  <a:pt x="57" y="1"/>
                </a:cubicBezTo>
                <a:cubicBezTo>
                  <a:pt x="60" y="0"/>
                  <a:pt x="64" y="1"/>
                  <a:pt x="66" y="2"/>
                </a:cubicBezTo>
                <a:cubicBezTo>
                  <a:pt x="92" y="16"/>
                  <a:pt x="118" y="30"/>
                  <a:pt x="143" y="44"/>
                </a:cubicBezTo>
                <a:cubicBezTo>
                  <a:pt x="146" y="46"/>
                  <a:pt x="149" y="49"/>
                  <a:pt x="148" y="52"/>
                </a:cubicBezTo>
                <a:cubicBezTo>
                  <a:pt x="148" y="54"/>
                  <a:pt x="145" y="57"/>
                  <a:pt x="143" y="58"/>
                </a:cubicBezTo>
                <a:cubicBezTo>
                  <a:pt x="127" y="65"/>
                  <a:pt x="111" y="71"/>
                  <a:pt x="95" y="77"/>
                </a:cubicBezTo>
                <a:cubicBezTo>
                  <a:pt x="93" y="78"/>
                  <a:pt x="90" y="77"/>
                  <a:pt x="88" y="76"/>
                </a:cubicBezTo>
                <a:cubicBezTo>
                  <a:pt x="85" y="74"/>
                  <a:pt x="83" y="72"/>
                  <a:pt x="81" y="71"/>
                </a:cubicBezTo>
                <a:cubicBezTo>
                  <a:pt x="54" y="55"/>
                  <a:pt x="28" y="39"/>
                  <a:pt x="0" y="23"/>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32" name="Freeform 54">
            <a:extLst>
              <a:ext uri="{FF2B5EF4-FFF2-40B4-BE49-F238E27FC236}">
                <a16:creationId xmlns:a16="http://schemas.microsoft.com/office/drawing/2014/main" id="{E97D9C33-A528-4E40-8419-6148090E6DEC}"/>
              </a:ext>
            </a:extLst>
          </p:cNvPr>
          <p:cNvSpPr>
            <a:spLocks/>
          </p:cNvSpPr>
          <p:nvPr/>
        </p:nvSpPr>
        <p:spPr bwMode="auto">
          <a:xfrm>
            <a:off x="2285702" y="3852486"/>
            <a:ext cx="1094185" cy="426244"/>
          </a:xfrm>
          <a:custGeom>
            <a:avLst/>
            <a:gdLst>
              <a:gd name="T0" fmla="*/ 2 w 167"/>
              <a:gd name="T1" fmla="*/ 0 h 65"/>
              <a:gd name="T2" fmla="*/ 84 w 167"/>
              <a:gd name="T3" fmla="*/ 48 h 65"/>
              <a:gd name="T4" fmla="*/ 101 w 167"/>
              <a:gd name="T5" fmla="*/ 49 h 65"/>
              <a:gd name="T6" fmla="*/ 156 w 167"/>
              <a:gd name="T7" fmla="*/ 27 h 65"/>
              <a:gd name="T8" fmla="*/ 165 w 167"/>
              <a:gd name="T9" fmla="*/ 23 h 65"/>
              <a:gd name="T10" fmla="*/ 157 w 167"/>
              <a:gd name="T11" fmla="*/ 40 h 65"/>
              <a:gd name="T12" fmla="*/ 100 w 167"/>
              <a:gd name="T13" fmla="*/ 63 h 65"/>
              <a:gd name="T14" fmla="*/ 86 w 167"/>
              <a:gd name="T15" fmla="*/ 62 h 65"/>
              <a:gd name="T16" fmla="*/ 10 w 167"/>
              <a:gd name="T17" fmla="*/ 19 h 65"/>
              <a:gd name="T18" fmla="*/ 2 w 167"/>
              <a:gd name="T1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 h="65">
                <a:moveTo>
                  <a:pt x="2" y="0"/>
                </a:moveTo>
                <a:cubicBezTo>
                  <a:pt x="30" y="16"/>
                  <a:pt x="57" y="32"/>
                  <a:pt x="84" y="48"/>
                </a:cubicBezTo>
                <a:cubicBezTo>
                  <a:pt x="90" y="51"/>
                  <a:pt x="95" y="52"/>
                  <a:pt x="101" y="49"/>
                </a:cubicBezTo>
                <a:cubicBezTo>
                  <a:pt x="119" y="41"/>
                  <a:pt x="138" y="34"/>
                  <a:pt x="156" y="27"/>
                </a:cubicBezTo>
                <a:cubicBezTo>
                  <a:pt x="159" y="25"/>
                  <a:pt x="162" y="24"/>
                  <a:pt x="165" y="23"/>
                </a:cubicBezTo>
                <a:cubicBezTo>
                  <a:pt x="167" y="31"/>
                  <a:pt x="167" y="36"/>
                  <a:pt x="157" y="40"/>
                </a:cubicBezTo>
                <a:cubicBezTo>
                  <a:pt x="138" y="46"/>
                  <a:pt x="119" y="55"/>
                  <a:pt x="100" y="63"/>
                </a:cubicBezTo>
                <a:cubicBezTo>
                  <a:pt x="95" y="65"/>
                  <a:pt x="91" y="65"/>
                  <a:pt x="86" y="62"/>
                </a:cubicBezTo>
                <a:cubicBezTo>
                  <a:pt x="61" y="47"/>
                  <a:pt x="36" y="33"/>
                  <a:pt x="10" y="19"/>
                </a:cubicBezTo>
                <a:cubicBezTo>
                  <a:pt x="3" y="14"/>
                  <a:pt x="0" y="9"/>
                  <a:pt x="2" y="0"/>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33" name="Freeform 55">
            <a:extLst>
              <a:ext uri="{FF2B5EF4-FFF2-40B4-BE49-F238E27FC236}">
                <a16:creationId xmlns:a16="http://schemas.microsoft.com/office/drawing/2014/main" id="{CAA9BADC-6234-4477-8242-428461A97FF5}"/>
              </a:ext>
            </a:extLst>
          </p:cNvPr>
          <p:cNvSpPr>
            <a:spLocks/>
          </p:cNvSpPr>
          <p:nvPr/>
        </p:nvSpPr>
        <p:spPr bwMode="auto">
          <a:xfrm>
            <a:off x="2285701" y="4173955"/>
            <a:ext cx="1100138" cy="420291"/>
          </a:xfrm>
          <a:custGeom>
            <a:avLst/>
            <a:gdLst>
              <a:gd name="T0" fmla="*/ 165 w 168"/>
              <a:gd name="T1" fmla="*/ 23 h 64"/>
              <a:gd name="T2" fmla="*/ 156 w 168"/>
              <a:gd name="T3" fmla="*/ 39 h 64"/>
              <a:gd name="T4" fmla="*/ 100 w 168"/>
              <a:gd name="T5" fmla="*/ 62 h 64"/>
              <a:gd name="T6" fmla="*/ 85 w 168"/>
              <a:gd name="T7" fmla="*/ 61 h 64"/>
              <a:gd name="T8" fmla="*/ 11 w 168"/>
              <a:gd name="T9" fmla="*/ 18 h 64"/>
              <a:gd name="T10" fmla="*/ 2 w 168"/>
              <a:gd name="T11" fmla="*/ 0 h 64"/>
              <a:gd name="T12" fmla="*/ 61 w 168"/>
              <a:gd name="T13" fmla="*/ 33 h 64"/>
              <a:gd name="T14" fmla="*/ 85 w 168"/>
              <a:gd name="T15" fmla="*/ 48 h 64"/>
              <a:gd name="T16" fmla="*/ 100 w 168"/>
              <a:gd name="T17" fmla="*/ 49 h 64"/>
              <a:gd name="T18" fmla="*/ 158 w 168"/>
              <a:gd name="T19" fmla="*/ 25 h 64"/>
              <a:gd name="T20" fmla="*/ 165 w 168"/>
              <a:gd name="T21" fmla="*/ 2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 h="64">
                <a:moveTo>
                  <a:pt x="165" y="23"/>
                </a:moveTo>
                <a:cubicBezTo>
                  <a:pt x="168" y="32"/>
                  <a:pt x="165" y="36"/>
                  <a:pt x="156" y="39"/>
                </a:cubicBezTo>
                <a:cubicBezTo>
                  <a:pt x="137" y="46"/>
                  <a:pt x="118" y="54"/>
                  <a:pt x="100" y="62"/>
                </a:cubicBezTo>
                <a:cubicBezTo>
                  <a:pt x="94" y="64"/>
                  <a:pt x="90" y="64"/>
                  <a:pt x="85" y="61"/>
                </a:cubicBezTo>
                <a:cubicBezTo>
                  <a:pt x="61" y="46"/>
                  <a:pt x="36" y="32"/>
                  <a:pt x="11" y="18"/>
                </a:cubicBezTo>
                <a:cubicBezTo>
                  <a:pt x="3" y="14"/>
                  <a:pt x="0" y="9"/>
                  <a:pt x="2" y="0"/>
                </a:cubicBezTo>
                <a:cubicBezTo>
                  <a:pt x="22" y="11"/>
                  <a:pt x="41" y="22"/>
                  <a:pt x="61" y="33"/>
                </a:cubicBezTo>
                <a:cubicBezTo>
                  <a:pt x="69" y="38"/>
                  <a:pt x="77" y="43"/>
                  <a:pt x="85" y="48"/>
                </a:cubicBezTo>
                <a:cubicBezTo>
                  <a:pt x="90" y="51"/>
                  <a:pt x="95" y="51"/>
                  <a:pt x="100" y="49"/>
                </a:cubicBezTo>
                <a:cubicBezTo>
                  <a:pt x="119" y="41"/>
                  <a:pt x="139" y="33"/>
                  <a:pt x="158" y="25"/>
                </a:cubicBezTo>
                <a:cubicBezTo>
                  <a:pt x="161" y="24"/>
                  <a:pt x="163" y="24"/>
                  <a:pt x="165" y="23"/>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34" name="Freeform 56">
            <a:extLst>
              <a:ext uri="{FF2B5EF4-FFF2-40B4-BE49-F238E27FC236}">
                <a16:creationId xmlns:a16="http://schemas.microsoft.com/office/drawing/2014/main" id="{2D5212F9-0BE6-4194-A6CA-99C624333CE0}"/>
              </a:ext>
            </a:extLst>
          </p:cNvPr>
          <p:cNvSpPr>
            <a:spLocks/>
          </p:cNvSpPr>
          <p:nvPr/>
        </p:nvSpPr>
        <p:spPr bwMode="auto">
          <a:xfrm>
            <a:off x="2285701" y="4016793"/>
            <a:ext cx="1100138" cy="413147"/>
          </a:xfrm>
          <a:custGeom>
            <a:avLst/>
            <a:gdLst>
              <a:gd name="T0" fmla="*/ 2 w 168"/>
              <a:gd name="T1" fmla="*/ 0 h 63"/>
              <a:gd name="T2" fmla="*/ 81 w 168"/>
              <a:gd name="T3" fmla="*/ 46 h 63"/>
              <a:gd name="T4" fmla="*/ 104 w 168"/>
              <a:gd name="T5" fmla="*/ 47 h 63"/>
              <a:gd name="T6" fmla="*/ 157 w 168"/>
              <a:gd name="T7" fmla="*/ 26 h 63"/>
              <a:gd name="T8" fmla="*/ 165 w 168"/>
              <a:gd name="T9" fmla="*/ 23 h 63"/>
              <a:gd name="T10" fmla="*/ 157 w 168"/>
              <a:gd name="T11" fmla="*/ 39 h 63"/>
              <a:gd name="T12" fmla="*/ 99 w 168"/>
              <a:gd name="T13" fmla="*/ 62 h 63"/>
              <a:gd name="T14" fmla="*/ 87 w 168"/>
              <a:gd name="T15" fmla="*/ 61 h 63"/>
              <a:gd name="T16" fmla="*/ 11 w 168"/>
              <a:gd name="T17" fmla="*/ 18 h 63"/>
              <a:gd name="T18" fmla="*/ 2 w 168"/>
              <a:gd name="T19"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63">
                <a:moveTo>
                  <a:pt x="2" y="0"/>
                </a:moveTo>
                <a:cubicBezTo>
                  <a:pt x="29" y="15"/>
                  <a:pt x="55" y="30"/>
                  <a:pt x="81" y="46"/>
                </a:cubicBezTo>
                <a:cubicBezTo>
                  <a:pt x="89" y="50"/>
                  <a:pt x="95" y="51"/>
                  <a:pt x="104" y="47"/>
                </a:cubicBezTo>
                <a:cubicBezTo>
                  <a:pt x="121" y="40"/>
                  <a:pt x="139" y="33"/>
                  <a:pt x="157" y="26"/>
                </a:cubicBezTo>
                <a:cubicBezTo>
                  <a:pt x="160" y="25"/>
                  <a:pt x="163" y="24"/>
                  <a:pt x="165" y="23"/>
                </a:cubicBezTo>
                <a:cubicBezTo>
                  <a:pt x="168" y="32"/>
                  <a:pt x="165" y="36"/>
                  <a:pt x="157" y="39"/>
                </a:cubicBezTo>
                <a:cubicBezTo>
                  <a:pt x="137" y="46"/>
                  <a:pt x="118" y="55"/>
                  <a:pt x="99" y="62"/>
                </a:cubicBezTo>
                <a:cubicBezTo>
                  <a:pt x="95" y="63"/>
                  <a:pt x="90" y="63"/>
                  <a:pt x="87" y="61"/>
                </a:cubicBezTo>
                <a:cubicBezTo>
                  <a:pt x="61" y="47"/>
                  <a:pt x="36" y="32"/>
                  <a:pt x="11" y="18"/>
                </a:cubicBezTo>
                <a:cubicBezTo>
                  <a:pt x="3" y="14"/>
                  <a:pt x="0" y="9"/>
                  <a:pt x="2" y="0"/>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35" name="Freeform 57">
            <a:extLst>
              <a:ext uri="{FF2B5EF4-FFF2-40B4-BE49-F238E27FC236}">
                <a16:creationId xmlns:a16="http://schemas.microsoft.com/office/drawing/2014/main" id="{149E3EAB-6E54-4022-ABB2-88CE514A5F73}"/>
              </a:ext>
            </a:extLst>
          </p:cNvPr>
          <p:cNvSpPr>
            <a:spLocks/>
          </p:cNvSpPr>
          <p:nvPr/>
        </p:nvSpPr>
        <p:spPr bwMode="auto">
          <a:xfrm>
            <a:off x="2285701" y="4332308"/>
            <a:ext cx="1100138" cy="420291"/>
          </a:xfrm>
          <a:custGeom>
            <a:avLst/>
            <a:gdLst>
              <a:gd name="T0" fmla="*/ 165 w 168"/>
              <a:gd name="T1" fmla="*/ 23 h 64"/>
              <a:gd name="T2" fmla="*/ 157 w 168"/>
              <a:gd name="T3" fmla="*/ 39 h 64"/>
              <a:gd name="T4" fmla="*/ 100 w 168"/>
              <a:gd name="T5" fmla="*/ 62 h 64"/>
              <a:gd name="T6" fmla="*/ 85 w 168"/>
              <a:gd name="T7" fmla="*/ 61 h 64"/>
              <a:gd name="T8" fmla="*/ 11 w 168"/>
              <a:gd name="T9" fmla="*/ 18 h 64"/>
              <a:gd name="T10" fmla="*/ 2 w 168"/>
              <a:gd name="T11" fmla="*/ 0 h 64"/>
              <a:gd name="T12" fmla="*/ 85 w 168"/>
              <a:gd name="T13" fmla="*/ 48 h 64"/>
              <a:gd name="T14" fmla="*/ 100 w 168"/>
              <a:gd name="T15" fmla="*/ 49 h 64"/>
              <a:gd name="T16" fmla="*/ 165 w 168"/>
              <a:gd name="T17" fmla="*/ 2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8" h="64">
                <a:moveTo>
                  <a:pt x="165" y="23"/>
                </a:moveTo>
                <a:cubicBezTo>
                  <a:pt x="168" y="32"/>
                  <a:pt x="165" y="36"/>
                  <a:pt x="157" y="39"/>
                </a:cubicBezTo>
                <a:cubicBezTo>
                  <a:pt x="138" y="46"/>
                  <a:pt x="119" y="54"/>
                  <a:pt x="100" y="62"/>
                </a:cubicBezTo>
                <a:cubicBezTo>
                  <a:pt x="95" y="64"/>
                  <a:pt x="90" y="64"/>
                  <a:pt x="85" y="61"/>
                </a:cubicBezTo>
                <a:cubicBezTo>
                  <a:pt x="60" y="46"/>
                  <a:pt x="36" y="32"/>
                  <a:pt x="11" y="18"/>
                </a:cubicBezTo>
                <a:cubicBezTo>
                  <a:pt x="3" y="14"/>
                  <a:pt x="0" y="9"/>
                  <a:pt x="2" y="0"/>
                </a:cubicBezTo>
                <a:cubicBezTo>
                  <a:pt x="30" y="16"/>
                  <a:pt x="58" y="32"/>
                  <a:pt x="85" y="48"/>
                </a:cubicBezTo>
                <a:cubicBezTo>
                  <a:pt x="90" y="51"/>
                  <a:pt x="95" y="51"/>
                  <a:pt x="100" y="49"/>
                </a:cubicBezTo>
                <a:cubicBezTo>
                  <a:pt x="122" y="40"/>
                  <a:pt x="143" y="31"/>
                  <a:pt x="165" y="23"/>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36" name="Freeform 58">
            <a:extLst>
              <a:ext uri="{FF2B5EF4-FFF2-40B4-BE49-F238E27FC236}">
                <a16:creationId xmlns:a16="http://schemas.microsoft.com/office/drawing/2014/main" id="{05A65D7E-9428-4718-87B0-3C13978CDBF0}"/>
              </a:ext>
            </a:extLst>
          </p:cNvPr>
          <p:cNvSpPr>
            <a:spLocks/>
          </p:cNvSpPr>
          <p:nvPr/>
        </p:nvSpPr>
        <p:spPr bwMode="auto">
          <a:xfrm>
            <a:off x="3739455" y="3695324"/>
            <a:ext cx="406004" cy="235744"/>
          </a:xfrm>
          <a:custGeom>
            <a:avLst/>
            <a:gdLst>
              <a:gd name="T0" fmla="*/ 59 w 62"/>
              <a:gd name="T1" fmla="*/ 0 h 36"/>
              <a:gd name="T2" fmla="*/ 49 w 62"/>
              <a:gd name="T3" fmla="*/ 17 h 36"/>
              <a:gd name="T4" fmla="*/ 4 w 62"/>
              <a:gd name="T5" fmla="*/ 36 h 36"/>
              <a:gd name="T6" fmla="*/ 10 w 62"/>
              <a:gd name="T7" fmla="*/ 20 h 36"/>
              <a:gd name="T8" fmla="*/ 59 w 62"/>
              <a:gd name="T9" fmla="*/ 0 h 36"/>
            </a:gdLst>
            <a:ahLst/>
            <a:cxnLst>
              <a:cxn ang="0">
                <a:pos x="T0" y="T1"/>
              </a:cxn>
              <a:cxn ang="0">
                <a:pos x="T2" y="T3"/>
              </a:cxn>
              <a:cxn ang="0">
                <a:pos x="T4" y="T5"/>
              </a:cxn>
              <a:cxn ang="0">
                <a:pos x="T6" y="T7"/>
              </a:cxn>
              <a:cxn ang="0">
                <a:pos x="T8" y="T9"/>
              </a:cxn>
            </a:cxnLst>
            <a:rect l="0" t="0" r="r" b="b"/>
            <a:pathLst>
              <a:path w="62" h="36">
                <a:moveTo>
                  <a:pt x="59" y="0"/>
                </a:moveTo>
                <a:cubicBezTo>
                  <a:pt x="62" y="10"/>
                  <a:pt x="58" y="14"/>
                  <a:pt x="49" y="17"/>
                </a:cubicBezTo>
                <a:cubicBezTo>
                  <a:pt x="34" y="23"/>
                  <a:pt x="19" y="30"/>
                  <a:pt x="4" y="36"/>
                </a:cubicBezTo>
                <a:cubicBezTo>
                  <a:pt x="0" y="26"/>
                  <a:pt x="1" y="24"/>
                  <a:pt x="10" y="20"/>
                </a:cubicBezTo>
                <a:cubicBezTo>
                  <a:pt x="26" y="13"/>
                  <a:pt x="43" y="7"/>
                  <a:pt x="59" y="0"/>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37" name="Freeform 59">
            <a:extLst>
              <a:ext uri="{FF2B5EF4-FFF2-40B4-BE49-F238E27FC236}">
                <a16:creationId xmlns:a16="http://schemas.microsoft.com/office/drawing/2014/main" id="{235FC83C-A60D-4451-A98B-55C7B761BFC5}"/>
              </a:ext>
            </a:extLst>
          </p:cNvPr>
          <p:cNvSpPr>
            <a:spLocks/>
          </p:cNvSpPr>
          <p:nvPr/>
        </p:nvSpPr>
        <p:spPr bwMode="auto">
          <a:xfrm>
            <a:off x="3739455" y="4168002"/>
            <a:ext cx="406004" cy="235744"/>
          </a:xfrm>
          <a:custGeom>
            <a:avLst/>
            <a:gdLst>
              <a:gd name="T0" fmla="*/ 59 w 62"/>
              <a:gd name="T1" fmla="*/ 0 h 36"/>
              <a:gd name="T2" fmla="*/ 50 w 62"/>
              <a:gd name="T3" fmla="*/ 18 h 36"/>
              <a:gd name="T4" fmla="*/ 2 w 62"/>
              <a:gd name="T5" fmla="*/ 36 h 36"/>
              <a:gd name="T6" fmla="*/ 11 w 62"/>
              <a:gd name="T7" fmla="*/ 20 h 36"/>
              <a:gd name="T8" fmla="*/ 59 w 62"/>
              <a:gd name="T9" fmla="*/ 0 h 36"/>
            </a:gdLst>
            <a:ahLst/>
            <a:cxnLst>
              <a:cxn ang="0">
                <a:pos x="T0" y="T1"/>
              </a:cxn>
              <a:cxn ang="0">
                <a:pos x="T2" y="T3"/>
              </a:cxn>
              <a:cxn ang="0">
                <a:pos x="T4" y="T5"/>
              </a:cxn>
              <a:cxn ang="0">
                <a:pos x="T6" y="T7"/>
              </a:cxn>
              <a:cxn ang="0">
                <a:pos x="T8" y="T9"/>
              </a:cxn>
            </a:cxnLst>
            <a:rect l="0" t="0" r="r" b="b"/>
            <a:pathLst>
              <a:path w="62" h="36">
                <a:moveTo>
                  <a:pt x="59" y="0"/>
                </a:moveTo>
                <a:cubicBezTo>
                  <a:pt x="62" y="9"/>
                  <a:pt x="59" y="14"/>
                  <a:pt x="50" y="18"/>
                </a:cubicBezTo>
                <a:cubicBezTo>
                  <a:pt x="34" y="23"/>
                  <a:pt x="18" y="30"/>
                  <a:pt x="2" y="36"/>
                </a:cubicBezTo>
                <a:cubicBezTo>
                  <a:pt x="0" y="28"/>
                  <a:pt x="2" y="23"/>
                  <a:pt x="11" y="20"/>
                </a:cubicBezTo>
                <a:cubicBezTo>
                  <a:pt x="27" y="14"/>
                  <a:pt x="43" y="7"/>
                  <a:pt x="59" y="0"/>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38" name="Freeform 60">
            <a:extLst>
              <a:ext uri="{FF2B5EF4-FFF2-40B4-BE49-F238E27FC236}">
                <a16:creationId xmlns:a16="http://schemas.microsoft.com/office/drawing/2014/main" id="{678067B6-96FF-496C-BB32-9C2D232C3A28}"/>
              </a:ext>
            </a:extLst>
          </p:cNvPr>
          <p:cNvSpPr>
            <a:spLocks/>
          </p:cNvSpPr>
          <p:nvPr/>
        </p:nvSpPr>
        <p:spPr bwMode="auto">
          <a:xfrm>
            <a:off x="3739455" y="4009649"/>
            <a:ext cx="400050" cy="236935"/>
          </a:xfrm>
          <a:custGeom>
            <a:avLst/>
            <a:gdLst>
              <a:gd name="T0" fmla="*/ 3 w 61"/>
              <a:gd name="T1" fmla="*/ 36 h 36"/>
              <a:gd name="T2" fmla="*/ 10 w 61"/>
              <a:gd name="T3" fmla="*/ 20 h 36"/>
              <a:gd name="T4" fmla="*/ 59 w 61"/>
              <a:gd name="T5" fmla="*/ 0 h 36"/>
              <a:gd name="T6" fmla="*/ 50 w 61"/>
              <a:gd name="T7" fmla="*/ 17 h 36"/>
              <a:gd name="T8" fmla="*/ 3 w 61"/>
              <a:gd name="T9" fmla="*/ 36 h 36"/>
            </a:gdLst>
            <a:ahLst/>
            <a:cxnLst>
              <a:cxn ang="0">
                <a:pos x="T0" y="T1"/>
              </a:cxn>
              <a:cxn ang="0">
                <a:pos x="T2" y="T3"/>
              </a:cxn>
              <a:cxn ang="0">
                <a:pos x="T4" y="T5"/>
              </a:cxn>
              <a:cxn ang="0">
                <a:pos x="T6" y="T7"/>
              </a:cxn>
              <a:cxn ang="0">
                <a:pos x="T8" y="T9"/>
              </a:cxn>
            </a:cxnLst>
            <a:rect l="0" t="0" r="r" b="b"/>
            <a:pathLst>
              <a:path w="61" h="36">
                <a:moveTo>
                  <a:pt x="3" y="36"/>
                </a:moveTo>
                <a:cubicBezTo>
                  <a:pt x="0" y="28"/>
                  <a:pt x="2" y="23"/>
                  <a:pt x="10" y="20"/>
                </a:cubicBezTo>
                <a:cubicBezTo>
                  <a:pt x="27" y="14"/>
                  <a:pt x="43" y="7"/>
                  <a:pt x="59" y="0"/>
                </a:cubicBezTo>
                <a:cubicBezTo>
                  <a:pt x="61" y="12"/>
                  <a:pt x="61" y="13"/>
                  <a:pt x="50" y="17"/>
                </a:cubicBezTo>
                <a:cubicBezTo>
                  <a:pt x="34" y="23"/>
                  <a:pt x="19" y="30"/>
                  <a:pt x="3" y="36"/>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39" name="Freeform 61">
            <a:extLst>
              <a:ext uri="{FF2B5EF4-FFF2-40B4-BE49-F238E27FC236}">
                <a16:creationId xmlns:a16="http://schemas.microsoft.com/office/drawing/2014/main" id="{133C9657-64C6-4ABC-B685-6E1F146906BF}"/>
              </a:ext>
            </a:extLst>
          </p:cNvPr>
          <p:cNvSpPr>
            <a:spLocks/>
          </p:cNvSpPr>
          <p:nvPr/>
        </p:nvSpPr>
        <p:spPr bwMode="auto">
          <a:xfrm>
            <a:off x="3739455" y="3852486"/>
            <a:ext cx="400050" cy="236935"/>
          </a:xfrm>
          <a:custGeom>
            <a:avLst/>
            <a:gdLst>
              <a:gd name="T0" fmla="*/ 3 w 61"/>
              <a:gd name="T1" fmla="*/ 36 h 36"/>
              <a:gd name="T2" fmla="*/ 10 w 61"/>
              <a:gd name="T3" fmla="*/ 20 h 36"/>
              <a:gd name="T4" fmla="*/ 35 w 61"/>
              <a:gd name="T5" fmla="*/ 10 h 36"/>
              <a:gd name="T6" fmla="*/ 59 w 61"/>
              <a:gd name="T7" fmla="*/ 0 h 36"/>
              <a:gd name="T8" fmla="*/ 50 w 61"/>
              <a:gd name="T9" fmla="*/ 17 h 36"/>
              <a:gd name="T10" fmla="*/ 3 w 61"/>
              <a:gd name="T11" fmla="*/ 36 h 36"/>
            </a:gdLst>
            <a:ahLst/>
            <a:cxnLst>
              <a:cxn ang="0">
                <a:pos x="T0" y="T1"/>
              </a:cxn>
              <a:cxn ang="0">
                <a:pos x="T2" y="T3"/>
              </a:cxn>
              <a:cxn ang="0">
                <a:pos x="T4" y="T5"/>
              </a:cxn>
              <a:cxn ang="0">
                <a:pos x="T6" y="T7"/>
              </a:cxn>
              <a:cxn ang="0">
                <a:pos x="T8" y="T9"/>
              </a:cxn>
              <a:cxn ang="0">
                <a:pos x="T10" y="T11"/>
              </a:cxn>
            </a:cxnLst>
            <a:rect l="0" t="0" r="r" b="b"/>
            <a:pathLst>
              <a:path w="61" h="36">
                <a:moveTo>
                  <a:pt x="3" y="36"/>
                </a:moveTo>
                <a:cubicBezTo>
                  <a:pt x="0" y="27"/>
                  <a:pt x="2" y="23"/>
                  <a:pt x="10" y="20"/>
                </a:cubicBezTo>
                <a:cubicBezTo>
                  <a:pt x="19" y="17"/>
                  <a:pt x="27" y="13"/>
                  <a:pt x="35" y="10"/>
                </a:cubicBezTo>
                <a:cubicBezTo>
                  <a:pt x="43" y="7"/>
                  <a:pt x="51" y="4"/>
                  <a:pt x="59" y="0"/>
                </a:cubicBezTo>
                <a:cubicBezTo>
                  <a:pt x="61" y="12"/>
                  <a:pt x="61" y="13"/>
                  <a:pt x="50" y="17"/>
                </a:cubicBezTo>
                <a:cubicBezTo>
                  <a:pt x="34" y="23"/>
                  <a:pt x="19" y="30"/>
                  <a:pt x="3" y="36"/>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44" name="Freeform 65">
            <a:extLst>
              <a:ext uri="{FF2B5EF4-FFF2-40B4-BE49-F238E27FC236}">
                <a16:creationId xmlns:a16="http://schemas.microsoft.com/office/drawing/2014/main" id="{84554F91-4F7D-4372-AAAA-0B8C510CAC9D}"/>
              </a:ext>
            </a:extLst>
          </p:cNvPr>
          <p:cNvSpPr>
            <a:spLocks noEditPoints="1"/>
          </p:cNvSpPr>
          <p:nvPr/>
        </p:nvSpPr>
        <p:spPr bwMode="auto">
          <a:xfrm>
            <a:off x="616745" y="4300538"/>
            <a:ext cx="783431" cy="458390"/>
          </a:xfrm>
          <a:custGeom>
            <a:avLst/>
            <a:gdLst>
              <a:gd name="T0" fmla="*/ 71 w 151"/>
              <a:gd name="T1" fmla="*/ 88 h 88"/>
              <a:gd name="T2" fmla="*/ 21 w 151"/>
              <a:gd name="T3" fmla="*/ 76 h 88"/>
              <a:gd name="T4" fmla="*/ 0 w 151"/>
              <a:gd name="T5" fmla="*/ 45 h 88"/>
              <a:gd name="T6" fmla="*/ 23 w 151"/>
              <a:gd name="T7" fmla="*/ 12 h 88"/>
              <a:gd name="T8" fmla="*/ 122 w 151"/>
              <a:gd name="T9" fmla="*/ 13 h 88"/>
              <a:gd name="T10" fmla="*/ 142 w 151"/>
              <a:gd name="T11" fmla="*/ 60 h 88"/>
              <a:gd name="T12" fmla="*/ 123 w 151"/>
              <a:gd name="T13" fmla="*/ 76 h 88"/>
              <a:gd name="T14" fmla="*/ 71 w 151"/>
              <a:gd name="T15" fmla="*/ 86 h 88"/>
              <a:gd name="T16" fmla="*/ 71 w 151"/>
              <a:gd name="T17" fmla="*/ 88 h 88"/>
              <a:gd name="T18" fmla="*/ 73 w 151"/>
              <a:gd name="T19" fmla="*/ 56 h 88"/>
              <a:gd name="T20" fmla="*/ 120 w 151"/>
              <a:gd name="T21" fmla="*/ 45 h 88"/>
              <a:gd name="T22" fmla="*/ 132 w 151"/>
              <a:gd name="T23" fmla="*/ 32 h 88"/>
              <a:gd name="T24" fmla="*/ 120 w 151"/>
              <a:gd name="T25" fmla="*/ 20 h 88"/>
              <a:gd name="T26" fmla="*/ 91 w 151"/>
              <a:gd name="T27" fmla="*/ 12 h 88"/>
              <a:gd name="T28" fmla="*/ 24 w 151"/>
              <a:gd name="T29" fmla="*/ 19 h 88"/>
              <a:gd name="T30" fmla="*/ 11 w 151"/>
              <a:gd name="T31" fmla="*/ 32 h 88"/>
              <a:gd name="T32" fmla="*/ 24 w 151"/>
              <a:gd name="T33" fmla="*/ 45 h 88"/>
              <a:gd name="T34" fmla="*/ 29 w 151"/>
              <a:gd name="T35" fmla="*/ 47 h 88"/>
              <a:gd name="T36" fmla="*/ 73 w 151"/>
              <a:gd name="T37" fmla="*/ 5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1" h="88">
                <a:moveTo>
                  <a:pt x="71" y="88"/>
                </a:moveTo>
                <a:cubicBezTo>
                  <a:pt x="54" y="84"/>
                  <a:pt x="37" y="81"/>
                  <a:pt x="21" y="76"/>
                </a:cubicBezTo>
                <a:cubicBezTo>
                  <a:pt x="4" y="70"/>
                  <a:pt x="0" y="63"/>
                  <a:pt x="0" y="45"/>
                </a:cubicBezTo>
                <a:cubicBezTo>
                  <a:pt x="0" y="26"/>
                  <a:pt x="4" y="19"/>
                  <a:pt x="23" y="12"/>
                </a:cubicBezTo>
                <a:cubicBezTo>
                  <a:pt x="56" y="0"/>
                  <a:pt x="89" y="1"/>
                  <a:pt x="122" y="13"/>
                </a:cubicBezTo>
                <a:cubicBezTo>
                  <a:pt x="143" y="21"/>
                  <a:pt x="151" y="40"/>
                  <a:pt x="142" y="60"/>
                </a:cubicBezTo>
                <a:cubicBezTo>
                  <a:pt x="139" y="67"/>
                  <a:pt x="131" y="72"/>
                  <a:pt x="123" y="76"/>
                </a:cubicBezTo>
                <a:cubicBezTo>
                  <a:pt x="107" y="84"/>
                  <a:pt x="89" y="85"/>
                  <a:pt x="71" y="86"/>
                </a:cubicBezTo>
                <a:cubicBezTo>
                  <a:pt x="71" y="87"/>
                  <a:pt x="71" y="87"/>
                  <a:pt x="71" y="88"/>
                </a:cubicBezTo>
                <a:close/>
                <a:moveTo>
                  <a:pt x="73" y="56"/>
                </a:moveTo>
                <a:cubicBezTo>
                  <a:pt x="88" y="52"/>
                  <a:pt x="104" y="49"/>
                  <a:pt x="120" y="45"/>
                </a:cubicBezTo>
                <a:cubicBezTo>
                  <a:pt x="126" y="43"/>
                  <a:pt x="134" y="39"/>
                  <a:pt x="132" y="32"/>
                </a:cubicBezTo>
                <a:cubicBezTo>
                  <a:pt x="131" y="27"/>
                  <a:pt x="125" y="22"/>
                  <a:pt x="120" y="20"/>
                </a:cubicBezTo>
                <a:cubicBezTo>
                  <a:pt x="111" y="16"/>
                  <a:pt x="101" y="13"/>
                  <a:pt x="91" y="12"/>
                </a:cubicBezTo>
                <a:cubicBezTo>
                  <a:pt x="68" y="9"/>
                  <a:pt x="46" y="10"/>
                  <a:pt x="24" y="19"/>
                </a:cubicBezTo>
                <a:cubicBezTo>
                  <a:pt x="18" y="21"/>
                  <a:pt x="10" y="25"/>
                  <a:pt x="11" y="32"/>
                </a:cubicBezTo>
                <a:cubicBezTo>
                  <a:pt x="12" y="37"/>
                  <a:pt x="20" y="41"/>
                  <a:pt x="24" y="45"/>
                </a:cubicBezTo>
                <a:cubicBezTo>
                  <a:pt x="25" y="46"/>
                  <a:pt x="27" y="47"/>
                  <a:pt x="29" y="47"/>
                </a:cubicBezTo>
                <a:cubicBezTo>
                  <a:pt x="43" y="50"/>
                  <a:pt x="57" y="53"/>
                  <a:pt x="73" y="56"/>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45" name="Freeform 66">
            <a:extLst>
              <a:ext uri="{FF2B5EF4-FFF2-40B4-BE49-F238E27FC236}">
                <a16:creationId xmlns:a16="http://schemas.microsoft.com/office/drawing/2014/main" id="{96C5A7D4-1B2B-41BB-8B42-EFC29E5D820F}"/>
              </a:ext>
            </a:extLst>
          </p:cNvPr>
          <p:cNvSpPr>
            <a:spLocks noEditPoints="1"/>
          </p:cNvSpPr>
          <p:nvPr/>
        </p:nvSpPr>
        <p:spPr bwMode="auto">
          <a:xfrm>
            <a:off x="1115617" y="3790951"/>
            <a:ext cx="783431" cy="441722"/>
          </a:xfrm>
          <a:custGeom>
            <a:avLst/>
            <a:gdLst>
              <a:gd name="T0" fmla="*/ 73 w 151"/>
              <a:gd name="T1" fmla="*/ 85 h 85"/>
              <a:gd name="T2" fmla="*/ 19 w 151"/>
              <a:gd name="T3" fmla="*/ 75 h 85"/>
              <a:gd name="T4" fmla="*/ 1 w 151"/>
              <a:gd name="T5" fmla="*/ 46 h 85"/>
              <a:gd name="T6" fmla="*/ 26 w 151"/>
              <a:gd name="T7" fmla="*/ 11 h 85"/>
              <a:gd name="T8" fmla="*/ 120 w 151"/>
              <a:gd name="T9" fmla="*/ 11 h 85"/>
              <a:gd name="T10" fmla="*/ 143 w 151"/>
              <a:gd name="T11" fmla="*/ 58 h 85"/>
              <a:gd name="T12" fmla="*/ 129 w 151"/>
              <a:gd name="T13" fmla="*/ 73 h 85"/>
              <a:gd name="T14" fmla="*/ 73 w 151"/>
              <a:gd name="T15" fmla="*/ 85 h 85"/>
              <a:gd name="T16" fmla="*/ 66 w 151"/>
              <a:gd name="T17" fmla="*/ 54 h 85"/>
              <a:gd name="T18" fmla="*/ 124 w 151"/>
              <a:gd name="T19" fmla="*/ 43 h 85"/>
              <a:gd name="T20" fmla="*/ 133 w 151"/>
              <a:gd name="T21" fmla="*/ 32 h 85"/>
              <a:gd name="T22" fmla="*/ 125 w 151"/>
              <a:gd name="T23" fmla="*/ 21 h 85"/>
              <a:gd name="T24" fmla="*/ 120 w 151"/>
              <a:gd name="T25" fmla="*/ 18 h 85"/>
              <a:gd name="T26" fmla="*/ 26 w 151"/>
              <a:gd name="T27" fmla="*/ 18 h 85"/>
              <a:gd name="T28" fmla="*/ 12 w 151"/>
              <a:gd name="T29" fmla="*/ 32 h 85"/>
              <a:gd name="T30" fmla="*/ 26 w 151"/>
              <a:gd name="T31" fmla="*/ 45 h 85"/>
              <a:gd name="T32" fmla="*/ 66 w 151"/>
              <a:gd name="T33" fmla="*/ 5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1" h="85">
                <a:moveTo>
                  <a:pt x="73" y="85"/>
                </a:moveTo>
                <a:cubicBezTo>
                  <a:pt x="54" y="85"/>
                  <a:pt x="36" y="83"/>
                  <a:pt x="19" y="75"/>
                </a:cubicBezTo>
                <a:cubicBezTo>
                  <a:pt x="7" y="69"/>
                  <a:pt x="0" y="61"/>
                  <a:pt x="1" y="46"/>
                </a:cubicBezTo>
                <a:cubicBezTo>
                  <a:pt x="2" y="25"/>
                  <a:pt x="6" y="18"/>
                  <a:pt x="26" y="11"/>
                </a:cubicBezTo>
                <a:cubicBezTo>
                  <a:pt x="58" y="0"/>
                  <a:pt x="89" y="0"/>
                  <a:pt x="120" y="11"/>
                </a:cubicBezTo>
                <a:cubicBezTo>
                  <a:pt x="143" y="19"/>
                  <a:pt x="151" y="35"/>
                  <a:pt x="143" y="58"/>
                </a:cubicBezTo>
                <a:cubicBezTo>
                  <a:pt x="141" y="64"/>
                  <a:pt x="135" y="70"/>
                  <a:pt x="129" y="73"/>
                </a:cubicBezTo>
                <a:cubicBezTo>
                  <a:pt x="112" y="83"/>
                  <a:pt x="93" y="85"/>
                  <a:pt x="73" y="85"/>
                </a:cubicBezTo>
                <a:close/>
                <a:moveTo>
                  <a:pt x="66" y="54"/>
                </a:moveTo>
                <a:cubicBezTo>
                  <a:pt x="90" y="53"/>
                  <a:pt x="108" y="52"/>
                  <a:pt x="124" y="43"/>
                </a:cubicBezTo>
                <a:cubicBezTo>
                  <a:pt x="128" y="41"/>
                  <a:pt x="133" y="36"/>
                  <a:pt x="133" y="32"/>
                </a:cubicBezTo>
                <a:cubicBezTo>
                  <a:pt x="133" y="28"/>
                  <a:pt x="128" y="24"/>
                  <a:pt x="125" y="21"/>
                </a:cubicBezTo>
                <a:cubicBezTo>
                  <a:pt x="124" y="19"/>
                  <a:pt x="122" y="19"/>
                  <a:pt x="120" y="18"/>
                </a:cubicBezTo>
                <a:cubicBezTo>
                  <a:pt x="89" y="8"/>
                  <a:pt x="58" y="7"/>
                  <a:pt x="26" y="18"/>
                </a:cubicBezTo>
                <a:cubicBezTo>
                  <a:pt x="20" y="20"/>
                  <a:pt x="12" y="23"/>
                  <a:pt x="12" y="32"/>
                </a:cubicBezTo>
                <a:cubicBezTo>
                  <a:pt x="12" y="40"/>
                  <a:pt x="20" y="44"/>
                  <a:pt x="26" y="45"/>
                </a:cubicBezTo>
                <a:cubicBezTo>
                  <a:pt x="41" y="49"/>
                  <a:pt x="57" y="52"/>
                  <a:pt x="66" y="54"/>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46" name="Freeform 67">
            <a:extLst>
              <a:ext uri="{FF2B5EF4-FFF2-40B4-BE49-F238E27FC236}">
                <a16:creationId xmlns:a16="http://schemas.microsoft.com/office/drawing/2014/main" id="{71C8F97F-3ED8-4F3D-8A9D-B106EAF0066B}"/>
              </a:ext>
            </a:extLst>
          </p:cNvPr>
          <p:cNvSpPr>
            <a:spLocks/>
          </p:cNvSpPr>
          <p:nvPr/>
        </p:nvSpPr>
        <p:spPr bwMode="auto">
          <a:xfrm>
            <a:off x="451247" y="3894535"/>
            <a:ext cx="648891" cy="436959"/>
          </a:xfrm>
          <a:custGeom>
            <a:avLst/>
            <a:gdLst>
              <a:gd name="T0" fmla="*/ 122 w 125"/>
              <a:gd name="T1" fmla="*/ 18 h 84"/>
              <a:gd name="T2" fmla="*/ 54 w 125"/>
              <a:gd name="T3" fmla="*/ 11 h 84"/>
              <a:gd name="T4" fmla="*/ 20 w 125"/>
              <a:gd name="T5" fmla="*/ 21 h 84"/>
              <a:gd name="T6" fmla="*/ 20 w 125"/>
              <a:gd name="T7" fmla="*/ 42 h 84"/>
              <a:gd name="T8" fmla="*/ 81 w 125"/>
              <a:gd name="T9" fmla="*/ 52 h 84"/>
              <a:gd name="T10" fmla="*/ 123 w 125"/>
              <a:gd name="T11" fmla="*/ 45 h 84"/>
              <a:gd name="T12" fmla="*/ 123 w 125"/>
              <a:gd name="T13" fmla="*/ 76 h 84"/>
              <a:gd name="T14" fmla="*/ 115 w 125"/>
              <a:gd name="T15" fmla="*/ 76 h 84"/>
              <a:gd name="T16" fmla="*/ 58 w 125"/>
              <a:gd name="T17" fmla="*/ 83 h 84"/>
              <a:gd name="T18" fmla="*/ 52 w 125"/>
              <a:gd name="T19" fmla="*/ 83 h 84"/>
              <a:gd name="T20" fmla="*/ 19 w 125"/>
              <a:gd name="T21" fmla="*/ 74 h 84"/>
              <a:gd name="T22" fmla="*/ 1 w 125"/>
              <a:gd name="T23" fmla="*/ 46 h 84"/>
              <a:gd name="T24" fmla="*/ 26 w 125"/>
              <a:gd name="T25" fmla="*/ 11 h 84"/>
              <a:gd name="T26" fmla="*/ 117 w 125"/>
              <a:gd name="T27" fmla="*/ 10 h 84"/>
              <a:gd name="T28" fmla="*/ 122 w 125"/>
              <a:gd name="T29" fmla="*/ 1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5" h="84">
                <a:moveTo>
                  <a:pt x="122" y="18"/>
                </a:moveTo>
                <a:cubicBezTo>
                  <a:pt x="100" y="10"/>
                  <a:pt x="77" y="7"/>
                  <a:pt x="54" y="11"/>
                </a:cubicBezTo>
                <a:cubicBezTo>
                  <a:pt x="42" y="13"/>
                  <a:pt x="31" y="16"/>
                  <a:pt x="20" y="21"/>
                </a:cubicBezTo>
                <a:cubicBezTo>
                  <a:pt x="8" y="26"/>
                  <a:pt x="9" y="36"/>
                  <a:pt x="20" y="42"/>
                </a:cubicBezTo>
                <a:cubicBezTo>
                  <a:pt x="39" y="52"/>
                  <a:pt x="60" y="54"/>
                  <a:pt x="81" y="52"/>
                </a:cubicBezTo>
                <a:cubicBezTo>
                  <a:pt x="95" y="51"/>
                  <a:pt x="109" y="48"/>
                  <a:pt x="123" y="45"/>
                </a:cubicBezTo>
                <a:cubicBezTo>
                  <a:pt x="123" y="54"/>
                  <a:pt x="123" y="64"/>
                  <a:pt x="123" y="76"/>
                </a:cubicBezTo>
                <a:cubicBezTo>
                  <a:pt x="121" y="76"/>
                  <a:pt x="118" y="76"/>
                  <a:pt x="115" y="76"/>
                </a:cubicBezTo>
                <a:cubicBezTo>
                  <a:pt x="96" y="75"/>
                  <a:pt x="77" y="77"/>
                  <a:pt x="58" y="83"/>
                </a:cubicBezTo>
                <a:cubicBezTo>
                  <a:pt x="56" y="83"/>
                  <a:pt x="54" y="84"/>
                  <a:pt x="52" y="83"/>
                </a:cubicBezTo>
                <a:cubicBezTo>
                  <a:pt x="41" y="80"/>
                  <a:pt x="30" y="78"/>
                  <a:pt x="19" y="74"/>
                </a:cubicBezTo>
                <a:cubicBezTo>
                  <a:pt x="7" y="69"/>
                  <a:pt x="0" y="61"/>
                  <a:pt x="1" y="46"/>
                </a:cubicBezTo>
                <a:cubicBezTo>
                  <a:pt x="2" y="24"/>
                  <a:pt x="5" y="18"/>
                  <a:pt x="26" y="11"/>
                </a:cubicBezTo>
                <a:cubicBezTo>
                  <a:pt x="56" y="0"/>
                  <a:pt x="87" y="0"/>
                  <a:pt x="117" y="10"/>
                </a:cubicBezTo>
                <a:cubicBezTo>
                  <a:pt x="121" y="11"/>
                  <a:pt x="125" y="12"/>
                  <a:pt x="122" y="18"/>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47" name="Freeform 68">
            <a:extLst>
              <a:ext uri="{FF2B5EF4-FFF2-40B4-BE49-F238E27FC236}">
                <a16:creationId xmlns:a16="http://schemas.microsoft.com/office/drawing/2014/main" id="{BB78CC97-64DF-478C-AB82-A7D1F9014113}"/>
              </a:ext>
            </a:extLst>
          </p:cNvPr>
          <p:cNvSpPr>
            <a:spLocks/>
          </p:cNvSpPr>
          <p:nvPr/>
        </p:nvSpPr>
        <p:spPr bwMode="auto">
          <a:xfrm>
            <a:off x="611982" y="4680347"/>
            <a:ext cx="763191" cy="260747"/>
          </a:xfrm>
          <a:custGeom>
            <a:avLst/>
            <a:gdLst>
              <a:gd name="T0" fmla="*/ 144 w 147"/>
              <a:gd name="T1" fmla="*/ 0 h 50"/>
              <a:gd name="T2" fmla="*/ 123 w 147"/>
              <a:gd name="T3" fmla="*/ 37 h 50"/>
              <a:gd name="T4" fmla="*/ 24 w 147"/>
              <a:gd name="T5" fmla="*/ 38 h 50"/>
              <a:gd name="T6" fmla="*/ 2 w 147"/>
              <a:gd name="T7" fmla="*/ 0 h 50"/>
              <a:gd name="T8" fmla="*/ 144 w 147"/>
              <a:gd name="T9" fmla="*/ 0 h 50"/>
            </a:gdLst>
            <a:ahLst/>
            <a:cxnLst>
              <a:cxn ang="0">
                <a:pos x="T0" y="T1"/>
              </a:cxn>
              <a:cxn ang="0">
                <a:pos x="T2" y="T3"/>
              </a:cxn>
              <a:cxn ang="0">
                <a:pos x="T4" y="T5"/>
              </a:cxn>
              <a:cxn ang="0">
                <a:pos x="T6" y="T7"/>
              </a:cxn>
              <a:cxn ang="0">
                <a:pos x="T8" y="T9"/>
              </a:cxn>
            </a:cxnLst>
            <a:rect l="0" t="0" r="r" b="b"/>
            <a:pathLst>
              <a:path w="147" h="50">
                <a:moveTo>
                  <a:pt x="144" y="0"/>
                </a:moveTo>
                <a:cubicBezTo>
                  <a:pt x="147" y="20"/>
                  <a:pt x="143" y="30"/>
                  <a:pt x="123" y="37"/>
                </a:cubicBezTo>
                <a:cubicBezTo>
                  <a:pt x="90" y="50"/>
                  <a:pt x="57" y="50"/>
                  <a:pt x="24" y="38"/>
                </a:cubicBezTo>
                <a:cubicBezTo>
                  <a:pt x="0" y="29"/>
                  <a:pt x="0" y="21"/>
                  <a:pt x="2" y="0"/>
                </a:cubicBezTo>
                <a:cubicBezTo>
                  <a:pt x="49" y="26"/>
                  <a:pt x="96" y="26"/>
                  <a:pt x="144" y="0"/>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48" name="Freeform 69">
            <a:extLst>
              <a:ext uri="{FF2B5EF4-FFF2-40B4-BE49-F238E27FC236}">
                <a16:creationId xmlns:a16="http://schemas.microsoft.com/office/drawing/2014/main" id="{370B8456-034E-437E-AC24-237CCD71CF19}"/>
              </a:ext>
            </a:extLst>
          </p:cNvPr>
          <p:cNvSpPr>
            <a:spLocks/>
          </p:cNvSpPr>
          <p:nvPr/>
        </p:nvSpPr>
        <p:spPr bwMode="auto">
          <a:xfrm>
            <a:off x="1120379" y="4164806"/>
            <a:ext cx="763191" cy="255984"/>
          </a:xfrm>
          <a:custGeom>
            <a:avLst/>
            <a:gdLst>
              <a:gd name="T0" fmla="*/ 1 w 147"/>
              <a:gd name="T1" fmla="*/ 0 h 49"/>
              <a:gd name="T2" fmla="*/ 143 w 147"/>
              <a:gd name="T3" fmla="*/ 1 h 49"/>
              <a:gd name="T4" fmla="*/ 128 w 147"/>
              <a:gd name="T5" fmla="*/ 35 h 49"/>
              <a:gd name="T6" fmla="*/ 47 w 147"/>
              <a:gd name="T7" fmla="*/ 45 h 49"/>
              <a:gd name="T8" fmla="*/ 44 w 147"/>
              <a:gd name="T9" fmla="*/ 43 h 49"/>
              <a:gd name="T10" fmla="*/ 10 w 147"/>
              <a:gd name="T11" fmla="*/ 28 h 49"/>
              <a:gd name="T12" fmla="*/ 1 w 147"/>
              <a:gd name="T13" fmla="*/ 17 h 49"/>
              <a:gd name="T14" fmla="*/ 1 w 147"/>
              <a:gd name="T15" fmla="*/ 0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49">
                <a:moveTo>
                  <a:pt x="1" y="0"/>
                </a:moveTo>
                <a:cubicBezTo>
                  <a:pt x="48" y="26"/>
                  <a:pt x="95" y="26"/>
                  <a:pt x="143" y="1"/>
                </a:cubicBezTo>
                <a:cubicBezTo>
                  <a:pt x="147" y="16"/>
                  <a:pt x="143" y="27"/>
                  <a:pt x="128" y="35"/>
                </a:cubicBezTo>
                <a:cubicBezTo>
                  <a:pt x="103" y="48"/>
                  <a:pt x="75" y="49"/>
                  <a:pt x="47" y="45"/>
                </a:cubicBezTo>
                <a:cubicBezTo>
                  <a:pt x="46" y="45"/>
                  <a:pt x="45" y="44"/>
                  <a:pt x="44" y="43"/>
                </a:cubicBezTo>
                <a:cubicBezTo>
                  <a:pt x="33" y="38"/>
                  <a:pt x="21" y="32"/>
                  <a:pt x="10" y="28"/>
                </a:cubicBezTo>
                <a:cubicBezTo>
                  <a:pt x="4" y="26"/>
                  <a:pt x="1" y="23"/>
                  <a:pt x="1" y="17"/>
                </a:cubicBezTo>
                <a:cubicBezTo>
                  <a:pt x="0" y="11"/>
                  <a:pt x="1" y="6"/>
                  <a:pt x="1" y="0"/>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49" name="Freeform 70">
            <a:extLst>
              <a:ext uri="{FF2B5EF4-FFF2-40B4-BE49-F238E27FC236}">
                <a16:creationId xmlns:a16="http://schemas.microsoft.com/office/drawing/2014/main" id="{546F966E-9BA4-47D2-9E93-3D6DF7E2D785}"/>
              </a:ext>
            </a:extLst>
          </p:cNvPr>
          <p:cNvSpPr>
            <a:spLocks/>
          </p:cNvSpPr>
          <p:nvPr/>
        </p:nvSpPr>
        <p:spPr bwMode="auto">
          <a:xfrm>
            <a:off x="1390651" y="4337448"/>
            <a:ext cx="492919" cy="254794"/>
          </a:xfrm>
          <a:custGeom>
            <a:avLst/>
            <a:gdLst>
              <a:gd name="T0" fmla="*/ 0 w 95"/>
              <a:gd name="T1" fmla="*/ 47 h 49"/>
              <a:gd name="T2" fmla="*/ 0 w 95"/>
              <a:gd name="T3" fmla="*/ 20 h 49"/>
              <a:gd name="T4" fmla="*/ 90 w 95"/>
              <a:gd name="T5" fmla="*/ 0 h 49"/>
              <a:gd name="T6" fmla="*/ 74 w 95"/>
              <a:gd name="T7" fmla="*/ 37 h 49"/>
              <a:gd name="T8" fmla="*/ 0 w 95"/>
              <a:gd name="T9" fmla="*/ 47 h 49"/>
            </a:gdLst>
            <a:ahLst/>
            <a:cxnLst>
              <a:cxn ang="0">
                <a:pos x="T0" y="T1"/>
              </a:cxn>
              <a:cxn ang="0">
                <a:pos x="T2" y="T3"/>
              </a:cxn>
              <a:cxn ang="0">
                <a:pos x="T4" y="T5"/>
              </a:cxn>
              <a:cxn ang="0">
                <a:pos x="T6" y="T7"/>
              </a:cxn>
              <a:cxn ang="0">
                <a:pos x="T8" y="T9"/>
              </a:cxn>
            </a:cxnLst>
            <a:rect l="0" t="0" r="r" b="b"/>
            <a:pathLst>
              <a:path w="95" h="49">
                <a:moveTo>
                  <a:pt x="0" y="47"/>
                </a:moveTo>
                <a:cubicBezTo>
                  <a:pt x="0" y="37"/>
                  <a:pt x="0" y="29"/>
                  <a:pt x="0" y="20"/>
                </a:cubicBezTo>
                <a:cubicBezTo>
                  <a:pt x="32" y="21"/>
                  <a:pt x="63" y="20"/>
                  <a:pt x="90" y="0"/>
                </a:cubicBezTo>
                <a:cubicBezTo>
                  <a:pt x="95" y="22"/>
                  <a:pt x="90" y="29"/>
                  <a:pt x="74" y="37"/>
                </a:cubicBezTo>
                <a:cubicBezTo>
                  <a:pt x="51" y="48"/>
                  <a:pt x="26" y="49"/>
                  <a:pt x="0" y="47"/>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50" name="Freeform 71">
            <a:extLst>
              <a:ext uri="{FF2B5EF4-FFF2-40B4-BE49-F238E27FC236}">
                <a16:creationId xmlns:a16="http://schemas.microsoft.com/office/drawing/2014/main" id="{84250061-224E-4E68-ACF2-C760A5DE1472}"/>
              </a:ext>
            </a:extLst>
          </p:cNvPr>
          <p:cNvSpPr>
            <a:spLocks/>
          </p:cNvSpPr>
          <p:nvPr/>
        </p:nvSpPr>
        <p:spPr bwMode="auto">
          <a:xfrm>
            <a:off x="1390651" y="4508897"/>
            <a:ext cx="486966" cy="265509"/>
          </a:xfrm>
          <a:custGeom>
            <a:avLst/>
            <a:gdLst>
              <a:gd name="T0" fmla="*/ 91 w 94"/>
              <a:gd name="T1" fmla="*/ 0 h 51"/>
              <a:gd name="T2" fmla="*/ 70 w 94"/>
              <a:gd name="T3" fmla="*/ 40 h 51"/>
              <a:gd name="T4" fmla="*/ 1 w 94"/>
              <a:gd name="T5" fmla="*/ 48 h 51"/>
              <a:gd name="T6" fmla="*/ 0 w 94"/>
              <a:gd name="T7" fmla="*/ 22 h 51"/>
              <a:gd name="T8" fmla="*/ 47 w 94"/>
              <a:gd name="T9" fmla="*/ 19 h 51"/>
              <a:gd name="T10" fmla="*/ 91 w 94"/>
              <a:gd name="T11" fmla="*/ 0 h 51"/>
            </a:gdLst>
            <a:ahLst/>
            <a:cxnLst>
              <a:cxn ang="0">
                <a:pos x="T0" y="T1"/>
              </a:cxn>
              <a:cxn ang="0">
                <a:pos x="T2" y="T3"/>
              </a:cxn>
              <a:cxn ang="0">
                <a:pos x="T4" y="T5"/>
              </a:cxn>
              <a:cxn ang="0">
                <a:pos x="T6" y="T7"/>
              </a:cxn>
              <a:cxn ang="0">
                <a:pos x="T8" y="T9"/>
              </a:cxn>
              <a:cxn ang="0">
                <a:pos x="T10" y="T11"/>
              </a:cxn>
            </a:cxnLst>
            <a:rect l="0" t="0" r="r" b="b"/>
            <a:pathLst>
              <a:path w="94" h="51">
                <a:moveTo>
                  <a:pt x="91" y="0"/>
                </a:moveTo>
                <a:cubicBezTo>
                  <a:pt x="94" y="23"/>
                  <a:pt x="90" y="32"/>
                  <a:pt x="70" y="40"/>
                </a:cubicBezTo>
                <a:cubicBezTo>
                  <a:pt x="48" y="49"/>
                  <a:pt x="25" y="51"/>
                  <a:pt x="1" y="48"/>
                </a:cubicBezTo>
                <a:cubicBezTo>
                  <a:pt x="1" y="39"/>
                  <a:pt x="0" y="30"/>
                  <a:pt x="0" y="22"/>
                </a:cubicBezTo>
                <a:cubicBezTo>
                  <a:pt x="16" y="21"/>
                  <a:pt x="31" y="20"/>
                  <a:pt x="47" y="19"/>
                </a:cubicBezTo>
                <a:cubicBezTo>
                  <a:pt x="63" y="17"/>
                  <a:pt x="78" y="11"/>
                  <a:pt x="91" y="0"/>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51" name="Freeform 72">
            <a:extLst>
              <a:ext uri="{FF2B5EF4-FFF2-40B4-BE49-F238E27FC236}">
                <a16:creationId xmlns:a16="http://schemas.microsoft.com/office/drawing/2014/main" id="{79E4CEC1-EE5C-4B82-94F5-8BF5EA1DEC3B}"/>
              </a:ext>
            </a:extLst>
          </p:cNvPr>
          <p:cNvSpPr>
            <a:spLocks/>
          </p:cNvSpPr>
          <p:nvPr/>
        </p:nvSpPr>
        <p:spPr bwMode="auto">
          <a:xfrm>
            <a:off x="440533" y="4269582"/>
            <a:ext cx="222647" cy="197644"/>
          </a:xfrm>
          <a:custGeom>
            <a:avLst/>
            <a:gdLst>
              <a:gd name="T0" fmla="*/ 4 w 43"/>
              <a:gd name="T1" fmla="*/ 0 h 38"/>
              <a:gd name="T2" fmla="*/ 43 w 43"/>
              <a:gd name="T3" fmla="*/ 17 h 38"/>
              <a:gd name="T4" fmla="*/ 26 w 43"/>
              <a:gd name="T5" fmla="*/ 38 h 38"/>
              <a:gd name="T6" fmla="*/ 4 w 43"/>
              <a:gd name="T7" fmla="*/ 0 h 38"/>
            </a:gdLst>
            <a:ahLst/>
            <a:cxnLst>
              <a:cxn ang="0">
                <a:pos x="T0" y="T1"/>
              </a:cxn>
              <a:cxn ang="0">
                <a:pos x="T2" y="T3"/>
              </a:cxn>
              <a:cxn ang="0">
                <a:pos x="T4" y="T5"/>
              </a:cxn>
              <a:cxn ang="0">
                <a:pos x="T6" y="T7"/>
              </a:cxn>
            </a:cxnLst>
            <a:rect l="0" t="0" r="r" b="b"/>
            <a:pathLst>
              <a:path w="43" h="38">
                <a:moveTo>
                  <a:pt x="4" y="0"/>
                </a:moveTo>
                <a:cubicBezTo>
                  <a:pt x="17" y="6"/>
                  <a:pt x="30" y="12"/>
                  <a:pt x="43" y="17"/>
                </a:cubicBezTo>
                <a:cubicBezTo>
                  <a:pt x="38" y="23"/>
                  <a:pt x="32" y="30"/>
                  <a:pt x="26" y="38"/>
                </a:cubicBezTo>
                <a:cubicBezTo>
                  <a:pt x="7" y="33"/>
                  <a:pt x="0" y="22"/>
                  <a:pt x="4" y="0"/>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52" name="Freeform 73">
            <a:extLst>
              <a:ext uri="{FF2B5EF4-FFF2-40B4-BE49-F238E27FC236}">
                <a16:creationId xmlns:a16="http://schemas.microsoft.com/office/drawing/2014/main" id="{4AF2A306-FB62-46B8-AB36-7EA75A13DAB8}"/>
              </a:ext>
            </a:extLst>
          </p:cNvPr>
          <p:cNvSpPr>
            <a:spLocks/>
          </p:cNvSpPr>
          <p:nvPr/>
        </p:nvSpPr>
        <p:spPr bwMode="auto">
          <a:xfrm>
            <a:off x="445295" y="4436269"/>
            <a:ext cx="155972" cy="208359"/>
          </a:xfrm>
          <a:custGeom>
            <a:avLst/>
            <a:gdLst>
              <a:gd name="T0" fmla="*/ 3 w 30"/>
              <a:gd name="T1" fmla="*/ 0 h 40"/>
              <a:gd name="T2" fmla="*/ 13 w 30"/>
              <a:gd name="T3" fmla="*/ 7 h 40"/>
              <a:gd name="T4" fmla="*/ 28 w 30"/>
              <a:gd name="T5" fmla="*/ 36 h 40"/>
              <a:gd name="T6" fmla="*/ 27 w 30"/>
              <a:gd name="T7" fmla="*/ 40 h 40"/>
              <a:gd name="T8" fmla="*/ 3 w 30"/>
              <a:gd name="T9" fmla="*/ 0 h 40"/>
            </a:gdLst>
            <a:ahLst/>
            <a:cxnLst>
              <a:cxn ang="0">
                <a:pos x="T0" y="T1"/>
              </a:cxn>
              <a:cxn ang="0">
                <a:pos x="T2" y="T3"/>
              </a:cxn>
              <a:cxn ang="0">
                <a:pos x="T4" y="T5"/>
              </a:cxn>
              <a:cxn ang="0">
                <a:pos x="T6" y="T7"/>
              </a:cxn>
              <a:cxn ang="0">
                <a:pos x="T8" y="T9"/>
              </a:cxn>
            </a:cxnLst>
            <a:rect l="0" t="0" r="r" b="b"/>
            <a:pathLst>
              <a:path w="30" h="40">
                <a:moveTo>
                  <a:pt x="3" y="0"/>
                </a:moveTo>
                <a:cubicBezTo>
                  <a:pt x="7" y="3"/>
                  <a:pt x="9" y="6"/>
                  <a:pt x="13" y="7"/>
                </a:cubicBezTo>
                <a:cubicBezTo>
                  <a:pt x="30" y="10"/>
                  <a:pt x="27" y="24"/>
                  <a:pt x="28" y="36"/>
                </a:cubicBezTo>
                <a:cubicBezTo>
                  <a:pt x="28" y="37"/>
                  <a:pt x="27" y="39"/>
                  <a:pt x="27" y="40"/>
                </a:cubicBezTo>
                <a:cubicBezTo>
                  <a:pt x="7" y="35"/>
                  <a:pt x="0" y="25"/>
                  <a:pt x="3" y="0"/>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57" name="Freeform 77">
            <a:extLst>
              <a:ext uri="{FF2B5EF4-FFF2-40B4-BE49-F238E27FC236}">
                <a16:creationId xmlns:a16="http://schemas.microsoft.com/office/drawing/2014/main" id="{9C514DA4-D7A5-4312-85B8-58A607BE38D3}"/>
              </a:ext>
            </a:extLst>
          </p:cNvPr>
          <p:cNvSpPr>
            <a:spLocks noEditPoints="1"/>
          </p:cNvSpPr>
          <p:nvPr/>
        </p:nvSpPr>
        <p:spPr bwMode="auto">
          <a:xfrm>
            <a:off x="485776" y="2200276"/>
            <a:ext cx="1774031" cy="764381"/>
          </a:xfrm>
          <a:custGeom>
            <a:avLst/>
            <a:gdLst>
              <a:gd name="T0" fmla="*/ 332 w 391"/>
              <a:gd name="T1" fmla="*/ 139 h 168"/>
              <a:gd name="T2" fmla="*/ 293 w 391"/>
              <a:gd name="T3" fmla="*/ 162 h 168"/>
              <a:gd name="T4" fmla="*/ 273 w 391"/>
              <a:gd name="T5" fmla="*/ 166 h 168"/>
              <a:gd name="T6" fmla="*/ 0 w 391"/>
              <a:gd name="T7" fmla="*/ 66 h 168"/>
              <a:gd name="T8" fmla="*/ 112 w 391"/>
              <a:gd name="T9" fmla="*/ 2 h 168"/>
              <a:gd name="T10" fmla="*/ 127 w 391"/>
              <a:gd name="T11" fmla="*/ 3 h 168"/>
              <a:gd name="T12" fmla="*/ 391 w 391"/>
              <a:gd name="T13" fmla="*/ 93 h 168"/>
              <a:gd name="T14" fmla="*/ 331 w 391"/>
              <a:gd name="T15" fmla="*/ 139 h 168"/>
              <a:gd name="T16" fmla="*/ 332 w 391"/>
              <a:gd name="T17" fmla="*/ 139 h 168"/>
              <a:gd name="T18" fmla="*/ 372 w 391"/>
              <a:gd name="T19" fmla="*/ 94 h 168"/>
              <a:gd name="T20" fmla="*/ 128 w 391"/>
              <a:gd name="T21" fmla="*/ 11 h 168"/>
              <a:gd name="T22" fmla="*/ 115 w 391"/>
              <a:gd name="T23" fmla="*/ 10 h 168"/>
              <a:gd name="T24" fmla="*/ 26 w 391"/>
              <a:gd name="T25" fmla="*/ 62 h 168"/>
              <a:gd name="T26" fmla="*/ 30 w 391"/>
              <a:gd name="T27" fmla="*/ 67 h 168"/>
              <a:gd name="T28" fmla="*/ 270 w 391"/>
              <a:gd name="T29" fmla="*/ 155 h 168"/>
              <a:gd name="T30" fmla="*/ 286 w 391"/>
              <a:gd name="T31" fmla="*/ 153 h 168"/>
              <a:gd name="T32" fmla="*/ 372 w 391"/>
              <a:gd name="T33" fmla="*/ 9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1" h="168">
                <a:moveTo>
                  <a:pt x="332" y="139"/>
                </a:moveTo>
                <a:cubicBezTo>
                  <a:pt x="319" y="147"/>
                  <a:pt x="306" y="155"/>
                  <a:pt x="293" y="162"/>
                </a:cubicBezTo>
                <a:cubicBezTo>
                  <a:pt x="287" y="165"/>
                  <a:pt x="278" y="168"/>
                  <a:pt x="273" y="166"/>
                </a:cubicBezTo>
                <a:cubicBezTo>
                  <a:pt x="183" y="133"/>
                  <a:pt x="93" y="100"/>
                  <a:pt x="0" y="66"/>
                </a:cubicBezTo>
                <a:cubicBezTo>
                  <a:pt x="39" y="43"/>
                  <a:pt x="75" y="22"/>
                  <a:pt x="112" y="2"/>
                </a:cubicBezTo>
                <a:cubicBezTo>
                  <a:pt x="115" y="0"/>
                  <a:pt x="122" y="2"/>
                  <a:pt x="127" y="3"/>
                </a:cubicBezTo>
                <a:cubicBezTo>
                  <a:pt x="214" y="33"/>
                  <a:pt x="302" y="63"/>
                  <a:pt x="391" y="93"/>
                </a:cubicBezTo>
                <a:cubicBezTo>
                  <a:pt x="370" y="109"/>
                  <a:pt x="350" y="124"/>
                  <a:pt x="331" y="139"/>
                </a:cubicBezTo>
                <a:lnTo>
                  <a:pt x="332" y="139"/>
                </a:lnTo>
                <a:close/>
                <a:moveTo>
                  <a:pt x="372" y="94"/>
                </a:moveTo>
                <a:cubicBezTo>
                  <a:pt x="288" y="66"/>
                  <a:pt x="208" y="38"/>
                  <a:pt x="128" y="11"/>
                </a:cubicBezTo>
                <a:cubicBezTo>
                  <a:pt x="124" y="10"/>
                  <a:pt x="119" y="9"/>
                  <a:pt x="115" y="10"/>
                </a:cubicBezTo>
                <a:cubicBezTo>
                  <a:pt x="86" y="27"/>
                  <a:pt x="56" y="45"/>
                  <a:pt x="26" y="62"/>
                </a:cubicBezTo>
                <a:cubicBezTo>
                  <a:pt x="28" y="65"/>
                  <a:pt x="29" y="66"/>
                  <a:pt x="30" y="67"/>
                </a:cubicBezTo>
                <a:cubicBezTo>
                  <a:pt x="110" y="96"/>
                  <a:pt x="189" y="126"/>
                  <a:pt x="270" y="155"/>
                </a:cubicBezTo>
                <a:cubicBezTo>
                  <a:pt x="274" y="156"/>
                  <a:pt x="282" y="155"/>
                  <a:pt x="286" y="153"/>
                </a:cubicBezTo>
                <a:cubicBezTo>
                  <a:pt x="314" y="135"/>
                  <a:pt x="341" y="116"/>
                  <a:pt x="372" y="94"/>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58" name="Freeform 78">
            <a:extLst>
              <a:ext uri="{FF2B5EF4-FFF2-40B4-BE49-F238E27FC236}">
                <a16:creationId xmlns:a16="http://schemas.microsoft.com/office/drawing/2014/main" id="{141A1E1D-F2AF-49BA-8A0E-4E48C9C192A9}"/>
              </a:ext>
            </a:extLst>
          </p:cNvPr>
          <p:cNvSpPr>
            <a:spLocks/>
          </p:cNvSpPr>
          <p:nvPr/>
        </p:nvSpPr>
        <p:spPr bwMode="auto">
          <a:xfrm>
            <a:off x="508397" y="2850357"/>
            <a:ext cx="1738313" cy="506016"/>
          </a:xfrm>
          <a:custGeom>
            <a:avLst/>
            <a:gdLst>
              <a:gd name="T0" fmla="*/ 311 w 383"/>
              <a:gd name="T1" fmla="*/ 88 h 111"/>
              <a:gd name="T2" fmla="*/ 306 w 383"/>
              <a:gd name="T3" fmla="*/ 89 h 111"/>
              <a:gd name="T4" fmla="*/ 239 w 383"/>
              <a:gd name="T5" fmla="*/ 94 h 111"/>
              <a:gd name="T6" fmla="*/ 16 w 383"/>
              <a:gd name="T7" fmla="*/ 12 h 111"/>
              <a:gd name="T8" fmla="*/ 0 w 383"/>
              <a:gd name="T9" fmla="*/ 0 h 111"/>
              <a:gd name="T10" fmla="*/ 20 w 383"/>
              <a:gd name="T11" fmla="*/ 6 h 111"/>
              <a:gd name="T12" fmla="*/ 256 w 383"/>
              <a:gd name="T13" fmla="*/ 93 h 111"/>
              <a:gd name="T14" fmla="*/ 303 w 383"/>
              <a:gd name="T15" fmla="*/ 80 h 111"/>
              <a:gd name="T16" fmla="*/ 311 w 383"/>
              <a:gd name="T17" fmla="*/ 77 h 111"/>
              <a:gd name="T18" fmla="*/ 382 w 383"/>
              <a:gd name="T19" fmla="*/ 30 h 111"/>
              <a:gd name="T20" fmla="*/ 383 w 383"/>
              <a:gd name="T21" fmla="*/ 33 h 111"/>
              <a:gd name="T22" fmla="*/ 332 w 383"/>
              <a:gd name="T23" fmla="*/ 76 h 111"/>
              <a:gd name="T24" fmla="*/ 311 w 383"/>
              <a:gd name="T25" fmla="*/ 8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3" h="111">
                <a:moveTo>
                  <a:pt x="311" y="88"/>
                </a:moveTo>
                <a:cubicBezTo>
                  <a:pt x="309" y="88"/>
                  <a:pt x="307" y="88"/>
                  <a:pt x="306" y="89"/>
                </a:cubicBezTo>
                <a:cubicBezTo>
                  <a:pt x="285" y="111"/>
                  <a:pt x="263" y="104"/>
                  <a:pt x="239" y="94"/>
                </a:cubicBezTo>
                <a:cubicBezTo>
                  <a:pt x="165" y="66"/>
                  <a:pt x="91" y="39"/>
                  <a:pt x="16" y="12"/>
                </a:cubicBezTo>
                <a:cubicBezTo>
                  <a:pt x="10" y="10"/>
                  <a:pt x="5" y="7"/>
                  <a:pt x="0" y="0"/>
                </a:cubicBezTo>
                <a:cubicBezTo>
                  <a:pt x="7" y="2"/>
                  <a:pt x="14" y="3"/>
                  <a:pt x="20" y="6"/>
                </a:cubicBezTo>
                <a:cubicBezTo>
                  <a:pt x="99" y="34"/>
                  <a:pt x="178" y="63"/>
                  <a:pt x="256" y="93"/>
                </a:cubicBezTo>
                <a:cubicBezTo>
                  <a:pt x="277" y="101"/>
                  <a:pt x="291" y="97"/>
                  <a:pt x="303" y="80"/>
                </a:cubicBezTo>
                <a:cubicBezTo>
                  <a:pt x="306" y="79"/>
                  <a:pt x="309" y="78"/>
                  <a:pt x="311" y="77"/>
                </a:cubicBezTo>
                <a:cubicBezTo>
                  <a:pt x="335" y="61"/>
                  <a:pt x="358" y="46"/>
                  <a:pt x="382" y="30"/>
                </a:cubicBezTo>
                <a:cubicBezTo>
                  <a:pt x="382" y="31"/>
                  <a:pt x="383" y="32"/>
                  <a:pt x="383" y="33"/>
                </a:cubicBezTo>
                <a:cubicBezTo>
                  <a:pt x="366" y="47"/>
                  <a:pt x="349" y="62"/>
                  <a:pt x="332" y="76"/>
                </a:cubicBezTo>
                <a:cubicBezTo>
                  <a:pt x="325" y="80"/>
                  <a:pt x="318" y="84"/>
                  <a:pt x="311" y="88"/>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59" name="Freeform 79">
            <a:extLst>
              <a:ext uri="{FF2B5EF4-FFF2-40B4-BE49-F238E27FC236}">
                <a16:creationId xmlns:a16="http://schemas.microsoft.com/office/drawing/2014/main" id="{184F097F-1AB7-4D03-9A94-FDF856913B88}"/>
              </a:ext>
            </a:extLst>
          </p:cNvPr>
          <p:cNvSpPr>
            <a:spLocks/>
          </p:cNvSpPr>
          <p:nvPr/>
        </p:nvSpPr>
        <p:spPr bwMode="auto">
          <a:xfrm>
            <a:off x="503635" y="2727722"/>
            <a:ext cx="1743075" cy="491729"/>
          </a:xfrm>
          <a:custGeom>
            <a:avLst/>
            <a:gdLst>
              <a:gd name="T0" fmla="*/ 361 w 384"/>
              <a:gd name="T1" fmla="*/ 43 h 108"/>
              <a:gd name="T2" fmla="*/ 382 w 384"/>
              <a:gd name="T3" fmla="*/ 31 h 108"/>
              <a:gd name="T4" fmla="*/ 384 w 384"/>
              <a:gd name="T5" fmla="*/ 33 h 108"/>
              <a:gd name="T6" fmla="*/ 371 w 384"/>
              <a:gd name="T7" fmla="*/ 48 h 108"/>
              <a:gd name="T8" fmla="*/ 371 w 384"/>
              <a:gd name="T9" fmla="*/ 47 h 108"/>
              <a:gd name="T10" fmla="*/ 307 w 384"/>
              <a:gd name="T11" fmla="*/ 94 h 108"/>
              <a:gd name="T12" fmla="*/ 296 w 384"/>
              <a:gd name="T13" fmla="*/ 99 h 108"/>
              <a:gd name="T14" fmla="*/ 252 w 384"/>
              <a:gd name="T15" fmla="*/ 98 h 108"/>
              <a:gd name="T16" fmla="*/ 18 w 384"/>
              <a:gd name="T17" fmla="*/ 12 h 108"/>
              <a:gd name="T18" fmla="*/ 0 w 384"/>
              <a:gd name="T19" fmla="*/ 5 h 108"/>
              <a:gd name="T20" fmla="*/ 2 w 384"/>
              <a:gd name="T21" fmla="*/ 0 h 108"/>
              <a:gd name="T22" fmla="*/ 20 w 384"/>
              <a:gd name="T23" fmla="*/ 5 h 108"/>
              <a:gd name="T24" fmla="*/ 264 w 384"/>
              <a:gd name="T25" fmla="*/ 95 h 108"/>
              <a:gd name="T26" fmla="*/ 287 w 384"/>
              <a:gd name="T27" fmla="*/ 91 h 108"/>
              <a:gd name="T28" fmla="*/ 287 w 384"/>
              <a:gd name="T29" fmla="*/ 92 h 108"/>
              <a:gd name="T30" fmla="*/ 353 w 384"/>
              <a:gd name="T31" fmla="*/ 47 h 108"/>
              <a:gd name="T32" fmla="*/ 361 w 384"/>
              <a:gd name="T33" fmla="*/ 4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4" h="108">
                <a:moveTo>
                  <a:pt x="361" y="43"/>
                </a:moveTo>
                <a:cubicBezTo>
                  <a:pt x="368" y="39"/>
                  <a:pt x="375" y="35"/>
                  <a:pt x="382" y="31"/>
                </a:cubicBezTo>
                <a:cubicBezTo>
                  <a:pt x="383" y="32"/>
                  <a:pt x="383" y="32"/>
                  <a:pt x="384" y="33"/>
                </a:cubicBezTo>
                <a:cubicBezTo>
                  <a:pt x="379" y="38"/>
                  <a:pt x="375" y="43"/>
                  <a:pt x="371" y="48"/>
                </a:cubicBezTo>
                <a:cubicBezTo>
                  <a:pt x="371" y="48"/>
                  <a:pt x="371" y="47"/>
                  <a:pt x="371" y="47"/>
                </a:cubicBezTo>
                <a:cubicBezTo>
                  <a:pt x="350" y="63"/>
                  <a:pt x="328" y="78"/>
                  <a:pt x="307" y="94"/>
                </a:cubicBezTo>
                <a:cubicBezTo>
                  <a:pt x="303" y="96"/>
                  <a:pt x="300" y="97"/>
                  <a:pt x="296" y="99"/>
                </a:cubicBezTo>
                <a:cubicBezTo>
                  <a:pt x="281" y="108"/>
                  <a:pt x="267" y="104"/>
                  <a:pt x="252" y="98"/>
                </a:cubicBezTo>
                <a:cubicBezTo>
                  <a:pt x="174" y="69"/>
                  <a:pt x="96" y="41"/>
                  <a:pt x="18" y="12"/>
                </a:cubicBezTo>
                <a:cubicBezTo>
                  <a:pt x="12" y="10"/>
                  <a:pt x="6" y="7"/>
                  <a:pt x="0" y="5"/>
                </a:cubicBezTo>
                <a:cubicBezTo>
                  <a:pt x="1" y="3"/>
                  <a:pt x="1" y="2"/>
                  <a:pt x="2" y="0"/>
                </a:cubicBezTo>
                <a:cubicBezTo>
                  <a:pt x="8" y="2"/>
                  <a:pt x="14" y="3"/>
                  <a:pt x="20" y="5"/>
                </a:cubicBezTo>
                <a:cubicBezTo>
                  <a:pt x="102" y="35"/>
                  <a:pt x="183" y="65"/>
                  <a:pt x="264" y="95"/>
                </a:cubicBezTo>
                <a:cubicBezTo>
                  <a:pt x="272" y="98"/>
                  <a:pt x="282" y="106"/>
                  <a:pt x="287" y="91"/>
                </a:cubicBezTo>
                <a:cubicBezTo>
                  <a:pt x="287" y="92"/>
                  <a:pt x="287" y="92"/>
                  <a:pt x="287" y="92"/>
                </a:cubicBezTo>
                <a:cubicBezTo>
                  <a:pt x="309" y="77"/>
                  <a:pt x="331" y="62"/>
                  <a:pt x="353" y="47"/>
                </a:cubicBezTo>
                <a:cubicBezTo>
                  <a:pt x="355" y="46"/>
                  <a:pt x="358" y="45"/>
                  <a:pt x="361" y="43"/>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60" name="Freeform 80">
            <a:extLst>
              <a:ext uri="{FF2B5EF4-FFF2-40B4-BE49-F238E27FC236}">
                <a16:creationId xmlns:a16="http://schemas.microsoft.com/office/drawing/2014/main" id="{7BA8B112-3705-4B7A-B80B-BE73C020865F}"/>
              </a:ext>
            </a:extLst>
          </p:cNvPr>
          <p:cNvSpPr>
            <a:spLocks/>
          </p:cNvSpPr>
          <p:nvPr/>
        </p:nvSpPr>
        <p:spPr bwMode="auto">
          <a:xfrm>
            <a:off x="513160" y="2792016"/>
            <a:ext cx="1741885" cy="509588"/>
          </a:xfrm>
          <a:custGeom>
            <a:avLst/>
            <a:gdLst>
              <a:gd name="T0" fmla="*/ 294 w 384"/>
              <a:gd name="T1" fmla="*/ 85 h 112"/>
              <a:gd name="T2" fmla="*/ 305 w 384"/>
              <a:gd name="T3" fmla="*/ 80 h 112"/>
              <a:gd name="T4" fmla="*/ 369 w 384"/>
              <a:gd name="T5" fmla="*/ 33 h 112"/>
              <a:gd name="T6" fmla="*/ 369 w 384"/>
              <a:gd name="T7" fmla="*/ 34 h 112"/>
              <a:gd name="T8" fmla="*/ 383 w 384"/>
              <a:gd name="T9" fmla="*/ 31 h 112"/>
              <a:gd name="T10" fmla="*/ 384 w 384"/>
              <a:gd name="T11" fmla="*/ 33 h 112"/>
              <a:gd name="T12" fmla="*/ 325 w 384"/>
              <a:gd name="T13" fmla="*/ 74 h 112"/>
              <a:gd name="T14" fmla="*/ 310 w 384"/>
              <a:gd name="T15" fmla="*/ 90 h 112"/>
              <a:gd name="T16" fmla="*/ 302 w 384"/>
              <a:gd name="T17" fmla="*/ 93 h 112"/>
              <a:gd name="T18" fmla="*/ 234 w 384"/>
              <a:gd name="T19" fmla="*/ 92 h 112"/>
              <a:gd name="T20" fmla="*/ 17 w 384"/>
              <a:gd name="T21" fmla="*/ 12 h 112"/>
              <a:gd name="T22" fmla="*/ 0 w 384"/>
              <a:gd name="T23" fmla="*/ 0 h 112"/>
              <a:gd name="T24" fmla="*/ 19 w 384"/>
              <a:gd name="T25" fmla="*/ 5 h 112"/>
              <a:gd name="T26" fmla="*/ 260 w 384"/>
              <a:gd name="T27" fmla="*/ 94 h 112"/>
              <a:gd name="T28" fmla="*/ 294 w 384"/>
              <a:gd name="T29" fmla="*/ 85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4" h="112">
                <a:moveTo>
                  <a:pt x="294" y="85"/>
                </a:moveTo>
                <a:cubicBezTo>
                  <a:pt x="298" y="83"/>
                  <a:pt x="301" y="82"/>
                  <a:pt x="305" y="80"/>
                </a:cubicBezTo>
                <a:cubicBezTo>
                  <a:pt x="326" y="64"/>
                  <a:pt x="348" y="49"/>
                  <a:pt x="369" y="33"/>
                </a:cubicBezTo>
                <a:cubicBezTo>
                  <a:pt x="369" y="33"/>
                  <a:pt x="369" y="34"/>
                  <a:pt x="369" y="34"/>
                </a:cubicBezTo>
                <a:cubicBezTo>
                  <a:pt x="373" y="33"/>
                  <a:pt x="378" y="32"/>
                  <a:pt x="383" y="31"/>
                </a:cubicBezTo>
                <a:cubicBezTo>
                  <a:pt x="383" y="32"/>
                  <a:pt x="384" y="32"/>
                  <a:pt x="384" y="33"/>
                </a:cubicBezTo>
                <a:cubicBezTo>
                  <a:pt x="364" y="47"/>
                  <a:pt x="344" y="60"/>
                  <a:pt x="325" y="74"/>
                </a:cubicBezTo>
                <a:cubicBezTo>
                  <a:pt x="319" y="78"/>
                  <a:pt x="315" y="85"/>
                  <a:pt x="310" y="90"/>
                </a:cubicBezTo>
                <a:cubicBezTo>
                  <a:pt x="308" y="91"/>
                  <a:pt x="305" y="92"/>
                  <a:pt x="302" y="93"/>
                </a:cubicBezTo>
                <a:cubicBezTo>
                  <a:pt x="279" y="112"/>
                  <a:pt x="257" y="101"/>
                  <a:pt x="234" y="92"/>
                </a:cubicBezTo>
                <a:cubicBezTo>
                  <a:pt x="162" y="65"/>
                  <a:pt x="90" y="39"/>
                  <a:pt x="17" y="12"/>
                </a:cubicBezTo>
                <a:cubicBezTo>
                  <a:pt x="11" y="10"/>
                  <a:pt x="5" y="7"/>
                  <a:pt x="0" y="0"/>
                </a:cubicBezTo>
                <a:cubicBezTo>
                  <a:pt x="6" y="2"/>
                  <a:pt x="12" y="3"/>
                  <a:pt x="19" y="5"/>
                </a:cubicBezTo>
                <a:cubicBezTo>
                  <a:pt x="99" y="35"/>
                  <a:pt x="180" y="64"/>
                  <a:pt x="260" y="94"/>
                </a:cubicBezTo>
                <a:cubicBezTo>
                  <a:pt x="275" y="99"/>
                  <a:pt x="286" y="99"/>
                  <a:pt x="294" y="85"/>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61" name="Freeform 81">
            <a:extLst>
              <a:ext uri="{FF2B5EF4-FFF2-40B4-BE49-F238E27FC236}">
                <a16:creationId xmlns:a16="http://schemas.microsoft.com/office/drawing/2014/main" id="{DB79FA7B-5865-48CD-8225-A2B78009EB6F}"/>
              </a:ext>
            </a:extLst>
          </p:cNvPr>
          <p:cNvSpPr>
            <a:spLocks/>
          </p:cNvSpPr>
          <p:nvPr/>
        </p:nvSpPr>
        <p:spPr bwMode="auto">
          <a:xfrm>
            <a:off x="513160" y="2668192"/>
            <a:ext cx="1733550" cy="478631"/>
          </a:xfrm>
          <a:custGeom>
            <a:avLst/>
            <a:gdLst>
              <a:gd name="T0" fmla="*/ 359 w 382"/>
              <a:gd name="T1" fmla="*/ 56 h 105"/>
              <a:gd name="T2" fmla="*/ 351 w 382"/>
              <a:gd name="T3" fmla="*/ 60 h 105"/>
              <a:gd name="T4" fmla="*/ 285 w 382"/>
              <a:gd name="T5" fmla="*/ 105 h 105"/>
              <a:gd name="T6" fmla="*/ 285 w 382"/>
              <a:gd name="T7" fmla="*/ 104 h 105"/>
              <a:gd name="T8" fmla="*/ 264 w 382"/>
              <a:gd name="T9" fmla="*/ 103 h 105"/>
              <a:gd name="T10" fmla="*/ 8 w 382"/>
              <a:gd name="T11" fmla="*/ 8 h 105"/>
              <a:gd name="T12" fmla="*/ 0 w 382"/>
              <a:gd name="T13" fmla="*/ 0 h 105"/>
              <a:gd name="T14" fmla="*/ 20 w 382"/>
              <a:gd name="T15" fmla="*/ 5 h 105"/>
              <a:gd name="T16" fmla="*/ 261 w 382"/>
              <a:gd name="T17" fmla="*/ 94 h 105"/>
              <a:gd name="T18" fmla="*/ 290 w 382"/>
              <a:gd name="T19" fmla="*/ 91 h 105"/>
              <a:gd name="T20" fmla="*/ 341 w 382"/>
              <a:gd name="T21" fmla="*/ 53 h 105"/>
              <a:gd name="T22" fmla="*/ 340 w 382"/>
              <a:gd name="T23" fmla="*/ 54 h 105"/>
              <a:gd name="T24" fmla="*/ 381 w 382"/>
              <a:gd name="T25" fmla="*/ 30 h 105"/>
              <a:gd name="T26" fmla="*/ 382 w 382"/>
              <a:gd name="T27" fmla="*/ 32 h 105"/>
              <a:gd name="T28" fmla="*/ 359 w 382"/>
              <a:gd name="T29" fmla="*/ 56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2" h="105">
                <a:moveTo>
                  <a:pt x="359" y="56"/>
                </a:moveTo>
                <a:cubicBezTo>
                  <a:pt x="356" y="58"/>
                  <a:pt x="353" y="59"/>
                  <a:pt x="351" y="60"/>
                </a:cubicBezTo>
                <a:cubicBezTo>
                  <a:pt x="329" y="75"/>
                  <a:pt x="307" y="90"/>
                  <a:pt x="285" y="105"/>
                </a:cubicBezTo>
                <a:cubicBezTo>
                  <a:pt x="285" y="104"/>
                  <a:pt x="285" y="104"/>
                  <a:pt x="285" y="104"/>
                </a:cubicBezTo>
                <a:cubicBezTo>
                  <a:pt x="278" y="104"/>
                  <a:pt x="271" y="105"/>
                  <a:pt x="264" y="103"/>
                </a:cubicBezTo>
                <a:cubicBezTo>
                  <a:pt x="179" y="72"/>
                  <a:pt x="93" y="40"/>
                  <a:pt x="8" y="8"/>
                </a:cubicBezTo>
                <a:cubicBezTo>
                  <a:pt x="4" y="7"/>
                  <a:pt x="1" y="5"/>
                  <a:pt x="0" y="0"/>
                </a:cubicBezTo>
                <a:cubicBezTo>
                  <a:pt x="6" y="1"/>
                  <a:pt x="13" y="3"/>
                  <a:pt x="20" y="5"/>
                </a:cubicBezTo>
                <a:cubicBezTo>
                  <a:pt x="100" y="35"/>
                  <a:pt x="181" y="64"/>
                  <a:pt x="261" y="94"/>
                </a:cubicBezTo>
                <a:cubicBezTo>
                  <a:pt x="272" y="98"/>
                  <a:pt x="281" y="99"/>
                  <a:pt x="290" y="91"/>
                </a:cubicBezTo>
                <a:cubicBezTo>
                  <a:pt x="307" y="78"/>
                  <a:pt x="324" y="66"/>
                  <a:pt x="341" y="53"/>
                </a:cubicBezTo>
                <a:cubicBezTo>
                  <a:pt x="341" y="53"/>
                  <a:pt x="340" y="54"/>
                  <a:pt x="340" y="54"/>
                </a:cubicBezTo>
                <a:cubicBezTo>
                  <a:pt x="354" y="46"/>
                  <a:pt x="367" y="38"/>
                  <a:pt x="381" y="30"/>
                </a:cubicBezTo>
                <a:cubicBezTo>
                  <a:pt x="381" y="31"/>
                  <a:pt x="382" y="31"/>
                  <a:pt x="382" y="32"/>
                </a:cubicBezTo>
                <a:cubicBezTo>
                  <a:pt x="374" y="40"/>
                  <a:pt x="367" y="48"/>
                  <a:pt x="359" y="56"/>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62" name="Freeform 82">
            <a:extLst>
              <a:ext uri="{FF2B5EF4-FFF2-40B4-BE49-F238E27FC236}">
                <a16:creationId xmlns:a16="http://schemas.microsoft.com/office/drawing/2014/main" id="{31FED9DB-09E1-4A0E-AD06-30B7315E8701}"/>
              </a:ext>
            </a:extLst>
          </p:cNvPr>
          <p:cNvSpPr>
            <a:spLocks/>
          </p:cNvSpPr>
          <p:nvPr/>
        </p:nvSpPr>
        <p:spPr bwMode="auto">
          <a:xfrm>
            <a:off x="513160" y="3037285"/>
            <a:ext cx="1738313" cy="486966"/>
          </a:xfrm>
          <a:custGeom>
            <a:avLst/>
            <a:gdLst>
              <a:gd name="T0" fmla="*/ 347 w 383"/>
              <a:gd name="T1" fmla="*/ 51 h 107"/>
              <a:gd name="T2" fmla="*/ 380 w 383"/>
              <a:gd name="T3" fmla="*/ 30 h 107"/>
              <a:gd name="T4" fmla="*/ 383 w 383"/>
              <a:gd name="T5" fmla="*/ 35 h 107"/>
              <a:gd name="T6" fmla="*/ 341 w 383"/>
              <a:gd name="T7" fmla="*/ 63 h 107"/>
              <a:gd name="T8" fmla="*/ 276 w 383"/>
              <a:gd name="T9" fmla="*/ 104 h 107"/>
              <a:gd name="T10" fmla="*/ 203 w 383"/>
              <a:gd name="T11" fmla="*/ 80 h 107"/>
              <a:gd name="T12" fmla="*/ 14 w 383"/>
              <a:gd name="T13" fmla="*/ 11 h 107"/>
              <a:gd name="T14" fmla="*/ 0 w 383"/>
              <a:gd name="T15" fmla="*/ 0 h 107"/>
              <a:gd name="T16" fmla="*/ 21 w 383"/>
              <a:gd name="T17" fmla="*/ 6 h 107"/>
              <a:gd name="T18" fmla="*/ 260 w 383"/>
              <a:gd name="T19" fmla="*/ 94 h 107"/>
              <a:gd name="T20" fmla="*/ 291 w 383"/>
              <a:gd name="T21" fmla="*/ 91 h 107"/>
              <a:gd name="T22" fmla="*/ 338 w 383"/>
              <a:gd name="T23" fmla="*/ 55 h 107"/>
              <a:gd name="T24" fmla="*/ 347 w 383"/>
              <a:gd name="T25" fmla="*/ 5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3" h="107">
                <a:moveTo>
                  <a:pt x="347" y="51"/>
                </a:moveTo>
                <a:cubicBezTo>
                  <a:pt x="358" y="44"/>
                  <a:pt x="369" y="37"/>
                  <a:pt x="380" y="30"/>
                </a:cubicBezTo>
                <a:cubicBezTo>
                  <a:pt x="381" y="32"/>
                  <a:pt x="382" y="33"/>
                  <a:pt x="383" y="35"/>
                </a:cubicBezTo>
                <a:cubicBezTo>
                  <a:pt x="369" y="44"/>
                  <a:pt x="355" y="54"/>
                  <a:pt x="341" y="63"/>
                </a:cubicBezTo>
                <a:cubicBezTo>
                  <a:pt x="319" y="78"/>
                  <a:pt x="299" y="101"/>
                  <a:pt x="276" y="104"/>
                </a:cubicBezTo>
                <a:cubicBezTo>
                  <a:pt x="253" y="107"/>
                  <a:pt x="227" y="89"/>
                  <a:pt x="203" y="80"/>
                </a:cubicBezTo>
                <a:cubicBezTo>
                  <a:pt x="140" y="57"/>
                  <a:pt x="77" y="34"/>
                  <a:pt x="14" y="11"/>
                </a:cubicBezTo>
                <a:cubicBezTo>
                  <a:pt x="8" y="9"/>
                  <a:pt x="3" y="6"/>
                  <a:pt x="0" y="0"/>
                </a:cubicBezTo>
                <a:cubicBezTo>
                  <a:pt x="7" y="2"/>
                  <a:pt x="14" y="4"/>
                  <a:pt x="21" y="6"/>
                </a:cubicBezTo>
                <a:cubicBezTo>
                  <a:pt x="101" y="35"/>
                  <a:pt x="181" y="65"/>
                  <a:pt x="260" y="94"/>
                </a:cubicBezTo>
                <a:cubicBezTo>
                  <a:pt x="272" y="99"/>
                  <a:pt x="281" y="99"/>
                  <a:pt x="291" y="91"/>
                </a:cubicBezTo>
                <a:cubicBezTo>
                  <a:pt x="306" y="78"/>
                  <a:pt x="323" y="67"/>
                  <a:pt x="338" y="55"/>
                </a:cubicBezTo>
                <a:cubicBezTo>
                  <a:pt x="341" y="54"/>
                  <a:pt x="344" y="53"/>
                  <a:pt x="347" y="51"/>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63" name="Freeform 83">
            <a:extLst>
              <a:ext uri="{FF2B5EF4-FFF2-40B4-BE49-F238E27FC236}">
                <a16:creationId xmlns:a16="http://schemas.microsoft.com/office/drawing/2014/main" id="{3C67416C-BA6B-490B-934F-2884573DFA90}"/>
              </a:ext>
            </a:extLst>
          </p:cNvPr>
          <p:cNvSpPr>
            <a:spLocks/>
          </p:cNvSpPr>
          <p:nvPr/>
        </p:nvSpPr>
        <p:spPr bwMode="auto">
          <a:xfrm>
            <a:off x="513160" y="2914651"/>
            <a:ext cx="1738313" cy="478631"/>
          </a:xfrm>
          <a:custGeom>
            <a:avLst/>
            <a:gdLst>
              <a:gd name="T0" fmla="*/ 310 w 383"/>
              <a:gd name="T1" fmla="*/ 74 h 105"/>
              <a:gd name="T2" fmla="*/ 331 w 383"/>
              <a:gd name="T3" fmla="*/ 62 h 105"/>
              <a:gd name="T4" fmla="*/ 381 w 383"/>
              <a:gd name="T5" fmla="*/ 30 h 105"/>
              <a:gd name="T6" fmla="*/ 383 w 383"/>
              <a:gd name="T7" fmla="*/ 33 h 105"/>
              <a:gd name="T8" fmla="*/ 341 w 383"/>
              <a:gd name="T9" fmla="*/ 66 h 105"/>
              <a:gd name="T10" fmla="*/ 342 w 383"/>
              <a:gd name="T11" fmla="*/ 66 h 105"/>
              <a:gd name="T12" fmla="*/ 286 w 383"/>
              <a:gd name="T13" fmla="*/ 100 h 105"/>
              <a:gd name="T14" fmla="*/ 267 w 383"/>
              <a:gd name="T15" fmla="*/ 103 h 105"/>
              <a:gd name="T16" fmla="*/ 2 w 383"/>
              <a:gd name="T17" fmla="*/ 7 h 105"/>
              <a:gd name="T18" fmla="*/ 0 w 383"/>
              <a:gd name="T19" fmla="*/ 0 h 105"/>
              <a:gd name="T20" fmla="*/ 20 w 383"/>
              <a:gd name="T21" fmla="*/ 6 h 105"/>
              <a:gd name="T22" fmla="*/ 249 w 383"/>
              <a:gd name="T23" fmla="*/ 90 h 105"/>
              <a:gd name="T24" fmla="*/ 310 w 383"/>
              <a:gd name="T25" fmla="*/ 74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3" h="105">
                <a:moveTo>
                  <a:pt x="310" y="74"/>
                </a:moveTo>
                <a:cubicBezTo>
                  <a:pt x="317" y="70"/>
                  <a:pt x="324" y="66"/>
                  <a:pt x="331" y="62"/>
                </a:cubicBezTo>
                <a:cubicBezTo>
                  <a:pt x="347" y="51"/>
                  <a:pt x="364" y="41"/>
                  <a:pt x="381" y="30"/>
                </a:cubicBezTo>
                <a:cubicBezTo>
                  <a:pt x="382" y="31"/>
                  <a:pt x="383" y="32"/>
                  <a:pt x="383" y="33"/>
                </a:cubicBezTo>
                <a:cubicBezTo>
                  <a:pt x="369" y="44"/>
                  <a:pt x="355" y="55"/>
                  <a:pt x="341" y="66"/>
                </a:cubicBezTo>
                <a:cubicBezTo>
                  <a:pt x="341" y="66"/>
                  <a:pt x="342" y="66"/>
                  <a:pt x="342" y="66"/>
                </a:cubicBezTo>
                <a:cubicBezTo>
                  <a:pt x="323" y="77"/>
                  <a:pt x="305" y="89"/>
                  <a:pt x="286" y="100"/>
                </a:cubicBezTo>
                <a:cubicBezTo>
                  <a:pt x="281" y="103"/>
                  <a:pt x="272" y="105"/>
                  <a:pt x="267" y="103"/>
                </a:cubicBezTo>
                <a:cubicBezTo>
                  <a:pt x="178" y="72"/>
                  <a:pt x="90" y="39"/>
                  <a:pt x="2" y="7"/>
                </a:cubicBezTo>
                <a:cubicBezTo>
                  <a:pt x="1" y="6"/>
                  <a:pt x="0" y="5"/>
                  <a:pt x="0" y="0"/>
                </a:cubicBezTo>
                <a:cubicBezTo>
                  <a:pt x="7" y="2"/>
                  <a:pt x="14" y="3"/>
                  <a:pt x="20" y="6"/>
                </a:cubicBezTo>
                <a:cubicBezTo>
                  <a:pt x="97" y="34"/>
                  <a:pt x="173" y="61"/>
                  <a:pt x="249" y="90"/>
                </a:cubicBezTo>
                <a:cubicBezTo>
                  <a:pt x="276" y="101"/>
                  <a:pt x="294" y="94"/>
                  <a:pt x="310" y="74"/>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64" name="Freeform 84">
            <a:extLst>
              <a:ext uri="{FF2B5EF4-FFF2-40B4-BE49-F238E27FC236}">
                <a16:creationId xmlns:a16="http://schemas.microsoft.com/office/drawing/2014/main" id="{FB57A6B4-9EE0-4B5D-BE70-E480C9ECCF60}"/>
              </a:ext>
            </a:extLst>
          </p:cNvPr>
          <p:cNvSpPr>
            <a:spLocks/>
          </p:cNvSpPr>
          <p:nvPr/>
        </p:nvSpPr>
        <p:spPr bwMode="auto">
          <a:xfrm>
            <a:off x="508397" y="2974182"/>
            <a:ext cx="1738313" cy="477441"/>
          </a:xfrm>
          <a:custGeom>
            <a:avLst/>
            <a:gdLst>
              <a:gd name="T0" fmla="*/ 348 w 383"/>
              <a:gd name="T1" fmla="*/ 65 h 105"/>
              <a:gd name="T2" fmla="*/ 339 w 383"/>
              <a:gd name="T3" fmla="*/ 69 h 105"/>
              <a:gd name="T4" fmla="*/ 289 w 383"/>
              <a:gd name="T5" fmla="*/ 100 h 105"/>
              <a:gd name="T6" fmla="*/ 266 w 383"/>
              <a:gd name="T7" fmla="*/ 103 h 105"/>
              <a:gd name="T8" fmla="*/ 9 w 383"/>
              <a:gd name="T9" fmla="*/ 9 h 105"/>
              <a:gd name="T10" fmla="*/ 0 w 383"/>
              <a:gd name="T11" fmla="*/ 0 h 105"/>
              <a:gd name="T12" fmla="*/ 22 w 383"/>
              <a:gd name="T13" fmla="*/ 7 h 105"/>
              <a:gd name="T14" fmla="*/ 260 w 383"/>
              <a:gd name="T15" fmla="*/ 94 h 105"/>
              <a:gd name="T16" fmla="*/ 294 w 383"/>
              <a:gd name="T17" fmla="*/ 90 h 105"/>
              <a:gd name="T18" fmla="*/ 343 w 383"/>
              <a:gd name="T19" fmla="*/ 53 h 105"/>
              <a:gd name="T20" fmla="*/ 342 w 383"/>
              <a:gd name="T21" fmla="*/ 53 h 105"/>
              <a:gd name="T22" fmla="*/ 382 w 383"/>
              <a:gd name="T23" fmla="*/ 31 h 105"/>
              <a:gd name="T24" fmla="*/ 383 w 383"/>
              <a:gd name="T25" fmla="*/ 32 h 105"/>
              <a:gd name="T26" fmla="*/ 348 w 383"/>
              <a:gd name="T27" fmla="*/ 6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3" h="105">
                <a:moveTo>
                  <a:pt x="348" y="65"/>
                </a:moveTo>
                <a:cubicBezTo>
                  <a:pt x="345" y="67"/>
                  <a:pt x="342" y="68"/>
                  <a:pt x="339" y="69"/>
                </a:cubicBezTo>
                <a:cubicBezTo>
                  <a:pt x="323" y="79"/>
                  <a:pt x="306" y="91"/>
                  <a:pt x="289" y="100"/>
                </a:cubicBezTo>
                <a:cubicBezTo>
                  <a:pt x="282" y="103"/>
                  <a:pt x="272" y="105"/>
                  <a:pt x="266" y="103"/>
                </a:cubicBezTo>
                <a:cubicBezTo>
                  <a:pt x="180" y="72"/>
                  <a:pt x="94" y="41"/>
                  <a:pt x="9" y="9"/>
                </a:cubicBezTo>
                <a:cubicBezTo>
                  <a:pt x="6" y="8"/>
                  <a:pt x="2" y="6"/>
                  <a:pt x="0" y="0"/>
                </a:cubicBezTo>
                <a:cubicBezTo>
                  <a:pt x="8" y="2"/>
                  <a:pt x="15" y="4"/>
                  <a:pt x="22" y="7"/>
                </a:cubicBezTo>
                <a:cubicBezTo>
                  <a:pt x="102" y="36"/>
                  <a:pt x="181" y="64"/>
                  <a:pt x="260" y="94"/>
                </a:cubicBezTo>
                <a:cubicBezTo>
                  <a:pt x="273" y="100"/>
                  <a:pt x="283" y="98"/>
                  <a:pt x="294" y="90"/>
                </a:cubicBezTo>
                <a:cubicBezTo>
                  <a:pt x="310" y="77"/>
                  <a:pt x="327" y="65"/>
                  <a:pt x="343" y="53"/>
                </a:cubicBezTo>
                <a:cubicBezTo>
                  <a:pt x="343" y="53"/>
                  <a:pt x="342" y="53"/>
                  <a:pt x="342" y="53"/>
                </a:cubicBezTo>
                <a:cubicBezTo>
                  <a:pt x="355" y="46"/>
                  <a:pt x="369" y="38"/>
                  <a:pt x="382" y="31"/>
                </a:cubicBezTo>
                <a:cubicBezTo>
                  <a:pt x="383" y="32"/>
                  <a:pt x="383" y="32"/>
                  <a:pt x="383" y="32"/>
                </a:cubicBezTo>
                <a:cubicBezTo>
                  <a:pt x="371" y="43"/>
                  <a:pt x="360" y="54"/>
                  <a:pt x="348" y="65"/>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65" name="Freeform 85">
            <a:extLst>
              <a:ext uri="{FF2B5EF4-FFF2-40B4-BE49-F238E27FC236}">
                <a16:creationId xmlns:a16="http://schemas.microsoft.com/office/drawing/2014/main" id="{5BEBB0DF-E861-419E-A811-950110700621}"/>
              </a:ext>
            </a:extLst>
          </p:cNvPr>
          <p:cNvSpPr>
            <a:spLocks/>
          </p:cNvSpPr>
          <p:nvPr/>
        </p:nvSpPr>
        <p:spPr bwMode="auto">
          <a:xfrm>
            <a:off x="503635" y="2609851"/>
            <a:ext cx="1747838" cy="477441"/>
          </a:xfrm>
          <a:custGeom>
            <a:avLst/>
            <a:gdLst>
              <a:gd name="T0" fmla="*/ 334 w 385"/>
              <a:gd name="T1" fmla="*/ 59 h 105"/>
              <a:gd name="T2" fmla="*/ 384 w 385"/>
              <a:gd name="T3" fmla="*/ 29 h 105"/>
              <a:gd name="T4" fmla="*/ 385 w 385"/>
              <a:gd name="T5" fmla="*/ 32 h 105"/>
              <a:gd name="T6" fmla="*/ 342 w 385"/>
              <a:gd name="T7" fmla="*/ 67 h 105"/>
              <a:gd name="T8" fmla="*/ 343 w 385"/>
              <a:gd name="T9" fmla="*/ 66 h 105"/>
              <a:gd name="T10" fmla="*/ 289 w 385"/>
              <a:gd name="T11" fmla="*/ 99 h 105"/>
              <a:gd name="T12" fmla="*/ 270 w 385"/>
              <a:gd name="T13" fmla="*/ 103 h 105"/>
              <a:gd name="T14" fmla="*/ 0 w 385"/>
              <a:gd name="T15" fmla="*/ 5 h 105"/>
              <a:gd name="T16" fmla="*/ 1 w 385"/>
              <a:gd name="T17" fmla="*/ 0 h 105"/>
              <a:gd name="T18" fmla="*/ 19 w 385"/>
              <a:gd name="T19" fmla="*/ 4 h 105"/>
              <a:gd name="T20" fmla="*/ 259 w 385"/>
              <a:gd name="T21" fmla="*/ 92 h 105"/>
              <a:gd name="T22" fmla="*/ 297 w 385"/>
              <a:gd name="T23" fmla="*/ 87 h 105"/>
              <a:gd name="T24" fmla="*/ 335 w 385"/>
              <a:gd name="T25" fmla="*/ 58 h 105"/>
              <a:gd name="T26" fmla="*/ 334 w 385"/>
              <a:gd name="T27" fmla="*/ 5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5" h="105">
                <a:moveTo>
                  <a:pt x="334" y="59"/>
                </a:moveTo>
                <a:cubicBezTo>
                  <a:pt x="351" y="49"/>
                  <a:pt x="367" y="39"/>
                  <a:pt x="384" y="29"/>
                </a:cubicBezTo>
                <a:cubicBezTo>
                  <a:pt x="384" y="30"/>
                  <a:pt x="385" y="31"/>
                  <a:pt x="385" y="32"/>
                </a:cubicBezTo>
                <a:cubicBezTo>
                  <a:pt x="371" y="43"/>
                  <a:pt x="356" y="55"/>
                  <a:pt x="342" y="67"/>
                </a:cubicBezTo>
                <a:cubicBezTo>
                  <a:pt x="342" y="67"/>
                  <a:pt x="343" y="66"/>
                  <a:pt x="343" y="66"/>
                </a:cubicBezTo>
                <a:cubicBezTo>
                  <a:pt x="325" y="77"/>
                  <a:pt x="307" y="89"/>
                  <a:pt x="289" y="99"/>
                </a:cubicBezTo>
                <a:cubicBezTo>
                  <a:pt x="283" y="102"/>
                  <a:pt x="275" y="105"/>
                  <a:pt x="270" y="103"/>
                </a:cubicBezTo>
                <a:cubicBezTo>
                  <a:pt x="180" y="71"/>
                  <a:pt x="90" y="37"/>
                  <a:pt x="0" y="5"/>
                </a:cubicBezTo>
                <a:cubicBezTo>
                  <a:pt x="1" y="3"/>
                  <a:pt x="1" y="1"/>
                  <a:pt x="1" y="0"/>
                </a:cubicBezTo>
                <a:cubicBezTo>
                  <a:pt x="7" y="1"/>
                  <a:pt x="14" y="2"/>
                  <a:pt x="19" y="4"/>
                </a:cubicBezTo>
                <a:cubicBezTo>
                  <a:pt x="99" y="33"/>
                  <a:pt x="179" y="62"/>
                  <a:pt x="259" y="92"/>
                </a:cubicBezTo>
                <a:cubicBezTo>
                  <a:pt x="274" y="98"/>
                  <a:pt x="285" y="97"/>
                  <a:pt x="297" y="87"/>
                </a:cubicBezTo>
                <a:cubicBezTo>
                  <a:pt x="309" y="77"/>
                  <a:pt x="322" y="68"/>
                  <a:pt x="335" y="58"/>
                </a:cubicBezTo>
                <a:cubicBezTo>
                  <a:pt x="335" y="58"/>
                  <a:pt x="334" y="59"/>
                  <a:pt x="334" y="59"/>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66" name="Freeform 86">
            <a:extLst>
              <a:ext uri="{FF2B5EF4-FFF2-40B4-BE49-F238E27FC236}">
                <a16:creationId xmlns:a16="http://schemas.microsoft.com/office/drawing/2014/main" id="{2B148B3F-2249-4E77-8D5B-FADF70C7EA41}"/>
              </a:ext>
            </a:extLst>
          </p:cNvPr>
          <p:cNvSpPr>
            <a:spLocks/>
          </p:cNvSpPr>
          <p:nvPr/>
        </p:nvSpPr>
        <p:spPr bwMode="auto">
          <a:xfrm>
            <a:off x="485776" y="2537222"/>
            <a:ext cx="1765697" cy="486966"/>
          </a:xfrm>
          <a:custGeom>
            <a:avLst/>
            <a:gdLst>
              <a:gd name="T0" fmla="*/ 331 w 389"/>
              <a:gd name="T1" fmla="*/ 65 h 107"/>
              <a:gd name="T2" fmla="*/ 387 w 389"/>
              <a:gd name="T3" fmla="*/ 33 h 107"/>
              <a:gd name="T4" fmla="*/ 389 w 389"/>
              <a:gd name="T5" fmla="*/ 35 h 107"/>
              <a:gd name="T6" fmla="*/ 338 w 389"/>
              <a:gd name="T7" fmla="*/ 75 h 107"/>
              <a:gd name="T8" fmla="*/ 339 w 389"/>
              <a:gd name="T9" fmla="*/ 74 h 107"/>
              <a:gd name="T10" fmla="*/ 293 w 389"/>
              <a:gd name="T11" fmla="*/ 101 h 107"/>
              <a:gd name="T12" fmla="*/ 274 w 389"/>
              <a:gd name="T13" fmla="*/ 105 h 107"/>
              <a:gd name="T14" fmla="*/ 8 w 389"/>
              <a:gd name="T15" fmla="*/ 8 h 107"/>
              <a:gd name="T16" fmla="*/ 0 w 389"/>
              <a:gd name="T17" fmla="*/ 0 h 107"/>
              <a:gd name="T18" fmla="*/ 29 w 389"/>
              <a:gd name="T19" fmla="*/ 8 h 107"/>
              <a:gd name="T20" fmla="*/ 262 w 389"/>
              <a:gd name="T21" fmla="*/ 94 h 107"/>
              <a:gd name="T22" fmla="*/ 302 w 389"/>
              <a:gd name="T23" fmla="*/ 89 h 107"/>
              <a:gd name="T24" fmla="*/ 332 w 389"/>
              <a:gd name="T25" fmla="*/ 65 h 107"/>
              <a:gd name="T26" fmla="*/ 331 w 389"/>
              <a:gd name="T27" fmla="*/ 6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9" h="107">
                <a:moveTo>
                  <a:pt x="331" y="65"/>
                </a:moveTo>
                <a:cubicBezTo>
                  <a:pt x="350" y="54"/>
                  <a:pt x="368" y="43"/>
                  <a:pt x="387" y="33"/>
                </a:cubicBezTo>
                <a:cubicBezTo>
                  <a:pt x="388" y="33"/>
                  <a:pt x="388" y="34"/>
                  <a:pt x="389" y="35"/>
                </a:cubicBezTo>
                <a:cubicBezTo>
                  <a:pt x="372" y="48"/>
                  <a:pt x="355" y="61"/>
                  <a:pt x="338" y="75"/>
                </a:cubicBezTo>
                <a:cubicBezTo>
                  <a:pt x="338" y="75"/>
                  <a:pt x="339" y="74"/>
                  <a:pt x="339" y="74"/>
                </a:cubicBezTo>
                <a:cubicBezTo>
                  <a:pt x="324" y="83"/>
                  <a:pt x="309" y="93"/>
                  <a:pt x="293" y="101"/>
                </a:cubicBezTo>
                <a:cubicBezTo>
                  <a:pt x="288" y="104"/>
                  <a:pt x="279" y="107"/>
                  <a:pt x="274" y="105"/>
                </a:cubicBezTo>
                <a:cubicBezTo>
                  <a:pt x="185" y="73"/>
                  <a:pt x="97" y="41"/>
                  <a:pt x="8" y="8"/>
                </a:cubicBezTo>
                <a:cubicBezTo>
                  <a:pt x="7" y="8"/>
                  <a:pt x="6" y="6"/>
                  <a:pt x="0" y="0"/>
                </a:cubicBezTo>
                <a:cubicBezTo>
                  <a:pt x="13" y="4"/>
                  <a:pt x="21" y="6"/>
                  <a:pt x="29" y="8"/>
                </a:cubicBezTo>
                <a:cubicBezTo>
                  <a:pt x="107" y="37"/>
                  <a:pt x="185" y="65"/>
                  <a:pt x="262" y="94"/>
                </a:cubicBezTo>
                <a:cubicBezTo>
                  <a:pt x="278" y="100"/>
                  <a:pt x="289" y="101"/>
                  <a:pt x="302" y="89"/>
                </a:cubicBezTo>
                <a:cubicBezTo>
                  <a:pt x="311" y="81"/>
                  <a:pt x="322" y="73"/>
                  <a:pt x="332" y="65"/>
                </a:cubicBezTo>
                <a:cubicBezTo>
                  <a:pt x="332" y="65"/>
                  <a:pt x="331" y="65"/>
                  <a:pt x="331" y="65"/>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67" name="Freeform 87">
            <a:extLst>
              <a:ext uri="{FF2B5EF4-FFF2-40B4-BE49-F238E27FC236}">
                <a16:creationId xmlns:a16="http://schemas.microsoft.com/office/drawing/2014/main" id="{A957A617-BC66-4434-8493-BDAFCFD085E5}"/>
              </a:ext>
            </a:extLst>
          </p:cNvPr>
          <p:cNvSpPr>
            <a:spLocks/>
          </p:cNvSpPr>
          <p:nvPr/>
        </p:nvSpPr>
        <p:spPr bwMode="auto">
          <a:xfrm>
            <a:off x="1896666" y="2942035"/>
            <a:ext cx="290513" cy="214313"/>
          </a:xfrm>
          <a:custGeom>
            <a:avLst/>
            <a:gdLst>
              <a:gd name="T0" fmla="*/ 64 w 64"/>
              <a:gd name="T1" fmla="*/ 0 h 47"/>
              <a:gd name="T2" fmla="*/ 0 w 64"/>
              <a:gd name="T3" fmla="*/ 47 h 47"/>
              <a:gd name="T4" fmla="*/ 64 w 64"/>
              <a:gd name="T5" fmla="*/ 0 h 47"/>
            </a:gdLst>
            <a:ahLst/>
            <a:cxnLst>
              <a:cxn ang="0">
                <a:pos x="T0" y="T1"/>
              </a:cxn>
              <a:cxn ang="0">
                <a:pos x="T2" y="T3"/>
              </a:cxn>
              <a:cxn ang="0">
                <a:pos x="T4" y="T5"/>
              </a:cxn>
            </a:cxnLst>
            <a:rect l="0" t="0" r="r" b="b"/>
            <a:pathLst>
              <a:path w="64" h="47">
                <a:moveTo>
                  <a:pt x="64" y="0"/>
                </a:moveTo>
                <a:cubicBezTo>
                  <a:pt x="43" y="16"/>
                  <a:pt x="21" y="31"/>
                  <a:pt x="0" y="47"/>
                </a:cubicBezTo>
                <a:cubicBezTo>
                  <a:pt x="21" y="31"/>
                  <a:pt x="43" y="16"/>
                  <a:pt x="64" y="0"/>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68" name="Freeform 88">
            <a:extLst>
              <a:ext uri="{FF2B5EF4-FFF2-40B4-BE49-F238E27FC236}">
                <a16:creationId xmlns:a16="http://schemas.microsoft.com/office/drawing/2014/main" id="{6CBB6AB6-8811-4B01-8360-A56C6CD60ECD}"/>
              </a:ext>
            </a:extLst>
          </p:cNvPr>
          <p:cNvSpPr>
            <a:spLocks/>
          </p:cNvSpPr>
          <p:nvPr/>
        </p:nvSpPr>
        <p:spPr bwMode="auto">
          <a:xfrm>
            <a:off x="1806178" y="2942035"/>
            <a:ext cx="300038" cy="204788"/>
          </a:xfrm>
          <a:custGeom>
            <a:avLst/>
            <a:gdLst>
              <a:gd name="T0" fmla="*/ 0 w 66"/>
              <a:gd name="T1" fmla="*/ 45 h 45"/>
              <a:gd name="T2" fmla="*/ 66 w 66"/>
              <a:gd name="T3" fmla="*/ 0 h 45"/>
              <a:gd name="T4" fmla="*/ 0 w 66"/>
              <a:gd name="T5" fmla="*/ 45 h 45"/>
            </a:gdLst>
            <a:ahLst/>
            <a:cxnLst>
              <a:cxn ang="0">
                <a:pos x="T0" y="T1"/>
              </a:cxn>
              <a:cxn ang="0">
                <a:pos x="T2" y="T3"/>
              </a:cxn>
              <a:cxn ang="0">
                <a:pos x="T4" y="T5"/>
              </a:cxn>
            </a:cxnLst>
            <a:rect l="0" t="0" r="r" b="b"/>
            <a:pathLst>
              <a:path w="66" h="45">
                <a:moveTo>
                  <a:pt x="0" y="45"/>
                </a:moveTo>
                <a:cubicBezTo>
                  <a:pt x="22" y="30"/>
                  <a:pt x="44" y="15"/>
                  <a:pt x="66" y="0"/>
                </a:cubicBezTo>
                <a:cubicBezTo>
                  <a:pt x="44" y="15"/>
                  <a:pt x="22" y="30"/>
                  <a:pt x="0" y="45"/>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69" name="Freeform 89">
            <a:extLst>
              <a:ext uri="{FF2B5EF4-FFF2-40B4-BE49-F238E27FC236}">
                <a16:creationId xmlns:a16="http://schemas.microsoft.com/office/drawing/2014/main" id="{9FBC40CC-D9A2-4F11-B5E0-BB3F206A21F8}"/>
              </a:ext>
            </a:extLst>
          </p:cNvPr>
          <p:cNvSpPr>
            <a:spLocks/>
          </p:cNvSpPr>
          <p:nvPr/>
        </p:nvSpPr>
        <p:spPr bwMode="auto">
          <a:xfrm>
            <a:off x="1407319" y="2513410"/>
            <a:ext cx="589360" cy="360760"/>
          </a:xfrm>
          <a:custGeom>
            <a:avLst/>
            <a:gdLst>
              <a:gd name="T0" fmla="*/ 68 w 130"/>
              <a:gd name="T1" fmla="*/ 0 h 79"/>
              <a:gd name="T2" fmla="*/ 130 w 130"/>
              <a:gd name="T3" fmla="*/ 35 h 79"/>
              <a:gd name="T4" fmla="*/ 0 w 130"/>
              <a:gd name="T5" fmla="*/ 50 h 79"/>
              <a:gd name="T6" fmla="*/ 68 w 130"/>
              <a:gd name="T7" fmla="*/ 0 h 79"/>
            </a:gdLst>
            <a:ahLst/>
            <a:cxnLst>
              <a:cxn ang="0">
                <a:pos x="T0" y="T1"/>
              </a:cxn>
              <a:cxn ang="0">
                <a:pos x="T2" y="T3"/>
              </a:cxn>
              <a:cxn ang="0">
                <a:pos x="T4" y="T5"/>
              </a:cxn>
              <a:cxn ang="0">
                <a:pos x="T6" y="T7"/>
              </a:cxn>
            </a:cxnLst>
            <a:rect l="0" t="0" r="r" b="b"/>
            <a:pathLst>
              <a:path w="130" h="79">
                <a:moveTo>
                  <a:pt x="68" y="0"/>
                </a:moveTo>
                <a:cubicBezTo>
                  <a:pt x="88" y="14"/>
                  <a:pt x="121" y="4"/>
                  <a:pt x="130" y="35"/>
                </a:cubicBezTo>
                <a:cubicBezTo>
                  <a:pt x="91" y="77"/>
                  <a:pt x="48" y="79"/>
                  <a:pt x="0" y="50"/>
                </a:cubicBezTo>
                <a:cubicBezTo>
                  <a:pt x="27" y="41"/>
                  <a:pt x="67" y="47"/>
                  <a:pt x="68" y="0"/>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70" name="Freeform 90">
            <a:extLst>
              <a:ext uri="{FF2B5EF4-FFF2-40B4-BE49-F238E27FC236}">
                <a16:creationId xmlns:a16="http://schemas.microsoft.com/office/drawing/2014/main" id="{CEF96A57-5456-475A-9BDD-D700D675ABE2}"/>
              </a:ext>
            </a:extLst>
          </p:cNvPr>
          <p:cNvSpPr>
            <a:spLocks/>
          </p:cNvSpPr>
          <p:nvPr/>
        </p:nvSpPr>
        <p:spPr bwMode="auto">
          <a:xfrm>
            <a:off x="748904" y="2272904"/>
            <a:ext cx="590550" cy="341710"/>
          </a:xfrm>
          <a:custGeom>
            <a:avLst/>
            <a:gdLst>
              <a:gd name="T0" fmla="*/ 130 w 130"/>
              <a:gd name="T1" fmla="*/ 27 h 75"/>
              <a:gd name="T2" fmla="*/ 57 w 130"/>
              <a:gd name="T3" fmla="*/ 75 h 75"/>
              <a:gd name="T4" fmla="*/ 0 w 130"/>
              <a:gd name="T5" fmla="*/ 41 h 75"/>
              <a:gd name="T6" fmla="*/ 130 w 130"/>
              <a:gd name="T7" fmla="*/ 27 h 75"/>
            </a:gdLst>
            <a:ahLst/>
            <a:cxnLst>
              <a:cxn ang="0">
                <a:pos x="T0" y="T1"/>
              </a:cxn>
              <a:cxn ang="0">
                <a:pos x="T2" y="T3"/>
              </a:cxn>
              <a:cxn ang="0">
                <a:pos x="T4" y="T5"/>
              </a:cxn>
              <a:cxn ang="0">
                <a:pos x="T6" y="T7"/>
              </a:cxn>
            </a:cxnLst>
            <a:rect l="0" t="0" r="r" b="b"/>
            <a:pathLst>
              <a:path w="130" h="75">
                <a:moveTo>
                  <a:pt x="130" y="27"/>
                </a:moveTo>
                <a:cubicBezTo>
                  <a:pt x="102" y="36"/>
                  <a:pt x="64" y="30"/>
                  <a:pt x="57" y="75"/>
                </a:cubicBezTo>
                <a:cubicBezTo>
                  <a:pt x="39" y="61"/>
                  <a:pt x="10" y="69"/>
                  <a:pt x="0" y="41"/>
                </a:cubicBezTo>
                <a:cubicBezTo>
                  <a:pt x="50" y="3"/>
                  <a:pt x="77" y="0"/>
                  <a:pt x="130" y="27"/>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3071" name="Freeform 91">
            <a:extLst>
              <a:ext uri="{FF2B5EF4-FFF2-40B4-BE49-F238E27FC236}">
                <a16:creationId xmlns:a16="http://schemas.microsoft.com/office/drawing/2014/main" id="{49195E59-3C81-4CA7-B0D4-3B49462647D6}"/>
              </a:ext>
            </a:extLst>
          </p:cNvPr>
          <p:cNvSpPr>
            <a:spLocks/>
          </p:cNvSpPr>
          <p:nvPr/>
        </p:nvSpPr>
        <p:spPr bwMode="auto">
          <a:xfrm>
            <a:off x="1166813" y="2422923"/>
            <a:ext cx="398860" cy="245269"/>
          </a:xfrm>
          <a:custGeom>
            <a:avLst/>
            <a:gdLst>
              <a:gd name="T0" fmla="*/ 64 w 88"/>
              <a:gd name="T1" fmla="*/ 51 h 54"/>
              <a:gd name="T2" fmla="*/ 9 w 88"/>
              <a:gd name="T3" fmla="*/ 53 h 54"/>
              <a:gd name="T4" fmla="*/ 0 w 88"/>
              <a:gd name="T5" fmla="*/ 31 h 54"/>
              <a:gd name="T6" fmla="*/ 42 w 88"/>
              <a:gd name="T7" fmla="*/ 49 h 54"/>
              <a:gd name="T8" fmla="*/ 46 w 88"/>
              <a:gd name="T9" fmla="*/ 43 h 54"/>
              <a:gd name="T10" fmla="*/ 25 w 88"/>
              <a:gd name="T11" fmla="*/ 20 h 54"/>
              <a:gd name="T12" fmla="*/ 88 w 88"/>
              <a:gd name="T13" fmla="*/ 32 h 54"/>
              <a:gd name="T14" fmla="*/ 69 w 88"/>
              <a:gd name="T15" fmla="*/ 21 h 54"/>
              <a:gd name="T16" fmla="*/ 46 w 88"/>
              <a:gd name="T17" fmla="*/ 15 h 54"/>
              <a:gd name="T18" fmla="*/ 41 w 88"/>
              <a:gd name="T19" fmla="*/ 22 h 54"/>
              <a:gd name="T20" fmla="*/ 70 w 88"/>
              <a:gd name="T21" fmla="*/ 37 h 54"/>
              <a:gd name="T22" fmla="*/ 64 w 88"/>
              <a:gd name="T23" fmla="*/ 5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 h="54">
                <a:moveTo>
                  <a:pt x="64" y="51"/>
                </a:moveTo>
                <a:cubicBezTo>
                  <a:pt x="46" y="52"/>
                  <a:pt x="27" y="54"/>
                  <a:pt x="9" y="53"/>
                </a:cubicBezTo>
                <a:cubicBezTo>
                  <a:pt x="5" y="53"/>
                  <a:pt x="1" y="41"/>
                  <a:pt x="0" y="31"/>
                </a:cubicBezTo>
                <a:cubicBezTo>
                  <a:pt x="14" y="37"/>
                  <a:pt x="28" y="43"/>
                  <a:pt x="42" y="49"/>
                </a:cubicBezTo>
                <a:cubicBezTo>
                  <a:pt x="44" y="47"/>
                  <a:pt x="45" y="45"/>
                  <a:pt x="46" y="43"/>
                </a:cubicBezTo>
                <a:cubicBezTo>
                  <a:pt x="39" y="35"/>
                  <a:pt x="32" y="27"/>
                  <a:pt x="25" y="20"/>
                </a:cubicBezTo>
                <a:cubicBezTo>
                  <a:pt x="46" y="0"/>
                  <a:pt x="79" y="5"/>
                  <a:pt x="88" y="32"/>
                </a:cubicBezTo>
                <a:cubicBezTo>
                  <a:pt x="82" y="28"/>
                  <a:pt x="76" y="24"/>
                  <a:pt x="69" y="21"/>
                </a:cubicBezTo>
                <a:cubicBezTo>
                  <a:pt x="62" y="18"/>
                  <a:pt x="54" y="17"/>
                  <a:pt x="46" y="15"/>
                </a:cubicBezTo>
                <a:cubicBezTo>
                  <a:pt x="44" y="17"/>
                  <a:pt x="42" y="19"/>
                  <a:pt x="41" y="22"/>
                </a:cubicBezTo>
                <a:cubicBezTo>
                  <a:pt x="51" y="27"/>
                  <a:pt x="60" y="32"/>
                  <a:pt x="70" y="37"/>
                </a:cubicBezTo>
                <a:cubicBezTo>
                  <a:pt x="68" y="41"/>
                  <a:pt x="66" y="46"/>
                  <a:pt x="64" y="51"/>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25604" name="Freeform 95">
            <a:extLst>
              <a:ext uri="{FF2B5EF4-FFF2-40B4-BE49-F238E27FC236}">
                <a16:creationId xmlns:a16="http://schemas.microsoft.com/office/drawing/2014/main" id="{2EAD1F13-D994-4A7B-B26A-035B8750151E}"/>
              </a:ext>
            </a:extLst>
          </p:cNvPr>
          <p:cNvSpPr>
            <a:spLocks/>
          </p:cNvSpPr>
          <p:nvPr/>
        </p:nvSpPr>
        <p:spPr bwMode="auto">
          <a:xfrm>
            <a:off x="1066800" y="972741"/>
            <a:ext cx="513160" cy="791766"/>
          </a:xfrm>
          <a:custGeom>
            <a:avLst/>
            <a:gdLst>
              <a:gd name="T0" fmla="*/ 74 w 151"/>
              <a:gd name="T1" fmla="*/ 232 h 232"/>
              <a:gd name="T2" fmla="*/ 74 w 151"/>
              <a:gd name="T3" fmla="*/ 91 h 232"/>
              <a:gd name="T4" fmla="*/ 61 w 151"/>
              <a:gd name="T5" fmla="*/ 64 h 232"/>
              <a:gd name="T6" fmla="*/ 0 w 151"/>
              <a:gd name="T7" fmla="*/ 13 h 232"/>
              <a:gd name="T8" fmla="*/ 63 w 151"/>
              <a:gd name="T9" fmla="*/ 1 h 232"/>
              <a:gd name="T10" fmla="*/ 79 w 151"/>
              <a:gd name="T11" fmla="*/ 6 h 232"/>
              <a:gd name="T12" fmla="*/ 140 w 151"/>
              <a:gd name="T13" fmla="*/ 59 h 232"/>
              <a:gd name="T14" fmla="*/ 145 w 151"/>
              <a:gd name="T15" fmla="*/ 137 h 232"/>
              <a:gd name="T16" fmla="*/ 146 w 151"/>
              <a:gd name="T17" fmla="*/ 191 h 232"/>
              <a:gd name="T18" fmla="*/ 119 w 151"/>
              <a:gd name="T19" fmla="*/ 223 h 232"/>
              <a:gd name="T20" fmla="*/ 74 w 151"/>
              <a:gd name="T21"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1" h="232">
                <a:moveTo>
                  <a:pt x="74" y="232"/>
                </a:moveTo>
                <a:cubicBezTo>
                  <a:pt x="74" y="184"/>
                  <a:pt x="75" y="137"/>
                  <a:pt x="74" y="91"/>
                </a:cubicBezTo>
                <a:cubicBezTo>
                  <a:pt x="74" y="82"/>
                  <a:pt x="68" y="71"/>
                  <a:pt x="61" y="64"/>
                </a:cubicBezTo>
                <a:cubicBezTo>
                  <a:pt x="43" y="47"/>
                  <a:pt x="23" y="32"/>
                  <a:pt x="0" y="13"/>
                </a:cubicBezTo>
                <a:cubicBezTo>
                  <a:pt x="24" y="8"/>
                  <a:pt x="43" y="4"/>
                  <a:pt x="63" y="1"/>
                </a:cubicBezTo>
                <a:cubicBezTo>
                  <a:pt x="68" y="0"/>
                  <a:pt x="75" y="3"/>
                  <a:pt x="79" y="6"/>
                </a:cubicBezTo>
                <a:cubicBezTo>
                  <a:pt x="100" y="23"/>
                  <a:pt x="129" y="37"/>
                  <a:pt x="140" y="59"/>
                </a:cubicBezTo>
                <a:cubicBezTo>
                  <a:pt x="151" y="80"/>
                  <a:pt x="144" y="111"/>
                  <a:pt x="145" y="137"/>
                </a:cubicBezTo>
                <a:cubicBezTo>
                  <a:pt x="145" y="155"/>
                  <a:pt x="143" y="174"/>
                  <a:pt x="146" y="191"/>
                </a:cubicBezTo>
                <a:cubicBezTo>
                  <a:pt x="148" y="213"/>
                  <a:pt x="139" y="221"/>
                  <a:pt x="119" y="223"/>
                </a:cubicBezTo>
                <a:cubicBezTo>
                  <a:pt x="105" y="225"/>
                  <a:pt x="91" y="229"/>
                  <a:pt x="74" y="232"/>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25605" name="Freeform 96">
            <a:extLst>
              <a:ext uri="{FF2B5EF4-FFF2-40B4-BE49-F238E27FC236}">
                <a16:creationId xmlns:a16="http://schemas.microsoft.com/office/drawing/2014/main" id="{F4FB27A8-D242-432E-96B2-7D53591724A1}"/>
              </a:ext>
            </a:extLst>
          </p:cNvPr>
          <p:cNvSpPr>
            <a:spLocks/>
          </p:cNvSpPr>
          <p:nvPr/>
        </p:nvSpPr>
        <p:spPr bwMode="auto">
          <a:xfrm>
            <a:off x="1019175" y="1327547"/>
            <a:ext cx="282179" cy="433388"/>
          </a:xfrm>
          <a:custGeom>
            <a:avLst/>
            <a:gdLst>
              <a:gd name="T0" fmla="*/ 76 w 83"/>
              <a:gd name="T1" fmla="*/ 1 h 127"/>
              <a:gd name="T2" fmla="*/ 83 w 83"/>
              <a:gd name="T3" fmla="*/ 105 h 127"/>
              <a:gd name="T4" fmla="*/ 11 w 83"/>
              <a:gd name="T5" fmla="*/ 107 h 127"/>
              <a:gd name="T6" fmla="*/ 6 w 83"/>
              <a:gd name="T7" fmla="*/ 104 h 127"/>
              <a:gd name="T8" fmla="*/ 12 w 83"/>
              <a:gd name="T9" fmla="*/ 28 h 127"/>
              <a:gd name="T10" fmla="*/ 76 w 83"/>
              <a:gd name="T11" fmla="*/ 1 h 127"/>
            </a:gdLst>
            <a:ahLst/>
            <a:cxnLst>
              <a:cxn ang="0">
                <a:pos x="T0" y="T1"/>
              </a:cxn>
              <a:cxn ang="0">
                <a:pos x="T2" y="T3"/>
              </a:cxn>
              <a:cxn ang="0">
                <a:pos x="T4" y="T5"/>
              </a:cxn>
              <a:cxn ang="0">
                <a:pos x="T6" y="T7"/>
              </a:cxn>
              <a:cxn ang="0">
                <a:pos x="T8" y="T9"/>
              </a:cxn>
              <a:cxn ang="0">
                <a:pos x="T10" y="T11"/>
              </a:cxn>
            </a:cxnLst>
            <a:rect l="0" t="0" r="r" b="b"/>
            <a:pathLst>
              <a:path w="83" h="127">
                <a:moveTo>
                  <a:pt x="76" y="1"/>
                </a:moveTo>
                <a:cubicBezTo>
                  <a:pt x="61" y="36"/>
                  <a:pt x="46" y="69"/>
                  <a:pt x="83" y="105"/>
                </a:cubicBezTo>
                <a:cubicBezTo>
                  <a:pt x="55" y="107"/>
                  <a:pt x="34" y="127"/>
                  <a:pt x="11" y="107"/>
                </a:cubicBezTo>
                <a:cubicBezTo>
                  <a:pt x="10" y="105"/>
                  <a:pt x="7" y="105"/>
                  <a:pt x="6" y="104"/>
                </a:cubicBezTo>
                <a:cubicBezTo>
                  <a:pt x="0" y="96"/>
                  <a:pt x="7" y="37"/>
                  <a:pt x="12" y="28"/>
                </a:cubicBezTo>
                <a:cubicBezTo>
                  <a:pt x="25" y="0"/>
                  <a:pt x="52" y="7"/>
                  <a:pt x="76" y="1"/>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25606" name="Freeform 97">
            <a:extLst>
              <a:ext uri="{FF2B5EF4-FFF2-40B4-BE49-F238E27FC236}">
                <a16:creationId xmlns:a16="http://schemas.microsoft.com/office/drawing/2014/main" id="{D7C4AC01-3E06-40CB-AEF7-C5EB79AD17FF}"/>
              </a:ext>
            </a:extLst>
          </p:cNvPr>
          <p:cNvSpPr>
            <a:spLocks/>
          </p:cNvSpPr>
          <p:nvPr/>
        </p:nvSpPr>
        <p:spPr bwMode="auto">
          <a:xfrm>
            <a:off x="1579960" y="1222772"/>
            <a:ext cx="261938" cy="391716"/>
          </a:xfrm>
          <a:custGeom>
            <a:avLst/>
            <a:gdLst>
              <a:gd name="T0" fmla="*/ 2 w 77"/>
              <a:gd name="T1" fmla="*/ 115 h 115"/>
              <a:gd name="T2" fmla="*/ 14 w 77"/>
              <a:gd name="T3" fmla="*/ 90 h 115"/>
              <a:gd name="T4" fmla="*/ 9 w 77"/>
              <a:gd name="T5" fmla="*/ 28 h 115"/>
              <a:gd name="T6" fmla="*/ 18 w 77"/>
              <a:gd name="T7" fmla="*/ 7 h 115"/>
              <a:gd name="T8" fmla="*/ 55 w 77"/>
              <a:gd name="T9" fmla="*/ 0 h 115"/>
              <a:gd name="T10" fmla="*/ 72 w 77"/>
              <a:gd name="T11" fmla="*/ 24 h 115"/>
              <a:gd name="T12" fmla="*/ 71 w 77"/>
              <a:gd name="T13" fmla="*/ 83 h 115"/>
              <a:gd name="T14" fmla="*/ 2 w 77"/>
              <a:gd name="T15" fmla="*/ 115 h 1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115">
                <a:moveTo>
                  <a:pt x="2" y="115"/>
                </a:moveTo>
                <a:cubicBezTo>
                  <a:pt x="8" y="104"/>
                  <a:pt x="11" y="97"/>
                  <a:pt x="14" y="90"/>
                </a:cubicBezTo>
                <a:cubicBezTo>
                  <a:pt x="23" y="68"/>
                  <a:pt x="24" y="47"/>
                  <a:pt x="9" y="28"/>
                </a:cubicBezTo>
                <a:cubicBezTo>
                  <a:pt x="0" y="16"/>
                  <a:pt x="4" y="10"/>
                  <a:pt x="18" y="7"/>
                </a:cubicBezTo>
                <a:cubicBezTo>
                  <a:pt x="29" y="5"/>
                  <a:pt x="41" y="3"/>
                  <a:pt x="55" y="0"/>
                </a:cubicBezTo>
                <a:cubicBezTo>
                  <a:pt x="60" y="7"/>
                  <a:pt x="71" y="15"/>
                  <a:pt x="72" y="24"/>
                </a:cubicBezTo>
                <a:cubicBezTo>
                  <a:pt x="75" y="44"/>
                  <a:pt x="77" y="66"/>
                  <a:pt x="71" y="83"/>
                </a:cubicBezTo>
                <a:cubicBezTo>
                  <a:pt x="60" y="110"/>
                  <a:pt x="32" y="112"/>
                  <a:pt x="2" y="115"/>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25607" name="Freeform 98">
            <a:extLst>
              <a:ext uri="{FF2B5EF4-FFF2-40B4-BE49-F238E27FC236}">
                <a16:creationId xmlns:a16="http://schemas.microsoft.com/office/drawing/2014/main" id="{C1693625-B9D2-4FF5-B511-6D90EB7352CF}"/>
              </a:ext>
            </a:extLst>
          </p:cNvPr>
          <p:cNvSpPr>
            <a:spLocks/>
          </p:cNvSpPr>
          <p:nvPr/>
        </p:nvSpPr>
        <p:spPr bwMode="auto">
          <a:xfrm>
            <a:off x="931069" y="1239441"/>
            <a:ext cx="350044" cy="600075"/>
          </a:xfrm>
          <a:custGeom>
            <a:avLst/>
            <a:gdLst>
              <a:gd name="T0" fmla="*/ 16 w 103"/>
              <a:gd name="T1" fmla="*/ 163 h 176"/>
              <a:gd name="T2" fmla="*/ 100 w 103"/>
              <a:gd name="T3" fmla="*/ 145 h 176"/>
              <a:gd name="T4" fmla="*/ 102 w 103"/>
              <a:gd name="T5" fmla="*/ 153 h 176"/>
              <a:gd name="T6" fmla="*/ 3 w 103"/>
              <a:gd name="T7" fmla="*/ 176 h 176"/>
              <a:gd name="T8" fmla="*/ 3 w 103"/>
              <a:gd name="T9" fmla="*/ 117 h 176"/>
              <a:gd name="T10" fmla="*/ 2 w 103"/>
              <a:gd name="T11" fmla="*/ 43 h 176"/>
              <a:gd name="T12" fmla="*/ 25 w 103"/>
              <a:gd name="T13" fmla="*/ 15 h 176"/>
              <a:gd name="T14" fmla="*/ 101 w 103"/>
              <a:gd name="T15" fmla="*/ 0 h 176"/>
              <a:gd name="T16" fmla="*/ 103 w 103"/>
              <a:gd name="T17" fmla="*/ 6 h 176"/>
              <a:gd name="T18" fmla="*/ 91 w 103"/>
              <a:gd name="T19" fmla="*/ 13 h 176"/>
              <a:gd name="T20" fmla="*/ 30 w 103"/>
              <a:gd name="T21" fmla="*/ 26 h 176"/>
              <a:gd name="T22" fmla="*/ 17 w 103"/>
              <a:gd name="T23" fmla="*/ 39 h 176"/>
              <a:gd name="T24" fmla="*/ 16 w 103"/>
              <a:gd name="T25" fmla="*/ 16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176">
                <a:moveTo>
                  <a:pt x="16" y="163"/>
                </a:moveTo>
                <a:cubicBezTo>
                  <a:pt x="46" y="156"/>
                  <a:pt x="73" y="150"/>
                  <a:pt x="100" y="145"/>
                </a:cubicBezTo>
                <a:cubicBezTo>
                  <a:pt x="101" y="147"/>
                  <a:pt x="102" y="150"/>
                  <a:pt x="102" y="153"/>
                </a:cubicBezTo>
                <a:cubicBezTo>
                  <a:pt x="71" y="160"/>
                  <a:pt x="39" y="168"/>
                  <a:pt x="3" y="176"/>
                </a:cubicBezTo>
                <a:cubicBezTo>
                  <a:pt x="3" y="155"/>
                  <a:pt x="3" y="136"/>
                  <a:pt x="3" y="117"/>
                </a:cubicBezTo>
                <a:cubicBezTo>
                  <a:pt x="3" y="92"/>
                  <a:pt x="4" y="67"/>
                  <a:pt x="2" y="43"/>
                </a:cubicBezTo>
                <a:cubicBezTo>
                  <a:pt x="0" y="24"/>
                  <a:pt x="8" y="17"/>
                  <a:pt x="25" y="15"/>
                </a:cubicBezTo>
                <a:cubicBezTo>
                  <a:pt x="51" y="11"/>
                  <a:pt x="76" y="5"/>
                  <a:pt x="101" y="0"/>
                </a:cubicBezTo>
                <a:cubicBezTo>
                  <a:pt x="102" y="2"/>
                  <a:pt x="102" y="4"/>
                  <a:pt x="103" y="6"/>
                </a:cubicBezTo>
                <a:cubicBezTo>
                  <a:pt x="99" y="8"/>
                  <a:pt x="95" y="12"/>
                  <a:pt x="91" y="13"/>
                </a:cubicBezTo>
                <a:cubicBezTo>
                  <a:pt x="70" y="18"/>
                  <a:pt x="50" y="21"/>
                  <a:pt x="30" y="26"/>
                </a:cubicBezTo>
                <a:cubicBezTo>
                  <a:pt x="25" y="27"/>
                  <a:pt x="17" y="34"/>
                  <a:pt x="17" y="39"/>
                </a:cubicBezTo>
                <a:cubicBezTo>
                  <a:pt x="16" y="79"/>
                  <a:pt x="16" y="120"/>
                  <a:pt x="16" y="163"/>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25608" name="Freeform 99">
            <a:extLst>
              <a:ext uri="{FF2B5EF4-FFF2-40B4-BE49-F238E27FC236}">
                <a16:creationId xmlns:a16="http://schemas.microsoft.com/office/drawing/2014/main" id="{F30286AB-F7E8-4745-9445-856453A3EB58}"/>
              </a:ext>
            </a:extLst>
          </p:cNvPr>
          <p:cNvSpPr>
            <a:spLocks/>
          </p:cNvSpPr>
          <p:nvPr/>
        </p:nvSpPr>
        <p:spPr bwMode="auto">
          <a:xfrm>
            <a:off x="1594247" y="1106091"/>
            <a:ext cx="339329" cy="579835"/>
          </a:xfrm>
          <a:custGeom>
            <a:avLst/>
            <a:gdLst>
              <a:gd name="T0" fmla="*/ 60 w 100"/>
              <a:gd name="T1" fmla="*/ 8 h 170"/>
              <a:gd name="T2" fmla="*/ 94 w 100"/>
              <a:gd name="T3" fmla="*/ 0 h 170"/>
              <a:gd name="T4" fmla="*/ 94 w 100"/>
              <a:gd name="T5" fmla="*/ 84 h 170"/>
              <a:gd name="T6" fmla="*/ 89 w 100"/>
              <a:gd name="T7" fmla="*/ 148 h 170"/>
              <a:gd name="T8" fmla="*/ 30 w 100"/>
              <a:gd name="T9" fmla="*/ 165 h 170"/>
              <a:gd name="T10" fmla="*/ 2 w 100"/>
              <a:gd name="T11" fmla="*/ 170 h 170"/>
              <a:gd name="T12" fmla="*/ 0 w 100"/>
              <a:gd name="T13" fmla="*/ 163 h 170"/>
              <a:gd name="T14" fmla="*/ 81 w 100"/>
              <a:gd name="T15" fmla="*/ 143 h 170"/>
              <a:gd name="T16" fmla="*/ 81 w 100"/>
              <a:gd name="T17" fmla="*/ 14 h 170"/>
              <a:gd name="T18" fmla="*/ 0 w 100"/>
              <a:gd name="T19" fmla="*/ 30 h 170"/>
              <a:gd name="T20" fmla="*/ 4 w 100"/>
              <a:gd name="T21" fmla="*/ 16 h 170"/>
              <a:gd name="T22" fmla="*/ 60 w 100"/>
              <a:gd name="T23" fmla="*/ 8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 h="170">
                <a:moveTo>
                  <a:pt x="60" y="8"/>
                </a:moveTo>
                <a:cubicBezTo>
                  <a:pt x="71" y="6"/>
                  <a:pt x="81" y="3"/>
                  <a:pt x="94" y="0"/>
                </a:cubicBezTo>
                <a:cubicBezTo>
                  <a:pt x="94" y="29"/>
                  <a:pt x="95" y="57"/>
                  <a:pt x="94" y="84"/>
                </a:cubicBezTo>
                <a:cubicBezTo>
                  <a:pt x="94" y="106"/>
                  <a:pt x="100" y="134"/>
                  <a:pt x="89" y="148"/>
                </a:cubicBezTo>
                <a:cubicBezTo>
                  <a:pt x="79" y="161"/>
                  <a:pt x="50" y="160"/>
                  <a:pt x="30" y="165"/>
                </a:cubicBezTo>
                <a:cubicBezTo>
                  <a:pt x="21" y="167"/>
                  <a:pt x="11" y="168"/>
                  <a:pt x="2" y="170"/>
                </a:cubicBezTo>
                <a:cubicBezTo>
                  <a:pt x="1" y="168"/>
                  <a:pt x="1" y="165"/>
                  <a:pt x="0" y="163"/>
                </a:cubicBezTo>
                <a:cubicBezTo>
                  <a:pt x="27" y="156"/>
                  <a:pt x="54" y="150"/>
                  <a:pt x="81" y="143"/>
                </a:cubicBezTo>
                <a:cubicBezTo>
                  <a:pt x="81" y="101"/>
                  <a:pt x="81" y="59"/>
                  <a:pt x="81" y="14"/>
                </a:cubicBezTo>
                <a:cubicBezTo>
                  <a:pt x="55" y="19"/>
                  <a:pt x="28" y="24"/>
                  <a:pt x="0" y="30"/>
                </a:cubicBezTo>
                <a:cubicBezTo>
                  <a:pt x="2" y="23"/>
                  <a:pt x="3" y="20"/>
                  <a:pt x="4" y="16"/>
                </a:cubicBezTo>
                <a:cubicBezTo>
                  <a:pt x="23" y="14"/>
                  <a:pt x="42" y="11"/>
                  <a:pt x="60" y="8"/>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25609" name="Freeform 100">
            <a:extLst>
              <a:ext uri="{FF2B5EF4-FFF2-40B4-BE49-F238E27FC236}">
                <a16:creationId xmlns:a16="http://schemas.microsoft.com/office/drawing/2014/main" id="{C8A6095E-385F-4209-8C6F-EB3DABAA1F7B}"/>
              </a:ext>
            </a:extLst>
          </p:cNvPr>
          <p:cNvSpPr>
            <a:spLocks/>
          </p:cNvSpPr>
          <p:nvPr/>
        </p:nvSpPr>
        <p:spPr bwMode="auto">
          <a:xfrm>
            <a:off x="819150" y="1147763"/>
            <a:ext cx="295275" cy="561975"/>
          </a:xfrm>
          <a:custGeom>
            <a:avLst/>
            <a:gdLst>
              <a:gd name="T0" fmla="*/ 87 w 87"/>
              <a:gd name="T1" fmla="*/ 6 h 165"/>
              <a:gd name="T2" fmla="*/ 24 w 87"/>
              <a:gd name="T3" fmla="*/ 16 h 165"/>
              <a:gd name="T4" fmla="*/ 2 w 87"/>
              <a:gd name="T5" fmla="*/ 41 h 165"/>
              <a:gd name="T6" fmla="*/ 0 w 87"/>
              <a:gd name="T7" fmla="*/ 165 h 165"/>
              <a:gd name="T8" fmla="*/ 0 w 87"/>
              <a:gd name="T9" fmla="*/ 17 h 165"/>
              <a:gd name="T10" fmla="*/ 85 w 87"/>
              <a:gd name="T11" fmla="*/ 0 h 165"/>
              <a:gd name="T12" fmla="*/ 87 w 87"/>
              <a:gd name="T13" fmla="*/ 6 h 165"/>
            </a:gdLst>
            <a:ahLst/>
            <a:cxnLst>
              <a:cxn ang="0">
                <a:pos x="T0" y="T1"/>
              </a:cxn>
              <a:cxn ang="0">
                <a:pos x="T2" y="T3"/>
              </a:cxn>
              <a:cxn ang="0">
                <a:pos x="T4" y="T5"/>
              </a:cxn>
              <a:cxn ang="0">
                <a:pos x="T6" y="T7"/>
              </a:cxn>
              <a:cxn ang="0">
                <a:pos x="T8" y="T9"/>
              </a:cxn>
              <a:cxn ang="0">
                <a:pos x="T10" y="T11"/>
              </a:cxn>
              <a:cxn ang="0">
                <a:pos x="T12" y="T13"/>
              </a:cxn>
            </a:cxnLst>
            <a:rect l="0" t="0" r="r" b="b"/>
            <a:pathLst>
              <a:path w="87" h="165">
                <a:moveTo>
                  <a:pt x="87" y="6"/>
                </a:moveTo>
                <a:cubicBezTo>
                  <a:pt x="66" y="10"/>
                  <a:pt x="45" y="14"/>
                  <a:pt x="24" y="16"/>
                </a:cubicBezTo>
                <a:cubicBezTo>
                  <a:pt x="8" y="18"/>
                  <a:pt x="1" y="23"/>
                  <a:pt x="2" y="41"/>
                </a:cubicBezTo>
                <a:cubicBezTo>
                  <a:pt x="4" y="82"/>
                  <a:pt x="2" y="123"/>
                  <a:pt x="0" y="165"/>
                </a:cubicBezTo>
                <a:cubicBezTo>
                  <a:pt x="0" y="116"/>
                  <a:pt x="0" y="67"/>
                  <a:pt x="0" y="17"/>
                </a:cubicBezTo>
                <a:cubicBezTo>
                  <a:pt x="29" y="11"/>
                  <a:pt x="57" y="6"/>
                  <a:pt x="85" y="0"/>
                </a:cubicBezTo>
                <a:cubicBezTo>
                  <a:pt x="86" y="2"/>
                  <a:pt x="86" y="4"/>
                  <a:pt x="87" y="6"/>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25610" name="Freeform 101">
            <a:extLst>
              <a:ext uri="{FF2B5EF4-FFF2-40B4-BE49-F238E27FC236}">
                <a16:creationId xmlns:a16="http://schemas.microsoft.com/office/drawing/2014/main" id="{03319B91-4254-4B5B-B7C9-811AD34886FC}"/>
              </a:ext>
            </a:extLst>
          </p:cNvPr>
          <p:cNvSpPr>
            <a:spLocks/>
          </p:cNvSpPr>
          <p:nvPr/>
        </p:nvSpPr>
        <p:spPr bwMode="auto">
          <a:xfrm>
            <a:off x="1553766" y="1054895"/>
            <a:ext cx="284560" cy="75010"/>
          </a:xfrm>
          <a:custGeom>
            <a:avLst/>
            <a:gdLst>
              <a:gd name="T0" fmla="*/ 49 w 84"/>
              <a:gd name="T1" fmla="*/ 15 h 22"/>
              <a:gd name="T2" fmla="*/ 2 w 84"/>
              <a:gd name="T3" fmla="*/ 22 h 22"/>
              <a:gd name="T4" fmla="*/ 0 w 84"/>
              <a:gd name="T5" fmla="*/ 20 h 22"/>
              <a:gd name="T6" fmla="*/ 19 w 84"/>
              <a:gd name="T7" fmla="*/ 8 h 22"/>
              <a:gd name="T8" fmla="*/ 54 w 84"/>
              <a:gd name="T9" fmla="*/ 1 h 22"/>
              <a:gd name="T10" fmla="*/ 79 w 84"/>
              <a:gd name="T11" fmla="*/ 2 h 22"/>
              <a:gd name="T12" fmla="*/ 84 w 84"/>
              <a:gd name="T13" fmla="*/ 11 h 22"/>
              <a:gd name="T14" fmla="*/ 49 w 84"/>
              <a:gd name="T15" fmla="*/ 15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22">
                <a:moveTo>
                  <a:pt x="49" y="15"/>
                </a:moveTo>
                <a:cubicBezTo>
                  <a:pt x="33" y="18"/>
                  <a:pt x="17" y="20"/>
                  <a:pt x="2" y="22"/>
                </a:cubicBezTo>
                <a:cubicBezTo>
                  <a:pt x="1" y="21"/>
                  <a:pt x="0" y="20"/>
                  <a:pt x="0" y="20"/>
                </a:cubicBezTo>
                <a:cubicBezTo>
                  <a:pt x="6" y="16"/>
                  <a:pt x="13" y="12"/>
                  <a:pt x="19" y="8"/>
                </a:cubicBezTo>
                <a:cubicBezTo>
                  <a:pt x="31" y="5"/>
                  <a:pt x="42" y="3"/>
                  <a:pt x="54" y="1"/>
                </a:cubicBezTo>
                <a:cubicBezTo>
                  <a:pt x="62" y="1"/>
                  <a:pt x="71" y="0"/>
                  <a:pt x="79" y="2"/>
                </a:cubicBezTo>
                <a:cubicBezTo>
                  <a:pt x="81" y="2"/>
                  <a:pt x="83" y="8"/>
                  <a:pt x="84" y="11"/>
                </a:cubicBezTo>
                <a:cubicBezTo>
                  <a:pt x="73" y="12"/>
                  <a:pt x="61" y="14"/>
                  <a:pt x="49" y="15"/>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25611" name="Freeform 102">
            <a:extLst>
              <a:ext uri="{FF2B5EF4-FFF2-40B4-BE49-F238E27FC236}">
                <a16:creationId xmlns:a16="http://schemas.microsoft.com/office/drawing/2014/main" id="{C9409EEB-8571-4966-86D9-37770DE54C35}"/>
              </a:ext>
            </a:extLst>
          </p:cNvPr>
          <p:cNvSpPr>
            <a:spLocks/>
          </p:cNvSpPr>
          <p:nvPr/>
        </p:nvSpPr>
        <p:spPr bwMode="auto">
          <a:xfrm>
            <a:off x="887016" y="1228726"/>
            <a:ext cx="128588" cy="539354"/>
          </a:xfrm>
          <a:custGeom>
            <a:avLst/>
            <a:gdLst>
              <a:gd name="T0" fmla="*/ 0 w 38"/>
              <a:gd name="T1" fmla="*/ 156 h 158"/>
              <a:gd name="T2" fmla="*/ 0 w 38"/>
              <a:gd name="T3" fmla="*/ 8 h 158"/>
              <a:gd name="T4" fmla="*/ 38 w 38"/>
              <a:gd name="T5" fmla="*/ 0 h 158"/>
              <a:gd name="T6" fmla="*/ 2 w 38"/>
              <a:gd name="T7" fmla="*/ 55 h 158"/>
              <a:gd name="T8" fmla="*/ 2 w 38"/>
              <a:gd name="T9" fmla="*/ 158 h 158"/>
              <a:gd name="T10" fmla="*/ 0 w 38"/>
              <a:gd name="T11" fmla="*/ 156 h 158"/>
            </a:gdLst>
            <a:ahLst/>
            <a:cxnLst>
              <a:cxn ang="0">
                <a:pos x="T0" y="T1"/>
              </a:cxn>
              <a:cxn ang="0">
                <a:pos x="T2" y="T3"/>
              </a:cxn>
              <a:cxn ang="0">
                <a:pos x="T4" y="T5"/>
              </a:cxn>
              <a:cxn ang="0">
                <a:pos x="T6" y="T7"/>
              </a:cxn>
              <a:cxn ang="0">
                <a:pos x="T8" y="T9"/>
              </a:cxn>
              <a:cxn ang="0">
                <a:pos x="T10" y="T11"/>
              </a:cxn>
            </a:cxnLst>
            <a:rect l="0" t="0" r="r" b="b"/>
            <a:pathLst>
              <a:path w="38" h="158">
                <a:moveTo>
                  <a:pt x="0" y="156"/>
                </a:moveTo>
                <a:cubicBezTo>
                  <a:pt x="0" y="107"/>
                  <a:pt x="0" y="59"/>
                  <a:pt x="0" y="8"/>
                </a:cubicBezTo>
                <a:cubicBezTo>
                  <a:pt x="12" y="5"/>
                  <a:pt x="25" y="3"/>
                  <a:pt x="38" y="0"/>
                </a:cubicBezTo>
                <a:cubicBezTo>
                  <a:pt x="1" y="14"/>
                  <a:pt x="1" y="14"/>
                  <a:pt x="2" y="55"/>
                </a:cubicBezTo>
                <a:cubicBezTo>
                  <a:pt x="2" y="89"/>
                  <a:pt x="2" y="123"/>
                  <a:pt x="2" y="158"/>
                </a:cubicBezTo>
                <a:cubicBezTo>
                  <a:pt x="1" y="157"/>
                  <a:pt x="0" y="156"/>
                  <a:pt x="0" y="156"/>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25612" name="Freeform 103">
            <a:extLst>
              <a:ext uri="{FF2B5EF4-FFF2-40B4-BE49-F238E27FC236}">
                <a16:creationId xmlns:a16="http://schemas.microsoft.com/office/drawing/2014/main" id="{2698CC79-18A3-4488-98A0-7B69FCDF4706}"/>
              </a:ext>
            </a:extLst>
          </p:cNvPr>
          <p:cNvSpPr>
            <a:spLocks/>
          </p:cNvSpPr>
          <p:nvPr/>
        </p:nvSpPr>
        <p:spPr bwMode="auto">
          <a:xfrm>
            <a:off x="692944" y="1096566"/>
            <a:ext cx="47625" cy="504825"/>
          </a:xfrm>
          <a:custGeom>
            <a:avLst/>
            <a:gdLst>
              <a:gd name="T0" fmla="*/ 14 w 14"/>
              <a:gd name="T1" fmla="*/ 0 h 148"/>
              <a:gd name="T2" fmla="*/ 4 w 14"/>
              <a:gd name="T3" fmla="*/ 24 h 148"/>
              <a:gd name="T4" fmla="*/ 0 w 14"/>
              <a:gd name="T5" fmla="*/ 148 h 148"/>
              <a:gd name="T6" fmla="*/ 0 w 14"/>
              <a:gd name="T7" fmla="*/ 15 h 148"/>
              <a:gd name="T8" fmla="*/ 14 w 14"/>
              <a:gd name="T9" fmla="*/ 0 h 148"/>
            </a:gdLst>
            <a:ahLst/>
            <a:cxnLst>
              <a:cxn ang="0">
                <a:pos x="T0" y="T1"/>
              </a:cxn>
              <a:cxn ang="0">
                <a:pos x="T2" y="T3"/>
              </a:cxn>
              <a:cxn ang="0">
                <a:pos x="T4" y="T5"/>
              </a:cxn>
              <a:cxn ang="0">
                <a:pos x="T6" y="T7"/>
              </a:cxn>
              <a:cxn ang="0">
                <a:pos x="T8" y="T9"/>
              </a:cxn>
            </a:cxnLst>
            <a:rect l="0" t="0" r="r" b="b"/>
            <a:pathLst>
              <a:path w="14" h="148">
                <a:moveTo>
                  <a:pt x="14" y="0"/>
                </a:moveTo>
                <a:cubicBezTo>
                  <a:pt x="11" y="8"/>
                  <a:pt x="4" y="16"/>
                  <a:pt x="4" y="24"/>
                </a:cubicBezTo>
                <a:cubicBezTo>
                  <a:pt x="3" y="65"/>
                  <a:pt x="3" y="107"/>
                  <a:pt x="0" y="148"/>
                </a:cubicBezTo>
                <a:cubicBezTo>
                  <a:pt x="0" y="104"/>
                  <a:pt x="1" y="60"/>
                  <a:pt x="0" y="15"/>
                </a:cubicBezTo>
                <a:cubicBezTo>
                  <a:pt x="0" y="0"/>
                  <a:pt x="9" y="0"/>
                  <a:pt x="14" y="0"/>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25613" name="Freeform 104">
            <a:extLst>
              <a:ext uri="{FF2B5EF4-FFF2-40B4-BE49-F238E27FC236}">
                <a16:creationId xmlns:a16="http://schemas.microsoft.com/office/drawing/2014/main" id="{65877EE9-D62D-4549-8A0B-0A0C91DC8BAD}"/>
              </a:ext>
            </a:extLst>
          </p:cNvPr>
          <p:cNvSpPr>
            <a:spLocks/>
          </p:cNvSpPr>
          <p:nvPr/>
        </p:nvSpPr>
        <p:spPr bwMode="auto">
          <a:xfrm>
            <a:off x="1482329" y="1010841"/>
            <a:ext cx="288131" cy="71438"/>
          </a:xfrm>
          <a:custGeom>
            <a:avLst/>
            <a:gdLst>
              <a:gd name="T0" fmla="*/ 75 w 85"/>
              <a:gd name="T1" fmla="*/ 14 h 21"/>
              <a:gd name="T2" fmla="*/ 40 w 85"/>
              <a:gd name="T3" fmla="*/ 21 h 21"/>
              <a:gd name="T4" fmla="*/ 0 w 85"/>
              <a:gd name="T5" fmla="*/ 18 h 21"/>
              <a:gd name="T6" fmla="*/ 85 w 85"/>
              <a:gd name="T7" fmla="*/ 0 h 21"/>
              <a:gd name="T8" fmla="*/ 75 w 85"/>
              <a:gd name="T9" fmla="*/ 14 h 21"/>
            </a:gdLst>
            <a:ahLst/>
            <a:cxnLst>
              <a:cxn ang="0">
                <a:pos x="T0" y="T1"/>
              </a:cxn>
              <a:cxn ang="0">
                <a:pos x="T2" y="T3"/>
              </a:cxn>
              <a:cxn ang="0">
                <a:pos x="T4" y="T5"/>
              </a:cxn>
              <a:cxn ang="0">
                <a:pos x="T6" y="T7"/>
              </a:cxn>
              <a:cxn ang="0">
                <a:pos x="T8" y="T9"/>
              </a:cxn>
            </a:cxnLst>
            <a:rect l="0" t="0" r="r" b="b"/>
            <a:pathLst>
              <a:path w="85" h="21">
                <a:moveTo>
                  <a:pt x="75" y="14"/>
                </a:moveTo>
                <a:cubicBezTo>
                  <a:pt x="63" y="16"/>
                  <a:pt x="52" y="18"/>
                  <a:pt x="40" y="21"/>
                </a:cubicBezTo>
                <a:cubicBezTo>
                  <a:pt x="28" y="20"/>
                  <a:pt x="16" y="19"/>
                  <a:pt x="0" y="18"/>
                </a:cubicBezTo>
                <a:cubicBezTo>
                  <a:pt x="31" y="11"/>
                  <a:pt x="59" y="5"/>
                  <a:pt x="85" y="0"/>
                </a:cubicBezTo>
                <a:cubicBezTo>
                  <a:pt x="82" y="4"/>
                  <a:pt x="79" y="9"/>
                  <a:pt x="75" y="14"/>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25614" name="Freeform 105">
            <a:extLst>
              <a:ext uri="{FF2B5EF4-FFF2-40B4-BE49-F238E27FC236}">
                <a16:creationId xmlns:a16="http://schemas.microsoft.com/office/drawing/2014/main" id="{AF8ABA41-DB16-4183-AB29-019117DB150E}"/>
              </a:ext>
            </a:extLst>
          </p:cNvPr>
          <p:cNvSpPr>
            <a:spLocks/>
          </p:cNvSpPr>
          <p:nvPr/>
        </p:nvSpPr>
        <p:spPr bwMode="auto">
          <a:xfrm>
            <a:off x="1577579" y="1082279"/>
            <a:ext cx="298847" cy="78581"/>
          </a:xfrm>
          <a:custGeom>
            <a:avLst/>
            <a:gdLst>
              <a:gd name="T0" fmla="*/ 42 w 88"/>
              <a:gd name="T1" fmla="*/ 7 h 23"/>
              <a:gd name="T2" fmla="*/ 77 w 88"/>
              <a:gd name="T3" fmla="*/ 3 h 23"/>
              <a:gd name="T4" fmla="*/ 86 w 88"/>
              <a:gd name="T5" fmla="*/ 0 h 23"/>
              <a:gd name="T6" fmla="*/ 88 w 88"/>
              <a:gd name="T7" fmla="*/ 2 h 23"/>
              <a:gd name="T8" fmla="*/ 65 w 88"/>
              <a:gd name="T9" fmla="*/ 15 h 23"/>
              <a:gd name="T10" fmla="*/ 9 w 88"/>
              <a:gd name="T11" fmla="*/ 23 h 23"/>
              <a:gd name="T12" fmla="*/ 0 w 88"/>
              <a:gd name="T13" fmla="*/ 20 h 23"/>
              <a:gd name="T14" fmla="*/ 42 w 88"/>
              <a:gd name="T15" fmla="*/ 7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23">
                <a:moveTo>
                  <a:pt x="42" y="7"/>
                </a:moveTo>
                <a:cubicBezTo>
                  <a:pt x="54" y="6"/>
                  <a:pt x="66" y="4"/>
                  <a:pt x="77" y="3"/>
                </a:cubicBezTo>
                <a:cubicBezTo>
                  <a:pt x="80" y="2"/>
                  <a:pt x="83" y="1"/>
                  <a:pt x="86" y="0"/>
                </a:cubicBezTo>
                <a:cubicBezTo>
                  <a:pt x="87" y="1"/>
                  <a:pt x="87" y="2"/>
                  <a:pt x="88" y="2"/>
                </a:cubicBezTo>
                <a:cubicBezTo>
                  <a:pt x="80" y="7"/>
                  <a:pt x="73" y="11"/>
                  <a:pt x="65" y="15"/>
                </a:cubicBezTo>
                <a:cubicBezTo>
                  <a:pt x="47" y="18"/>
                  <a:pt x="28" y="21"/>
                  <a:pt x="9" y="23"/>
                </a:cubicBezTo>
                <a:cubicBezTo>
                  <a:pt x="7" y="23"/>
                  <a:pt x="5" y="22"/>
                  <a:pt x="0" y="20"/>
                </a:cubicBezTo>
                <a:cubicBezTo>
                  <a:pt x="16" y="15"/>
                  <a:pt x="29" y="11"/>
                  <a:pt x="42" y="7"/>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25615" name="Freeform 106">
            <a:extLst>
              <a:ext uri="{FF2B5EF4-FFF2-40B4-BE49-F238E27FC236}">
                <a16:creationId xmlns:a16="http://schemas.microsoft.com/office/drawing/2014/main" id="{C466B6D5-9A76-42B9-814C-7316FE248134}"/>
              </a:ext>
            </a:extLst>
          </p:cNvPr>
          <p:cNvSpPr>
            <a:spLocks/>
          </p:cNvSpPr>
          <p:nvPr/>
        </p:nvSpPr>
        <p:spPr bwMode="auto">
          <a:xfrm>
            <a:off x="788194" y="1160860"/>
            <a:ext cx="30956" cy="525066"/>
          </a:xfrm>
          <a:custGeom>
            <a:avLst/>
            <a:gdLst>
              <a:gd name="T0" fmla="*/ 0 w 9"/>
              <a:gd name="T1" fmla="*/ 154 h 154"/>
              <a:gd name="T2" fmla="*/ 1 w 9"/>
              <a:gd name="T3" fmla="*/ 15 h 154"/>
              <a:gd name="T4" fmla="*/ 9 w 9"/>
              <a:gd name="T5" fmla="*/ 0 h 154"/>
              <a:gd name="T6" fmla="*/ 3 w 9"/>
              <a:gd name="T7" fmla="*/ 27 h 154"/>
              <a:gd name="T8" fmla="*/ 3 w 9"/>
              <a:gd name="T9" fmla="*/ 154 h 154"/>
              <a:gd name="T10" fmla="*/ 0 w 9"/>
              <a:gd name="T11" fmla="*/ 154 h 154"/>
            </a:gdLst>
            <a:ahLst/>
            <a:cxnLst>
              <a:cxn ang="0">
                <a:pos x="T0" y="T1"/>
              </a:cxn>
              <a:cxn ang="0">
                <a:pos x="T2" y="T3"/>
              </a:cxn>
              <a:cxn ang="0">
                <a:pos x="T4" y="T5"/>
              </a:cxn>
              <a:cxn ang="0">
                <a:pos x="T6" y="T7"/>
              </a:cxn>
              <a:cxn ang="0">
                <a:pos x="T8" y="T9"/>
              </a:cxn>
              <a:cxn ang="0">
                <a:pos x="T10" y="T11"/>
              </a:cxn>
            </a:cxnLst>
            <a:rect l="0" t="0" r="r" b="b"/>
            <a:pathLst>
              <a:path w="9" h="154">
                <a:moveTo>
                  <a:pt x="0" y="154"/>
                </a:moveTo>
                <a:cubicBezTo>
                  <a:pt x="0" y="107"/>
                  <a:pt x="0" y="61"/>
                  <a:pt x="1" y="15"/>
                </a:cubicBezTo>
                <a:cubicBezTo>
                  <a:pt x="1" y="11"/>
                  <a:pt x="5" y="7"/>
                  <a:pt x="9" y="0"/>
                </a:cubicBezTo>
                <a:cubicBezTo>
                  <a:pt x="7" y="13"/>
                  <a:pt x="4" y="20"/>
                  <a:pt x="3" y="27"/>
                </a:cubicBezTo>
                <a:cubicBezTo>
                  <a:pt x="3" y="69"/>
                  <a:pt x="3" y="112"/>
                  <a:pt x="3" y="154"/>
                </a:cubicBezTo>
                <a:cubicBezTo>
                  <a:pt x="2" y="154"/>
                  <a:pt x="1" y="154"/>
                  <a:pt x="0" y="154"/>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25616" name="Freeform 107">
            <a:extLst>
              <a:ext uri="{FF2B5EF4-FFF2-40B4-BE49-F238E27FC236}">
                <a16:creationId xmlns:a16="http://schemas.microsoft.com/office/drawing/2014/main" id="{1F096583-D366-4CAB-9E28-F5B352609D1C}"/>
              </a:ext>
            </a:extLst>
          </p:cNvPr>
          <p:cNvSpPr>
            <a:spLocks/>
          </p:cNvSpPr>
          <p:nvPr/>
        </p:nvSpPr>
        <p:spPr bwMode="auto">
          <a:xfrm>
            <a:off x="914400" y="1307308"/>
            <a:ext cx="5954" cy="488156"/>
          </a:xfrm>
          <a:custGeom>
            <a:avLst/>
            <a:gdLst>
              <a:gd name="T0" fmla="*/ 2 w 2"/>
              <a:gd name="T1" fmla="*/ 0 h 143"/>
              <a:gd name="T2" fmla="*/ 2 w 2"/>
              <a:gd name="T3" fmla="*/ 143 h 143"/>
              <a:gd name="T4" fmla="*/ 0 w 2"/>
              <a:gd name="T5" fmla="*/ 143 h 143"/>
              <a:gd name="T6" fmla="*/ 0 w 2"/>
              <a:gd name="T7" fmla="*/ 0 h 143"/>
              <a:gd name="T8" fmla="*/ 2 w 2"/>
              <a:gd name="T9" fmla="*/ 0 h 143"/>
            </a:gdLst>
            <a:ahLst/>
            <a:cxnLst>
              <a:cxn ang="0">
                <a:pos x="T0" y="T1"/>
              </a:cxn>
              <a:cxn ang="0">
                <a:pos x="T2" y="T3"/>
              </a:cxn>
              <a:cxn ang="0">
                <a:pos x="T4" y="T5"/>
              </a:cxn>
              <a:cxn ang="0">
                <a:pos x="T6" y="T7"/>
              </a:cxn>
              <a:cxn ang="0">
                <a:pos x="T8" y="T9"/>
              </a:cxn>
            </a:cxnLst>
            <a:rect l="0" t="0" r="r" b="b"/>
            <a:pathLst>
              <a:path w="2" h="143">
                <a:moveTo>
                  <a:pt x="2" y="0"/>
                </a:moveTo>
                <a:cubicBezTo>
                  <a:pt x="2" y="48"/>
                  <a:pt x="2" y="95"/>
                  <a:pt x="2" y="143"/>
                </a:cubicBezTo>
                <a:cubicBezTo>
                  <a:pt x="1" y="143"/>
                  <a:pt x="1" y="143"/>
                  <a:pt x="0" y="143"/>
                </a:cubicBezTo>
                <a:cubicBezTo>
                  <a:pt x="0" y="95"/>
                  <a:pt x="0" y="47"/>
                  <a:pt x="0" y="0"/>
                </a:cubicBezTo>
                <a:cubicBezTo>
                  <a:pt x="1" y="0"/>
                  <a:pt x="1" y="0"/>
                  <a:pt x="2" y="0"/>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25617" name="Freeform 108">
            <a:extLst>
              <a:ext uri="{FF2B5EF4-FFF2-40B4-BE49-F238E27FC236}">
                <a16:creationId xmlns:a16="http://schemas.microsoft.com/office/drawing/2014/main" id="{59F5073E-7308-465A-A3F7-C437ABD31B13}"/>
              </a:ext>
            </a:extLst>
          </p:cNvPr>
          <p:cNvSpPr>
            <a:spLocks/>
          </p:cNvSpPr>
          <p:nvPr/>
        </p:nvSpPr>
        <p:spPr bwMode="auto">
          <a:xfrm>
            <a:off x="1365647" y="904876"/>
            <a:ext cx="300038" cy="75010"/>
          </a:xfrm>
          <a:custGeom>
            <a:avLst/>
            <a:gdLst>
              <a:gd name="T0" fmla="*/ 47 w 88"/>
              <a:gd name="T1" fmla="*/ 15 h 22"/>
              <a:gd name="T2" fmla="*/ 1 w 88"/>
              <a:gd name="T3" fmla="*/ 22 h 22"/>
              <a:gd name="T4" fmla="*/ 0 w 88"/>
              <a:gd name="T5" fmla="*/ 18 h 22"/>
              <a:gd name="T6" fmla="*/ 88 w 88"/>
              <a:gd name="T7" fmla="*/ 0 h 22"/>
              <a:gd name="T8" fmla="*/ 83 w 88"/>
              <a:gd name="T9" fmla="*/ 11 h 22"/>
              <a:gd name="T10" fmla="*/ 47 w 88"/>
              <a:gd name="T11" fmla="*/ 15 h 22"/>
            </a:gdLst>
            <a:ahLst/>
            <a:cxnLst>
              <a:cxn ang="0">
                <a:pos x="T0" y="T1"/>
              </a:cxn>
              <a:cxn ang="0">
                <a:pos x="T2" y="T3"/>
              </a:cxn>
              <a:cxn ang="0">
                <a:pos x="T4" y="T5"/>
              </a:cxn>
              <a:cxn ang="0">
                <a:pos x="T6" y="T7"/>
              </a:cxn>
              <a:cxn ang="0">
                <a:pos x="T8" y="T9"/>
              </a:cxn>
              <a:cxn ang="0">
                <a:pos x="T10" y="T11"/>
              </a:cxn>
            </a:cxnLst>
            <a:rect l="0" t="0" r="r" b="b"/>
            <a:pathLst>
              <a:path w="88" h="22">
                <a:moveTo>
                  <a:pt x="47" y="15"/>
                </a:moveTo>
                <a:cubicBezTo>
                  <a:pt x="32" y="18"/>
                  <a:pt x="16" y="20"/>
                  <a:pt x="1" y="22"/>
                </a:cubicBezTo>
                <a:cubicBezTo>
                  <a:pt x="1" y="21"/>
                  <a:pt x="0" y="20"/>
                  <a:pt x="0" y="18"/>
                </a:cubicBezTo>
                <a:cubicBezTo>
                  <a:pt x="29" y="12"/>
                  <a:pt x="57" y="7"/>
                  <a:pt x="88" y="0"/>
                </a:cubicBezTo>
                <a:cubicBezTo>
                  <a:pt x="86" y="5"/>
                  <a:pt x="85" y="8"/>
                  <a:pt x="83" y="11"/>
                </a:cubicBezTo>
                <a:cubicBezTo>
                  <a:pt x="71" y="12"/>
                  <a:pt x="59" y="14"/>
                  <a:pt x="47" y="15"/>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25618" name="Freeform 109">
            <a:extLst>
              <a:ext uri="{FF2B5EF4-FFF2-40B4-BE49-F238E27FC236}">
                <a16:creationId xmlns:a16="http://schemas.microsoft.com/office/drawing/2014/main" id="{CA12777E-3A08-440B-9304-7E015826827A}"/>
              </a:ext>
            </a:extLst>
          </p:cNvPr>
          <p:cNvSpPr>
            <a:spLocks/>
          </p:cNvSpPr>
          <p:nvPr/>
        </p:nvSpPr>
        <p:spPr bwMode="auto">
          <a:xfrm>
            <a:off x="764382" y="1225153"/>
            <a:ext cx="3572" cy="433388"/>
          </a:xfrm>
          <a:custGeom>
            <a:avLst/>
            <a:gdLst>
              <a:gd name="T0" fmla="*/ 1 w 1"/>
              <a:gd name="T1" fmla="*/ 0 h 127"/>
              <a:gd name="T2" fmla="*/ 1 w 1"/>
              <a:gd name="T3" fmla="*/ 127 h 127"/>
              <a:gd name="T4" fmla="*/ 0 w 1"/>
              <a:gd name="T5" fmla="*/ 127 h 127"/>
              <a:gd name="T6" fmla="*/ 0 w 1"/>
              <a:gd name="T7" fmla="*/ 0 h 127"/>
              <a:gd name="T8" fmla="*/ 1 w 1"/>
              <a:gd name="T9" fmla="*/ 0 h 127"/>
            </a:gdLst>
            <a:ahLst/>
            <a:cxnLst>
              <a:cxn ang="0">
                <a:pos x="T0" y="T1"/>
              </a:cxn>
              <a:cxn ang="0">
                <a:pos x="T2" y="T3"/>
              </a:cxn>
              <a:cxn ang="0">
                <a:pos x="T4" y="T5"/>
              </a:cxn>
              <a:cxn ang="0">
                <a:pos x="T6" y="T7"/>
              </a:cxn>
              <a:cxn ang="0">
                <a:pos x="T8" y="T9"/>
              </a:cxn>
            </a:cxnLst>
            <a:rect l="0" t="0" r="r" b="b"/>
            <a:pathLst>
              <a:path w="1" h="127">
                <a:moveTo>
                  <a:pt x="1" y="0"/>
                </a:moveTo>
                <a:cubicBezTo>
                  <a:pt x="1" y="43"/>
                  <a:pt x="1" y="85"/>
                  <a:pt x="1" y="127"/>
                </a:cubicBezTo>
                <a:cubicBezTo>
                  <a:pt x="1" y="127"/>
                  <a:pt x="0" y="127"/>
                  <a:pt x="0" y="127"/>
                </a:cubicBezTo>
                <a:cubicBezTo>
                  <a:pt x="0" y="85"/>
                  <a:pt x="0" y="42"/>
                  <a:pt x="0" y="0"/>
                </a:cubicBezTo>
                <a:cubicBezTo>
                  <a:pt x="0" y="0"/>
                  <a:pt x="1" y="0"/>
                  <a:pt x="1" y="0"/>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25619" name="Freeform 110">
            <a:extLst>
              <a:ext uri="{FF2B5EF4-FFF2-40B4-BE49-F238E27FC236}">
                <a16:creationId xmlns:a16="http://schemas.microsoft.com/office/drawing/2014/main" id="{C2AFE5DB-473D-4D38-B0DF-2B3DEAFBF870}"/>
              </a:ext>
            </a:extLst>
          </p:cNvPr>
          <p:cNvSpPr>
            <a:spLocks/>
          </p:cNvSpPr>
          <p:nvPr/>
        </p:nvSpPr>
        <p:spPr bwMode="auto">
          <a:xfrm>
            <a:off x="767953" y="1089423"/>
            <a:ext cx="309563" cy="78581"/>
          </a:xfrm>
          <a:custGeom>
            <a:avLst/>
            <a:gdLst>
              <a:gd name="T0" fmla="*/ 91 w 91"/>
              <a:gd name="T1" fmla="*/ 6 h 23"/>
              <a:gd name="T2" fmla="*/ 0 w 91"/>
              <a:gd name="T3" fmla="*/ 23 h 23"/>
              <a:gd name="T4" fmla="*/ 0 w 91"/>
              <a:gd name="T5" fmla="*/ 19 h 23"/>
              <a:gd name="T6" fmla="*/ 89 w 91"/>
              <a:gd name="T7" fmla="*/ 0 h 23"/>
              <a:gd name="T8" fmla="*/ 91 w 91"/>
              <a:gd name="T9" fmla="*/ 6 h 23"/>
            </a:gdLst>
            <a:ahLst/>
            <a:cxnLst>
              <a:cxn ang="0">
                <a:pos x="T0" y="T1"/>
              </a:cxn>
              <a:cxn ang="0">
                <a:pos x="T2" y="T3"/>
              </a:cxn>
              <a:cxn ang="0">
                <a:pos x="T4" y="T5"/>
              </a:cxn>
              <a:cxn ang="0">
                <a:pos x="T6" y="T7"/>
              </a:cxn>
              <a:cxn ang="0">
                <a:pos x="T8" y="T9"/>
              </a:cxn>
            </a:cxnLst>
            <a:rect l="0" t="0" r="r" b="b"/>
            <a:pathLst>
              <a:path w="91" h="23">
                <a:moveTo>
                  <a:pt x="91" y="6"/>
                </a:moveTo>
                <a:cubicBezTo>
                  <a:pt x="60" y="12"/>
                  <a:pt x="30" y="17"/>
                  <a:pt x="0" y="23"/>
                </a:cubicBezTo>
                <a:cubicBezTo>
                  <a:pt x="0" y="21"/>
                  <a:pt x="0" y="20"/>
                  <a:pt x="0" y="19"/>
                </a:cubicBezTo>
                <a:cubicBezTo>
                  <a:pt x="29" y="13"/>
                  <a:pt x="59" y="7"/>
                  <a:pt x="89" y="0"/>
                </a:cubicBezTo>
                <a:cubicBezTo>
                  <a:pt x="90" y="2"/>
                  <a:pt x="90" y="4"/>
                  <a:pt x="91" y="6"/>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25620" name="Freeform 111">
            <a:extLst>
              <a:ext uri="{FF2B5EF4-FFF2-40B4-BE49-F238E27FC236}">
                <a16:creationId xmlns:a16="http://schemas.microsoft.com/office/drawing/2014/main" id="{27F7C5D4-A07B-4EC1-8B4F-4931EE42897F}"/>
              </a:ext>
            </a:extLst>
          </p:cNvPr>
          <p:cNvSpPr>
            <a:spLocks/>
          </p:cNvSpPr>
          <p:nvPr/>
        </p:nvSpPr>
        <p:spPr bwMode="auto">
          <a:xfrm>
            <a:off x="1431132" y="959644"/>
            <a:ext cx="288131" cy="71438"/>
          </a:xfrm>
          <a:custGeom>
            <a:avLst/>
            <a:gdLst>
              <a:gd name="T0" fmla="*/ 13 w 85"/>
              <a:gd name="T1" fmla="*/ 13 h 21"/>
              <a:gd name="T2" fmla="*/ 84 w 85"/>
              <a:gd name="T3" fmla="*/ 0 h 21"/>
              <a:gd name="T4" fmla="*/ 85 w 85"/>
              <a:gd name="T5" fmla="*/ 6 h 21"/>
              <a:gd name="T6" fmla="*/ 1 w 85"/>
              <a:gd name="T7" fmla="*/ 21 h 21"/>
              <a:gd name="T8" fmla="*/ 0 w 85"/>
              <a:gd name="T9" fmla="*/ 18 h 21"/>
              <a:gd name="T10" fmla="*/ 13 w 85"/>
              <a:gd name="T11" fmla="*/ 13 h 21"/>
              <a:gd name="T12" fmla="*/ 13 w 85"/>
              <a:gd name="T13" fmla="*/ 13 h 21"/>
            </a:gdLst>
            <a:ahLst/>
            <a:cxnLst>
              <a:cxn ang="0">
                <a:pos x="T0" y="T1"/>
              </a:cxn>
              <a:cxn ang="0">
                <a:pos x="T2" y="T3"/>
              </a:cxn>
              <a:cxn ang="0">
                <a:pos x="T4" y="T5"/>
              </a:cxn>
              <a:cxn ang="0">
                <a:pos x="T6" y="T7"/>
              </a:cxn>
              <a:cxn ang="0">
                <a:pos x="T8" y="T9"/>
              </a:cxn>
              <a:cxn ang="0">
                <a:pos x="T10" y="T11"/>
              </a:cxn>
              <a:cxn ang="0">
                <a:pos x="T12" y="T13"/>
              </a:cxn>
            </a:cxnLst>
            <a:rect l="0" t="0" r="r" b="b"/>
            <a:pathLst>
              <a:path w="85" h="21">
                <a:moveTo>
                  <a:pt x="13" y="13"/>
                </a:moveTo>
                <a:cubicBezTo>
                  <a:pt x="37" y="9"/>
                  <a:pt x="60" y="4"/>
                  <a:pt x="84" y="0"/>
                </a:cubicBezTo>
                <a:cubicBezTo>
                  <a:pt x="84" y="2"/>
                  <a:pt x="85" y="4"/>
                  <a:pt x="85" y="6"/>
                </a:cubicBezTo>
                <a:cubicBezTo>
                  <a:pt x="57" y="11"/>
                  <a:pt x="29" y="16"/>
                  <a:pt x="1" y="21"/>
                </a:cubicBezTo>
                <a:cubicBezTo>
                  <a:pt x="1" y="20"/>
                  <a:pt x="1" y="19"/>
                  <a:pt x="0" y="18"/>
                </a:cubicBezTo>
                <a:cubicBezTo>
                  <a:pt x="5" y="16"/>
                  <a:pt x="9" y="14"/>
                  <a:pt x="13" y="13"/>
                </a:cubicBezTo>
                <a:cubicBezTo>
                  <a:pt x="13" y="13"/>
                  <a:pt x="13" y="13"/>
                  <a:pt x="13" y="13"/>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25621" name="Freeform 112">
            <a:extLst>
              <a:ext uri="{FF2B5EF4-FFF2-40B4-BE49-F238E27FC236}">
                <a16:creationId xmlns:a16="http://schemas.microsoft.com/office/drawing/2014/main" id="{7041D027-B47E-4FA2-B076-A5652ADE1309}"/>
              </a:ext>
            </a:extLst>
          </p:cNvPr>
          <p:cNvSpPr>
            <a:spLocks/>
          </p:cNvSpPr>
          <p:nvPr/>
        </p:nvSpPr>
        <p:spPr bwMode="auto">
          <a:xfrm>
            <a:off x="1400176" y="932260"/>
            <a:ext cx="289322" cy="71438"/>
          </a:xfrm>
          <a:custGeom>
            <a:avLst/>
            <a:gdLst>
              <a:gd name="T0" fmla="*/ 37 w 85"/>
              <a:gd name="T1" fmla="*/ 7 h 21"/>
              <a:gd name="T2" fmla="*/ 73 w 85"/>
              <a:gd name="T3" fmla="*/ 3 h 21"/>
              <a:gd name="T4" fmla="*/ 84 w 85"/>
              <a:gd name="T5" fmla="*/ 0 h 21"/>
              <a:gd name="T6" fmla="*/ 85 w 85"/>
              <a:gd name="T7" fmla="*/ 3 h 21"/>
              <a:gd name="T8" fmla="*/ 22 w 85"/>
              <a:gd name="T9" fmla="*/ 21 h 21"/>
              <a:gd name="T10" fmla="*/ 22 w 85"/>
              <a:gd name="T11" fmla="*/ 21 h 21"/>
              <a:gd name="T12" fmla="*/ 0 w 85"/>
              <a:gd name="T13" fmla="*/ 21 h 21"/>
              <a:gd name="T14" fmla="*/ 0 w 85"/>
              <a:gd name="T15" fmla="*/ 19 h 21"/>
              <a:gd name="T16" fmla="*/ 37 w 85"/>
              <a:gd name="T17" fmla="*/ 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21">
                <a:moveTo>
                  <a:pt x="37" y="7"/>
                </a:moveTo>
                <a:cubicBezTo>
                  <a:pt x="49" y="6"/>
                  <a:pt x="61" y="4"/>
                  <a:pt x="73" y="3"/>
                </a:cubicBezTo>
                <a:cubicBezTo>
                  <a:pt x="77" y="2"/>
                  <a:pt x="81" y="1"/>
                  <a:pt x="84" y="0"/>
                </a:cubicBezTo>
                <a:cubicBezTo>
                  <a:pt x="85" y="1"/>
                  <a:pt x="85" y="2"/>
                  <a:pt x="85" y="3"/>
                </a:cubicBezTo>
                <a:cubicBezTo>
                  <a:pt x="64" y="9"/>
                  <a:pt x="43" y="15"/>
                  <a:pt x="22" y="21"/>
                </a:cubicBezTo>
                <a:cubicBezTo>
                  <a:pt x="22" y="21"/>
                  <a:pt x="22" y="21"/>
                  <a:pt x="22" y="21"/>
                </a:cubicBezTo>
                <a:cubicBezTo>
                  <a:pt x="15" y="21"/>
                  <a:pt x="8" y="21"/>
                  <a:pt x="0" y="21"/>
                </a:cubicBezTo>
                <a:cubicBezTo>
                  <a:pt x="0" y="20"/>
                  <a:pt x="0" y="19"/>
                  <a:pt x="0" y="19"/>
                </a:cubicBezTo>
                <a:cubicBezTo>
                  <a:pt x="12" y="15"/>
                  <a:pt x="25" y="11"/>
                  <a:pt x="37" y="7"/>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
        <p:nvSpPr>
          <p:cNvPr id="25622" name="Freeform 113">
            <a:extLst>
              <a:ext uri="{FF2B5EF4-FFF2-40B4-BE49-F238E27FC236}">
                <a16:creationId xmlns:a16="http://schemas.microsoft.com/office/drawing/2014/main" id="{99DCE643-919C-4465-B270-1F0A54D358A9}"/>
              </a:ext>
            </a:extLst>
          </p:cNvPr>
          <p:cNvSpPr>
            <a:spLocks/>
          </p:cNvSpPr>
          <p:nvPr/>
        </p:nvSpPr>
        <p:spPr bwMode="auto">
          <a:xfrm>
            <a:off x="720329" y="1116808"/>
            <a:ext cx="47625" cy="327422"/>
          </a:xfrm>
          <a:custGeom>
            <a:avLst/>
            <a:gdLst>
              <a:gd name="T0" fmla="*/ 1 w 14"/>
              <a:gd name="T1" fmla="*/ 96 h 96"/>
              <a:gd name="T2" fmla="*/ 1 w 14"/>
              <a:gd name="T3" fmla="*/ 19 h 96"/>
              <a:gd name="T4" fmla="*/ 14 w 14"/>
              <a:gd name="T5" fmla="*/ 2 h 96"/>
              <a:gd name="T6" fmla="*/ 4 w 14"/>
              <a:gd name="T7" fmla="*/ 26 h 96"/>
              <a:gd name="T8" fmla="*/ 3 w 14"/>
              <a:gd name="T9" fmla="*/ 96 h 96"/>
              <a:gd name="T10" fmla="*/ 1 w 14"/>
              <a:gd name="T11" fmla="*/ 96 h 96"/>
            </a:gdLst>
            <a:ahLst/>
            <a:cxnLst>
              <a:cxn ang="0">
                <a:pos x="T0" y="T1"/>
              </a:cxn>
              <a:cxn ang="0">
                <a:pos x="T2" y="T3"/>
              </a:cxn>
              <a:cxn ang="0">
                <a:pos x="T4" y="T5"/>
              </a:cxn>
              <a:cxn ang="0">
                <a:pos x="T6" y="T7"/>
              </a:cxn>
              <a:cxn ang="0">
                <a:pos x="T8" y="T9"/>
              </a:cxn>
              <a:cxn ang="0">
                <a:pos x="T10" y="T11"/>
              </a:cxn>
            </a:cxnLst>
            <a:rect l="0" t="0" r="r" b="b"/>
            <a:pathLst>
              <a:path w="14" h="96">
                <a:moveTo>
                  <a:pt x="1" y="96"/>
                </a:moveTo>
                <a:cubicBezTo>
                  <a:pt x="1" y="70"/>
                  <a:pt x="1" y="44"/>
                  <a:pt x="1" y="19"/>
                </a:cubicBezTo>
                <a:cubicBezTo>
                  <a:pt x="0" y="6"/>
                  <a:pt x="5" y="0"/>
                  <a:pt x="14" y="2"/>
                </a:cubicBezTo>
                <a:cubicBezTo>
                  <a:pt x="11" y="9"/>
                  <a:pt x="4" y="18"/>
                  <a:pt x="4" y="26"/>
                </a:cubicBezTo>
                <a:cubicBezTo>
                  <a:pt x="2" y="49"/>
                  <a:pt x="3" y="73"/>
                  <a:pt x="3" y="96"/>
                </a:cubicBezTo>
                <a:cubicBezTo>
                  <a:pt x="3" y="96"/>
                  <a:pt x="2" y="96"/>
                  <a:pt x="1" y="96"/>
                </a:cubicBezTo>
                <a:close/>
              </a:path>
            </a:pathLst>
          </a:custGeom>
          <a:solidFill>
            <a:srgbClr val="30693E"/>
          </a:solidFill>
          <a:ln>
            <a:noFill/>
          </a:ln>
        </p:spPr>
        <p:txBody>
          <a:bodyPr vert="horz" wrap="square" lIns="68580" tIns="34290" rIns="68580" bIns="34290" numCol="1" anchor="t" anchorCtr="0" compatLnSpc="1">
            <a:prstTxWarp prst="textNoShape">
              <a:avLst/>
            </a:prstTxWarp>
          </a:bodyPr>
          <a:lstStyle/>
          <a:p>
            <a:endParaRPr lang="es-ES" sz="1050"/>
          </a:p>
        </p:txBody>
      </p:sp>
    </p:spTree>
    <p:extLst>
      <p:ext uri="{BB962C8B-B14F-4D97-AF65-F5344CB8AC3E}">
        <p14:creationId xmlns:p14="http://schemas.microsoft.com/office/powerpoint/2010/main" val="31066794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967"/>
        <p:cNvGrpSpPr/>
        <p:nvPr/>
      </p:nvGrpSpPr>
      <p:grpSpPr>
        <a:xfrm>
          <a:off x="0" y="0"/>
          <a:ext cx="0" cy="0"/>
          <a:chOff x="0" y="0"/>
          <a:chExt cx="0" cy="0"/>
        </a:xfrm>
      </p:grpSpPr>
      <p:sp>
        <p:nvSpPr>
          <p:cNvPr id="2968" name="Google Shape;2968;p70"/>
          <p:cNvSpPr txBox="1">
            <a:spLocks noGrp="1"/>
          </p:cNvSpPr>
          <p:nvPr>
            <p:ph type="title"/>
          </p:nvPr>
        </p:nvSpPr>
        <p:spPr>
          <a:xfrm>
            <a:off x="1" y="174776"/>
            <a:ext cx="3072443" cy="572700"/>
          </a:xfrm>
          <a:prstGeom prst="rect">
            <a:avLst/>
          </a:prstGeom>
        </p:spPr>
        <p:txBody>
          <a:bodyPr spcFirstLastPara="1" wrap="square" lIns="91425" tIns="91425" rIns="91425" bIns="91425" anchor="t" anchorCtr="0">
            <a:noAutofit/>
          </a:bodyPr>
          <a:lstStyle/>
          <a:p>
            <a:r>
              <a:rPr lang="en" sz="2700" dirty="0">
                <a:solidFill>
                  <a:srgbClr val="30693E"/>
                </a:solidFill>
                <a:cs typeface="Leelawadee UI Semilight" panose="020B0402040204020203" pitchFamily="34" charset="-34"/>
              </a:rPr>
              <a:t>RESOURCES</a:t>
            </a:r>
            <a:endParaRPr sz="2700" dirty="0">
              <a:solidFill>
                <a:srgbClr val="30693E"/>
              </a:solidFill>
              <a:cs typeface="Leelawadee UI Semilight" panose="020B0402040204020203" pitchFamily="34" charset="-34"/>
            </a:endParaRPr>
          </a:p>
        </p:txBody>
      </p:sp>
      <p:sp>
        <p:nvSpPr>
          <p:cNvPr id="6" name="Freeform 5">
            <a:extLst>
              <a:ext uri="{FF2B5EF4-FFF2-40B4-BE49-F238E27FC236}">
                <a16:creationId xmlns:a16="http://schemas.microsoft.com/office/drawing/2014/main" id="{9427B850-FF80-47E0-A1E8-66D6D714D814}"/>
              </a:ext>
            </a:extLst>
          </p:cNvPr>
          <p:cNvSpPr>
            <a:spLocks noEditPoints="1"/>
          </p:cNvSpPr>
          <p:nvPr/>
        </p:nvSpPr>
        <p:spPr bwMode="auto">
          <a:xfrm>
            <a:off x="2684463" y="2595563"/>
            <a:ext cx="1547813" cy="1092200"/>
          </a:xfrm>
          <a:custGeom>
            <a:avLst/>
            <a:gdLst>
              <a:gd name="T0" fmla="*/ 0 w 410"/>
              <a:gd name="T1" fmla="*/ 267 h 289"/>
              <a:gd name="T2" fmla="*/ 0 w 410"/>
              <a:gd name="T3" fmla="*/ 247 h 289"/>
              <a:gd name="T4" fmla="*/ 0 w 410"/>
              <a:gd name="T5" fmla="*/ 30 h 289"/>
              <a:gd name="T6" fmla="*/ 7 w 410"/>
              <a:gd name="T7" fmla="*/ 19 h 289"/>
              <a:gd name="T8" fmla="*/ 123 w 410"/>
              <a:gd name="T9" fmla="*/ 6 h 289"/>
              <a:gd name="T10" fmla="*/ 251 w 410"/>
              <a:gd name="T11" fmla="*/ 32 h 289"/>
              <a:gd name="T12" fmla="*/ 374 w 410"/>
              <a:gd name="T13" fmla="*/ 34 h 289"/>
              <a:gd name="T14" fmla="*/ 409 w 410"/>
              <a:gd name="T15" fmla="*/ 23 h 289"/>
              <a:gd name="T16" fmla="*/ 409 w 410"/>
              <a:gd name="T17" fmla="*/ 30 h 289"/>
              <a:gd name="T18" fmla="*/ 410 w 410"/>
              <a:gd name="T19" fmla="*/ 259 h 289"/>
              <a:gd name="T20" fmla="*/ 402 w 410"/>
              <a:gd name="T21" fmla="*/ 271 h 289"/>
              <a:gd name="T22" fmla="*/ 296 w 410"/>
              <a:gd name="T23" fmla="*/ 284 h 289"/>
              <a:gd name="T24" fmla="*/ 164 w 410"/>
              <a:gd name="T25" fmla="*/ 258 h 289"/>
              <a:gd name="T26" fmla="*/ 56 w 410"/>
              <a:gd name="T27" fmla="*/ 251 h 289"/>
              <a:gd name="T28" fmla="*/ 8 w 410"/>
              <a:gd name="T29" fmla="*/ 264 h 289"/>
              <a:gd name="T30" fmla="*/ 0 w 410"/>
              <a:gd name="T31" fmla="*/ 267 h 289"/>
              <a:gd name="T32" fmla="*/ 64 w 410"/>
              <a:gd name="T33" fmla="*/ 231 h 289"/>
              <a:gd name="T34" fmla="*/ 66 w 410"/>
              <a:gd name="T35" fmla="*/ 232 h 289"/>
              <a:gd name="T36" fmla="*/ 162 w 410"/>
              <a:gd name="T37" fmla="*/ 240 h 289"/>
              <a:gd name="T38" fmla="*/ 290 w 410"/>
              <a:gd name="T39" fmla="*/ 265 h 289"/>
              <a:gd name="T40" fmla="*/ 345 w 410"/>
              <a:gd name="T41" fmla="*/ 266 h 289"/>
              <a:gd name="T42" fmla="*/ 386 w 410"/>
              <a:gd name="T43" fmla="*/ 214 h 289"/>
              <a:gd name="T44" fmla="*/ 391 w 410"/>
              <a:gd name="T45" fmla="*/ 204 h 289"/>
              <a:gd name="T46" fmla="*/ 391 w 410"/>
              <a:gd name="T47" fmla="*/ 100 h 289"/>
              <a:gd name="T48" fmla="*/ 391 w 410"/>
              <a:gd name="T49" fmla="*/ 93 h 289"/>
              <a:gd name="T50" fmla="*/ 346 w 410"/>
              <a:gd name="T51" fmla="*/ 58 h 289"/>
              <a:gd name="T52" fmla="*/ 332 w 410"/>
              <a:gd name="T53" fmla="*/ 58 h 289"/>
              <a:gd name="T54" fmla="*/ 271 w 410"/>
              <a:gd name="T55" fmla="*/ 53 h 289"/>
              <a:gd name="T56" fmla="*/ 156 w 410"/>
              <a:gd name="T57" fmla="*/ 29 h 289"/>
              <a:gd name="T58" fmla="*/ 70 w 410"/>
              <a:gd name="T59" fmla="*/ 22 h 289"/>
              <a:gd name="T60" fmla="*/ 63 w 410"/>
              <a:gd name="T61" fmla="*/ 26 h 289"/>
              <a:gd name="T62" fmla="*/ 24 w 410"/>
              <a:gd name="T63" fmla="*/ 74 h 289"/>
              <a:gd name="T64" fmla="*/ 18 w 410"/>
              <a:gd name="T65" fmla="*/ 86 h 289"/>
              <a:gd name="T66" fmla="*/ 18 w 410"/>
              <a:gd name="T67" fmla="*/ 188 h 289"/>
              <a:gd name="T68" fmla="*/ 18 w 410"/>
              <a:gd name="T69" fmla="*/ 196 h 289"/>
              <a:gd name="T70" fmla="*/ 64 w 410"/>
              <a:gd name="T71" fmla="*/ 231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0" h="289">
                <a:moveTo>
                  <a:pt x="0" y="267"/>
                </a:moveTo>
                <a:cubicBezTo>
                  <a:pt x="0" y="260"/>
                  <a:pt x="0" y="253"/>
                  <a:pt x="0" y="247"/>
                </a:cubicBezTo>
                <a:cubicBezTo>
                  <a:pt x="0" y="175"/>
                  <a:pt x="0" y="102"/>
                  <a:pt x="0" y="30"/>
                </a:cubicBezTo>
                <a:cubicBezTo>
                  <a:pt x="0" y="24"/>
                  <a:pt x="2" y="21"/>
                  <a:pt x="7" y="19"/>
                </a:cubicBezTo>
                <a:cubicBezTo>
                  <a:pt x="45" y="3"/>
                  <a:pt x="84" y="0"/>
                  <a:pt x="123" y="6"/>
                </a:cubicBezTo>
                <a:cubicBezTo>
                  <a:pt x="166" y="14"/>
                  <a:pt x="209" y="24"/>
                  <a:pt x="251" y="32"/>
                </a:cubicBezTo>
                <a:cubicBezTo>
                  <a:pt x="292" y="40"/>
                  <a:pt x="333" y="45"/>
                  <a:pt x="374" y="34"/>
                </a:cubicBezTo>
                <a:cubicBezTo>
                  <a:pt x="386" y="31"/>
                  <a:pt x="397" y="27"/>
                  <a:pt x="409" y="23"/>
                </a:cubicBezTo>
                <a:cubicBezTo>
                  <a:pt x="409" y="25"/>
                  <a:pt x="409" y="28"/>
                  <a:pt x="409" y="30"/>
                </a:cubicBezTo>
                <a:cubicBezTo>
                  <a:pt x="409" y="106"/>
                  <a:pt x="409" y="183"/>
                  <a:pt x="410" y="259"/>
                </a:cubicBezTo>
                <a:cubicBezTo>
                  <a:pt x="410" y="265"/>
                  <a:pt x="408" y="268"/>
                  <a:pt x="402" y="271"/>
                </a:cubicBezTo>
                <a:cubicBezTo>
                  <a:pt x="368" y="285"/>
                  <a:pt x="332" y="289"/>
                  <a:pt x="296" y="284"/>
                </a:cubicBezTo>
                <a:cubicBezTo>
                  <a:pt x="251" y="277"/>
                  <a:pt x="208" y="267"/>
                  <a:pt x="164" y="258"/>
                </a:cubicBezTo>
                <a:cubicBezTo>
                  <a:pt x="128" y="251"/>
                  <a:pt x="92" y="245"/>
                  <a:pt x="56" y="251"/>
                </a:cubicBezTo>
                <a:cubicBezTo>
                  <a:pt x="39" y="254"/>
                  <a:pt x="24" y="260"/>
                  <a:pt x="8" y="264"/>
                </a:cubicBezTo>
                <a:cubicBezTo>
                  <a:pt x="6" y="265"/>
                  <a:pt x="3" y="266"/>
                  <a:pt x="0" y="267"/>
                </a:cubicBezTo>
                <a:close/>
                <a:moveTo>
                  <a:pt x="64" y="231"/>
                </a:moveTo>
                <a:cubicBezTo>
                  <a:pt x="65" y="231"/>
                  <a:pt x="66" y="232"/>
                  <a:pt x="66" y="232"/>
                </a:cubicBezTo>
                <a:cubicBezTo>
                  <a:pt x="99" y="229"/>
                  <a:pt x="131" y="233"/>
                  <a:pt x="162" y="240"/>
                </a:cubicBezTo>
                <a:cubicBezTo>
                  <a:pt x="205" y="249"/>
                  <a:pt x="247" y="258"/>
                  <a:pt x="290" y="265"/>
                </a:cubicBezTo>
                <a:cubicBezTo>
                  <a:pt x="308" y="268"/>
                  <a:pt x="327" y="266"/>
                  <a:pt x="345" y="266"/>
                </a:cubicBezTo>
                <a:cubicBezTo>
                  <a:pt x="352" y="242"/>
                  <a:pt x="364" y="227"/>
                  <a:pt x="386" y="214"/>
                </a:cubicBezTo>
                <a:cubicBezTo>
                  <a:pt x="390" y="212"/>
                  <a:pt x="391" y="209"/>
                  <a:pt x="391" y="204"/>
                </a:cubicBezTo>
                <a:cubicBezTo>
                  <a:pt x="391" y="170"/>
                  <a:pt x="391" y="135"/>
                  <a:pt x="391" y="100"/>
                </a:cubicBezTo>
                <a:cubicBezTo>
                  <a:pt x="391" y="98"/>
                  <a:pt x="391" y="96"/>
                  <a:pt x="391" y="93"/>
                </a:cubicBezTo>
                <a:cubicBezTo>
                  <a:pt x="365" y="95"/>
                  <a:pt x="352" y="81"/>
                  <a:pt x="346" y="58"/>
                </a:cubicBezTo>
                <a:cubicBezTo>
                  <a:pt x="341" y="58"/>
                  <a:pt x="336" y="58"/>
                  <a:pt x="332" y="58"/>
                </a:cubicBezTo>
                <a:cubicBezTo>
                  <a:pt x="312" y="57"/>
                  <a:pt x="291" y="57"/>
                  <a:pt x="271" y="53"/>
                </a:cubicBezTo>
                <a:cubicBezTo>
                  <a:pt x="233" y="46"/>
                  <a:pt x="194" y="37"/>
                  <a:pt x="156" y="29"/>
                </a:cubicBezTo>
                <a:cubicBezTo>
                  <a:pt x="128" y="23"/>
                  <a:pt x="99" y="20"/>
                  <a:pt x="70" y="22"/>
                </a:cubicBezTo>
                <a:cubicBezTo>
                  <a:pt x="68" y="22"/>
                  <a:pt x="64" y="24"/>
                  <a:pt x="63" y="26"/>
                </a:cubicBezTo>
                <a:cubicBezTo>
                  <a:pt x="57" y="48"/>
                  <a:pt x="43" y="63"/>
                  <a:pt x="24" y="74"/>
                </a:cubicBezTo>
                <a:cubicBezTo>
                  <a:pt x="19" y="77"/>
                  <a:pt x="18" y="81"/>
                  <a:pt x="18" y="86"/>
                </a:cubicBezTo>
                <a:cubicBezTo>
                  <a:pt x="18" y="120"/>
                  <a:pt x="18" y="154"/>
                  <a:pt x="18" y="188"/>
                </a:cubicBezTo>
                <a:cubicBezTo>
                  <a:pt x="18" y="191"/>
                  <a:pt x="18" y="193"/>
                  <a:pt x="18" y="196"/>
                </a:cubicBezTo>
                <a:cubicBezTo>
                  <a:pt x="45" y="196"/>
                  <a:pt x="54" y="204"/>
                  <a:pt x="64" y="231"/>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7" name="Freeform 6">
            <a:extLst>
              <a:ext uri="{FF2B5EF4-FFF2-40B4-BE49-F238E27FC236}">
                <a16:creationId xmlns:a16="http://schemas.microsoft.com/office/drawing/2014/main" id="{BC57CC1C-9133-4D19-9FBB-E93C29990897}"/>
              </a:ext>
            </a:extLst>
          </p:cNvPr>
          <p:cNvSpPr>
            <a:spLocks noEditPoints="1"/>
          </p:cNvSpPr>
          <p:nvPr/>
        </p:nvSpPr>
        <p:spPr bwMode="auto">
          <a:xfrm>
            <a:off x="673100" y="1190626"/>
            <a:ext cx="1544638" cy="922338"/>
          </a:xfrm>
          <a:custGeom>
            <a:avLst/>
            <a:gdLst>
              <a:gd name="T0" fmla="*/ 409 w 409"/>
              <a:gd name="T1" fmla="*/ 0 h 244"/>
              <a:gd name="T2" fmla="*/ 409 w 409"/>
              <a:gd name="T3" fmla="*/ 244 h 244"/>
              <a:gd name="T4" fmla="*/ 0 w 409"/>
              <a:gd name="T5" fmla="*/ 244 h 244"/>
              <a:gd name="T6" fmla="*/ 0 w 409"/>
              <a:gd name="T7" fmla="*/ 0 h 244"/>
              <a:gd name="T8" fmla="*/ 409 w 409"/>
              <a:gd name="T9" fmla="*/ 0 h 244"/>
              <a:gd name="T10" fmla="*/ 64 w 409"/>
              <a:gd name="T11" fmla="*/ 17 h 244"/>
              <a:gd name="T12" fmla="*/ 18 w 409"/>
              <a:gd name="T13" fmla="*/ 63 h 244"/>
              <a:gd name="T14" fmla="*/ 18 w 409"/>
              <a:gd name="T15" fmla="*/ 176 h 244"/>
              <a:gd name="T16" fmla="*/ 23 w 409"/>
              <a:gd name="T17" fmla="*/ 182 h 244"/>
              <a:gd name="T18" fmla="*/ 58 w 409"/>
              <a:gd name="T19" fmla="*/ 211 h 244"/>
              <a:gd name="T20" fmla="*/ 64 w 409"/>
              <a:gd name="T21" fmla="*/ 226 h 244"/>
              <a:gd name="T22" fmla="*/ 67 w 409"/>
              <a:gd name="T23" fmla="*/ 227 h 244"/>
              <a:gd name="T24" fmla="*/ 340 w 409"/>
              <a:gd name="T25" fmla="*/ 227 h 244"/>
              <a:gd name="T26" fmla="*/ 347 w 409"/>
              <a:gd name="T27" fmla="*/ 221 h 244"/>
              <a:gd name="T28" fmla="*/ 385 w 409"/>
              <a:gd name="T29" fmla="*/ 182 h 244"/>
              <a:gd name="T30" fmla="*/ 391 w 409"/>
              <a:gd name="T31" fmla="*/ 175 h 244"/>
              <a:gd name="T32" fmla="*/ 391 w 409"/>
              <a:gd name="T33" fmla="*/ 69 h 244"/>
              <a:gd name="T34" fmla="*/ 385 w 409"/>
              <a:gd name="T35" fmla="*/ 61 h 244"/>
              <a:gd name="T36" fmla="*/ 347 w 409"/>
              <a:gd name="T37" fmla="*/ 23 h 244"/>
              <a:gd name="T38" fmla="*/ 339 w 409"/>
              <a:gd name="T39" fmla="*/ 17 h 244"/>
              <a:gd name="T40" fmla="*/ 71 w 409"/>
              <a:gd name="T41" fmla="*/ 17 h 244"/>
              <a:gd name="T42" fmla="*/ 64 w 409"/>
              <a:gd name="T43" fmla="*/ 17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9" h="244">
                <a:moveTo>
                  <a:pt x="409" y="0"/>
                </a:moveTo>
                <a:cubicBezTo>
                  <a:pt x="409" y="81"/>
                  <a:pt x="409" y="162"/>
                  <a:pt x="409" y="244"/>
                </a:cubicBezTo>
                <a:cubicBezTo>
                  <a:pt x="272" y="244"/>
                  <a:pt x="137" y="244"/>
                  <a:pt x="0" y="244"/>
                </a:cubicBezTo>
                <a:cubicBezTo>
                  <a:pt x="0" y="163"/>
                  <a:pt x="0" y="81"/>
                  <a:pt x="0" y="0"/>
                </a:cubicBezTo>
                <a:cubicBezTo>
                  <a:pt x="136" y="0"/>
                  <a:pt x="272" y="0"/>
                  <a:pt x="409" y="0"/>
                </a:cubicBezTo>
                <a:close/>
                <a:moveTo>
                  <a:pt x="64" y="17"/>
                </a:moveTo>
                <a:cubicBezTo>
                  <a:pt x="58" y="42"/>
                  <a:pt x="43" y="57"/>
                  <a:pt x="18" y="63"/>
                </a:cubicBezTo>
                <a:cubicBezTo>
                  <a:pt x="18" y="101"/>
                  <a:pt x="18" y="139"/>
                  <a:pt x="18" y="176"/>
                </a:cubicBezTo>
                <a:cubicBezTo>
                  <a:pt x="18" y="178"/>
                  <a:pt x="21" y="181"/>
                  <a:pt x="23" y="182"/>
                </a:cubicBezTo>
                <a:cubicBezTo>
                  <a:pt x="39" y="187"/>
                  <a:pt x="51" y="196"/>
                  <a:pt x="58" y="211"/>
                </a:cubicBezTo>
                <a:cubicBezTo>
                  <a:pt x="61" y="216"/>
                  <a:pt x="62" y="221"/>
                  <a:pt x="64" y="226"/>
                </a:cubicBezTo>
                <a:cubicBezTo>
                  <a:pt x="65" y="226"/>
                  <a:pt x="66" y="227"/>
                  <a:pt x="67" y="227"/>
                </a:cubicBezTo>
                <a:cubicBezTo>
                  <a:pt x="158" y="227"/>
                  <a:pt x="249" y="227"/>
                  <a:pt x="340" y="227"/>
                </a:cubicBezTo>
                <a:cubicBezTo>
                  <a:pt x="345" y="227"/>
                  <a:pt x="346" y="225"/>
                  <a:pt x="347" y="221"/>
                </a:cubicBezTo>
                <a:cubicBezTo>
                  <a:pt x="353" y="201"/>
                  <a:pt x="366" y="188"/>
                  <a:pt x="385" y="182"/>
                </a:cubicBezTo>
                <a:cubicBezTo>
                  <a:pt x="390" y="181"/>
                  <a:pt x="391" y="179"/>
                  <a:pt x="391" y="175"/>
                </a:cubicBezTo>
                <a:cubicBezTo>
                  <a:pt x="391" y="140"/>
                  <a:pt x="391" y="104"/>
                  <a:pt x="391" y="69"/>
                </a:cubicBezTo>
                <a:cubicBezTo>
                  <a:pt x="391" y="65"/>
                  <a:pt x="390" y="63"/>
                  <a:pt x="385" y="61"/>
                </a:cubicBezTo>
                <a:cubicBezTo>
                  <a:pt x="366" y="56"/>
                  <a:pt x="353" y="43"/>
                  <a:pt x="347" y="23"/>
                </a:cubicBezTo>
                <a:cubicBezTo>
                  <a:pt x="346" y="18"/>
                  <a:pt x="343" y="17"/>
                  <a:pt x="339" y="17"/>
                </a:cubicBezTo>
                <a:cubicBezTo>
                  <a:pt x="250" y="17"/>
                  <a:pt x="160" y="17"/>
                  <a:pt x="71" y="17"/>
                </a:cubicBezTo>
                <a:cubicBezTo>
                  <a:pt x="69" y="17"/>
                  <a:pt x="67" y="17"/>
                  <a:pt x="64" y="17"/>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8" name="Freeform 7">
            <a:extLst>
              <a:ext uri="{FF2B5EF4-FFF2-40B4-BE49-F238E27FC236}">
                <a16:creationId xmlns:a16="http://schemas.microsoft.com/office/drawing/2014/main" id="{F018A1F7-8694-4C3B-B413-BB6BE5BD6CFA}"/>
              </a:ext>
            </a:extLst>
          </p:cNvPr>
          <p:cNvSpPr>
            <a:spLocks noEditPoints="1"/>
          </p:cNvSpPr>
          <p:nvPr/>
        </p:nvSpPr>
        <p:spPr bwMode="auto">
          <a:xfrm>
            <a:off x="352425" y="2373313"/>
            <a:ext cx="1955800" cy="638175"/>
          </a:xfrm>
          <a:custGeom>
            <a:avLst/>
            <a:gdLst>
              <a:gd name="T0" fmla="*/ 518 w 518"/>
              <a:gd name="T1" fmla="*/ 69 h 169"/>
              <a:gd name="T2" fmla="*/ 374 w 518"/>
              <a:gd name="T3" fmla="*/ 109 h 169"/>
              <a:gd name="T4" fmla="*/ 154 w 518"/>
              <a:gd name="T5" fmla="*/ 168 h 169"/>
              <a:gd name="T6" fmla="*/ 144 w 518"/>
              <a:gd name="T7" fmla="*/ 168 h 169"/>
              <a:gd name="T8" fmla="*/ 3 w 518"/>
              <a:gd name="T9" fmla="*/ 94 h 169"/>
              <a:gd name="T10" fmla="*/ 0 w 518"/>
              <a:gd name="T11" fmla="*/ 92 h 169"/>
              <a:gd name="T12" fmla="*/ 33 w 518"/>
              <a:gd name="T13" fmla="*/ 83 h 169"/>
              <a:gd name="T14" fmla="*/ 353 w 518"/>
              <a:gd name="T15" fmla="*/ 1 h 169"/>
              <a:gd name="T16" fmla="*/ 364 w 518"/>
              <a:gd name="T17" fmla="*/ 1 h 169"/>
              <a:gd name="T18" fmla="*/ 515 w 518"/>
              <a:gd name="T19" fmla="*/ 67 h 169"/>
              <a:gd name="T20" fmla="*/ 518 w 518"/>
              <a:gd name="T21" fmla="*/ 69 h 169"/>
              <a:gd name="T22" fmla="*/ 63 w 518"/>
              <a:gd name="T23" fmla="*/ 103 h 169"/>
              <a:gd name="T24" fmla="*/ 122 w 518"/>
              <a:gd name="T25" fmla="*/ 134 h 169"/>
              <a:gd name="T26" fmla="*/ 135 w 518"/>
              <a:gd name="T27" fmla="*/ 136 h 169"/>
              <a:gd name="T28" fmla="*/ 188 w 518"/>
              <a:gd name="T29" fmla="*/ 137 h 169"/>
              <a:gd name="T30" fmla="*/ 198 w 518"/>
              <a:gd name="T31" fmla="*/ 137 h 169"/>
              <a:gd name="T32" fmla="*/ 378 w 518"/>
              <a:gd name="T33" fmla="*/ 88 h 169"/>
              <a:gd name="T34" fmla="*/ 441 w 518"/>
              <a:gd name="T35" fmla="*/ 71 h 169"/>
              <a:gd name="T36" fmla="*/ 450 w 518"/>
              <a:gd name="T37" fmla="*/ 48 h 169"/>
              <a:gd name="T38" fmla="*/ 391 w 518"/>
              <a:gd name="T39" fmla="*/ 23 h 169"/>
              <a:gd name="T40" fmla="*/ 376 w 518"/>
              <a:gd name="T41" fmla="*/ 22 h 169"/>
              <a:gd name="T42" fmla="*/ 323 w 518"/>
              <a:gd name="T43" fmla="*/ 21 h 169"/>
              <a:gd name="T44" fmla="*/ 314 w 518"/>
              <a:gd name="T45" fmla="*/ 21 h 169"/>
              <a:gd name="T46" fmla="*/ 91 w 518"/>
              <a:gd name="T47" fmla="*/ 80 h 169"/>
              <a:gd name="T48" fmla="*/ 81 w 518"/>
              <a:gd name="T49" fmla="*/ 90 h 169"/>
              <a:gd name="T50" fmla="*/ 74 w 518"/>
              <a:gd name="T51" fmla="*/ 97 h 169"/>
              <a:gd name="T52" fmla="*/ 63 w 518"/>
              <a:gd name="T53" fmla="*/ 103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18" h="169">
                <a:moveTo>
                  <a:pt x="518" y="69"/>
                </a:moveTo>
                <a:cubicBezTo>
                  <a:pt x="469" y="83"/>
                  <a:pt x="421" y="96"/>
                  <a:pt x="374" y="109"/>
                </a:cubicBezTo>
                <a:cubicBezTo>
                  <a:pt x="301" y="129"/>
                  <a:pt x="228" y="148"/>
                  <a:pt x="154" y="168"/>
                </a:cubicBezTo>
                <a:cubicBezTo>
                  <a:pt x="151" y="169"/>
                  <a:pt x="147" y="169"/>
                  <a:pt x="144" y="168"/>
                </a:cubicBezTo>
                <a:cubicBezTo>
                  <a:pt x="97" y="144"/>
                  <a:pt x="50" y="119"/>
                  <a:pt x="3" y="94"/>
                </a:cubicBezTo>
                <a:cubicBezTo>
                  <a:pt x="2" y="94"/>
                  <a:pt x="2" y="93"/>
                  <a:pt x="0" y="92"/>
                </a:cubicBezTo>
                <a:cubicBezTo>
                  <a:pt x="11" y="89"/>
                  <a:pt x="22" y="86"/>
                  <a:pt x="33" y="83"/>
                </a:cubicBezTo>
                <a:cubicBezTo>
                  <a:pt x="140" y="56"/>
                  <a:pt x="246" y="28"/>
                  <a:pt x="353" y="1"/>
                </a:cubicBezTo>
                <a:cubicBezTo>
                  <a:pt x="356" y="0"/>
                  <a:pt x="361" y="0"/>
                  <a:pt x="364" y="1"/>
                </a:cubicBezTo>
                <a:cubicBezTo>
                  <a:pt x="414" y="23"/>
                  <a:pt x="464" y="45"/>
                  <a:pt x="515" y="67"/>
                </a:cubicBezTo>
                <a:cubicBezTo>
                  <a:pt x="515" y="68"/>
                  <a:pt x="516" y="68"/>
                  <a:pt x="518" y="69"/>
                </a:cubicBezTo>
                <a:close/>
                <a:moveTo>
                  <a:pt x="63" y="103"/>
                </a:moveTo>
                <a:cubicBezTo>
                  <a:pt x="83" y="114"/>
                  <a:pt x="103" y="124"/>
                  <a:pt x="122" y="134"/>
                </a:cubicBezTo>
                <a:cubicBezTo>
                  <a:pt x="126" y="136"/>
                  <a:pt x="131" y="136"/>
                  <a:pt x="135" y="136"/>
                </a:cubicBezTo>
                <a:cubicBezTo>
                  <a:pt x="153" y="137"/>
                  <a:pt x="170" y="137"/>
                  <a:pt x="188" y="137"/>
                </a:cubicBezTo>
                <a:cubicBezTo>
                  <a:pt x="191" y="137"/>
                  <a:pt x="195" y="138"/>
                  <a:pt x="198" y="137"/>
                </a:cubicBezTo>
                <a:cubicBezTo>
                  <a:pt x="258" y="121"/>
                  <a:pt x="318" y="104"/>
                  <a:pt x="378" y="88"/>
                </a:cubicBezTo>
                <a:cubicBezTo>
                  <a:pt x="399" y="82"/>
                  <a:pt x="419" y="77"/>
                  <a:pt x="441" y="71"/>
                </a:cubicBezTo>
                <a:cubicBezTo>
                  <a:pt x="431" y="58"/>
                  <a:pt x="442" y="54"/>
                  <a:pt x="450" y="48"/>
                </a:cubicBezTo>
                <a:cubicBezTo>
                  <a:pt x="430" y="40"/>
                  <a:pt x="411" y="31"/>
                  <a:pt x="391" y="23"/>
                </a:cubicBezTo>
                <a:cubicBezTo>
                  <a:pt x="386" y="21"/>
                  <a:pt x="381" y="21"/>
                  <a:pt x="376" y="22"/>
                </a:cubicBezTo>
                <a:cubicBezTo>
                  <a:pt x="358" y="24"/>
                  <a:pt x="340" y="25"/>
                  <a:pt x="323" y="21"/>
                </a:cubicBezTo>
                <a:cubicBezTo>
                  <a:pt x="320" y="20"/>
                  <a:pt x="316" y="21"/>
                  <a:pt x="314" y="21"/>
                </a:cubicBezTo>
                <a:cubicBezTo>
                  <a:pt x="239" y="41"/>
                  <a:pt x="165" y="60"/>
                  <a:pt x="91" y="80"/>
                </a:cubicBezTo>
                <a:cubicBezTo>
                  <a:pt x="86" y="81"/>
                  <a:pt x="81" y="82"/>
                  <a:pt x="81" y="90"/>
                </a:cubicBezTo>
                <a:cubicBezTo>
                  <a:pt x="81" y="92"/>
                  <a:pt x="77" y="95"/>
                  <a:pt x="74" y="97"/>
                </a:cubicBezTo>
                <a:cubicBezTo>
                  <a:pt x="71" y="100"/>
                  <a:pt x="68" y="101"/>
                  <a:pt x="63" y="103"/>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9" name="Freeform 8">
            <a:extLst>
              <a:ext uri="{FF2B5EF4-FFF2-40B4-BE49-F238E27FC236}">
                <a16:creationId xmlns:a16="http://schemas.microsoft.com/office/drawing/2014/main" id="{806A7749-B9BD-47E9-98CD-19F14F078030}"/>
              </a:ext>
            </a:extLst>
          </p:cNvPr>
          <p:cNvSpPr>
            <a:spLocks noEditPoints="1"/>
          </p:cNvSpPr>
          <p:nvPr/>
        </p:nvSpPr>
        <p:spPr bwMode="auto">
          <a:xfrm>
            <a:off x="2613025" y="982663"/>
            <a:ext cx="1687513" cy="415925"/>
          </a:xfrm>
          <a:custGeom>
            <a:avLst/>
            <a:gdLst>
              <a:gd name="T0" fmla="*/ 0 w 447"/>
              <a:gd name="T1" fmla="*/ 110 h 110"/>
              <a:gd name="T2" fmla="*/ 1 w 447"/>
              <a:gd name="T3" fmla="*/ 104 h 110"/>
              <a:gd name="T4" fmla="*/ 45 w 447"/>
              <a:gd name="T5" fmla="*/ 7 h 110"/>
              <a:gd name="T6" fmla="*/ 55 w 447"/>
              <a:gd name="T7" fmla="*/ 0 h 110"/>
              <a:gd name="T8" fmla="*/ 393 w 447"/>
              <a:gd name="T9" fmla="*/ 1 h 110"/>
              <a:gd name="T10" fmla="*/ 402 w 447"/>
              <a:gd name="T11" fmla="*/ 5 h 110"/>
              <a:gd name="T12" fmla="*/ 447 w 447"/>
              <a:gd name="T13" fmla="*/ 108 h 110"/>
              <a:gd name="T14" fmla="*/ 447 w 447"/>
              <a:gd name="T15" fmla="*/ 110 h 110"/>
              <a:gd name="T16" fmla="*/ 0 w 447"/>
              <a:gd name="T17" fmla="*/ 110 h 110"/>
              <a:gd name="T18" fmla="*/ 415 w 447"/>
              <a:gd name="T19" fmla="*/ 77 h 110"/>
              <a:gd name="T20" fmla="*/ 398 w 447"/>
              <a:gd name="T21" fmla="*/ 36 h 110"/>
              <a:gd name="T22" fmla="*/ 386 w 447"/>
              <a:gd name="T23" fmla="*/ 27 h 110"/>
              <a:gd name="T24" fmla="*/ 351 w 447"/>
              <a:gd name="T25" fmla="*/ 13 h 110"/>
              <a:gd name="T26" fmla="*/ 337 w 447"/>
              <a:gd name="T27" fmla="*/ 8 h 110"/>
              <a:gd name="T28" fmla="*/ 119 w 447"/>
              <a:gd name="T29" fmla="*/ 8 h 110"/>
              <a:gd name="T30" fmla="*/ 92 w 447"/>
              <a:gd name="T31" fmla="*/ 16 h 110"/>
              <a:gd name="T32" fmla="*/ 60 w 447"/>
              <a:gd name="T33" fmla="*/ 27 h 110"/>
              <a:gd name="T34" fmla="*/ 52 w 447"/>
              <a:gd name="T35" fmla="*/ 30 h 110"/>
              <a:gd name="T36" fmla="*/ 32 w 447"/>
              <a:gd name="T37" fmla="*/ 77 h 110"/>
              <a:gd name="T38" fmla="*/ 44 w 447"/>
              <a:gd name="T39" fmla="*/ 79 h 110"/>
              <a:gd name="T40" fmla="*/ 71 w 447"/>
              <a:gd name="T41" fmla="*/ 92 h 110"/>
              <a:gd name="T42" fmla="*/ 80 w 447"/>
              <a:gd name="T43" fmla="*/ 97 h 110"/>
              <a:gd name="T44" fmla="*/ 216 w 447"/>
              <a:gd name="T45" fmla="*/ 97 h 110"/>
              <a:gd name="T46" fmla="*/ 367 w 447"/>
              <a:gd name="T47" fmla="*/ 97 h 110"/>
              <a:gd name="T48" fmla="*/ 375 w 447"/>
              <a:gd name="T49" fmla="*/ 94 h 110"/>
              <a:gd name="T50" fmla="*/ 394 w 447"/>
              <a:gd name="T51" fmla="*/ 82 h 110"/>
              <a:gd name="T52" fmla="*/ 415 w 447"/>
              <a:gd name="T53" fmla="*/ 7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47" h="110">
                <a:moveTo>
                  <a:pt x="0" y="110"/>
                </a:moveTo>
                <a:cubicBezTo>
                  <a:pt x="0" y="108"/>
                  <a:pt x="1" y="106"/>
                  <a:pt x="1" y="104"/>
                </a:cubicBezTo>
                <a:cubicBezTo>
                  <a:pt x="16" y="72"/>
                  <a:pt x="31" y="40"/>
                  <a:pt x="45" y="7"/>
                </a:cubicBezTo>
                <a:cubicBezTo>
                  <a:pt x="47" y="2"/>
                  <a:pt x="50" y="0"/>
                  <a:pt x="55" y="0"/>
                </a:cubicBezTo>
                <a:cubicBezTo>
                  <a:pt x="168" y="1"/>
                  <a:pt x="280" y="1"/>
                  <a:pt x="393" y="1"/>
                </a:cubicBezTo>
                <a:cubicBezTo>
                  <a:pt x="397" y="1"/>
                  <a:pt x="400" y="0"/>
                  <a:pt x="402" y="5"/>
                </a:cubicBezTo>
                <a:cubicBezTo>
                  <a:pt x="417" y="39"/>
                  <a:pt x="432" y="73"/>
                  <a:pt x="447" y="108"/>
                </a:cubicBezTo>
                <a:cubicBezTo>
                  <a:pt x="447" y="108"/>
                  <a:pt x="447" y="108"/>
                  <a:pt x="447" y="110"/>
                </a:cubicBezTo>
                <a:cubicBezTo>
                  <a:pt x="298" y="110"/>
                  <a:pt x="149" y="110"/>
                  <a:pt x="0" y="110"/>
                </a:cubicBezTo>
                <a:close/>
                <a:moveTo>
                  <a:pt x="415" y="77"/>
                </a:moveTo>
                <a:cubicBezTo>
                  <a:pt x="409" y="63"/>
                  <a:pt x="403" y="50"/>
                  <a:pt x="398" y="36"/>
                </a:cubicBezTo>
                <a:cubicBezTo>
                  <a:pt x="396" y="29"/>
                  <a:pt x="392" y="27"/>
                  <a:pt x="386" y="27"/>
                </a:cubicBezTo>
                <a:cubicBezTo>
                  <a:pt x="373" y="25"/>
                  <a:pt x="361" y="22"/>
                  <a:pt x="351" y="13"/>
                </a:cubicBezTo>
                <a:cubicBezTo>
                  <a:pt x="347" y="9"/>
                  <a:pt x="343" y="8"/>
                  <a:pt x="337" y="8"/>
                </a:cubicBezTo>
                <a:cubicBezTo>
                  <a:pt x="265" y="8"/>
                  <a:pt x="192" y="8"/>
                  <a:pt x="119" y="8"/>
                </a:cubicBezTo>
                <a:cubicBezTo>
                  <a:pt x="109" y="8"/>
                  <a:pt x="101" y="9"/>
                  <a:pt x="92" y="16"/>
                </a:cubicBezTo>
                <a:cubicBezTo>
                  <a:pt x="83" y="22"/>
                  <a:pt x="71" y="23"/>
                  <a:pt x="60" y="27"/>
                </a:cubicBezTo>
                <a:cubicBezTo>
                  <a:pt x="57" y="28"/>
                  <a:pt x="53" y="28"/>
                  <a:pt x="52" y="30"/>
                </a:cubicBezTo>
                <a:cubicBezTo>
                  <a:pt x="45" y="46"/>
                  <a:pt x="39" y="61"/>
                  <a:pt x="32" y="77"/>
                </a:cubicBezTo>
                <a:cubicBezTo>
                  <a:pt x="37" y="78"/>
                  <a:pt x="41" y="79"/>
                  <a:pt x="44" y="79"/>
                </a:cubicBezTo>
                <a:cubicBezTo>
                  <a:pt x="54" y="82"/>
                  <a:pt x="65" y="83"/>
                  <a:pt x="71" y="92"/>
                </a:cubicBezTo>
                <a:cubicBezTo>
                  <a:pt x="73" y="96"/>
                  <a:pt x="76" y="97"/>
                  <a:pt x="80" y="97"/>
                </a:cubicBezTo>
                <a:cubicBezTo>
                  <a:pt x="126" y="97"/>
                  <a:pt x="171" y="97"/>
                  <a:pt x="216" y="97"/>
                </a:cubicBezTo>
                <a:cubicBezTo>
                  <a:pt x="267" y="97"/>
                  <a:pt x="317" y="97"/>
                  <a:pt x="367" y="97"/>
                </a:cubicBezTo>
                <a:cubicBezTo>
                  <a:pt x="370" y="97"/>
                  <a:pt x="374" y="96"/>
                  <a:pt x="375" y="94"/>
                </a:cubicBezTo>
                <a:cubicBezTo>
                  <a:pt x="379" y="87"/>
                  <a:pt x="386" y="84"/>
                  <a:pt x="394" y="82"/>
                </a:cubicBezTo>
                <a:cubicBezTo>
                  <a:pt x="400" y="80"/>
                  <a:pt x="407" y="79"/>
                  <a:pt x="415" y="77"/>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10" name="Freeform 9">
            <a:extLst>
              <a:ext uri="{FF2B5EF4-FFF2-40B4-BE49-F238E27FC236}">
                <a16:creationId xmlns:a16="http://schemas.microsoft.com/office/drawing/2014/main" id="{7BF8FDAA-6B22-4C23-8E8E-2444A06EEE4C}"/>
              </a:ext>
            </a:extLst>
          </p:cNvPr>
          <p:cNvSpPr>
            <a:spLocks/>
          </p:cNvSpPr>
          <p:nvPr/>
        </p:nvSpPr>
        <p:spPr bwMode="auto">
          <a:xfrm>
            <a:off x="439738" y="957263"/>
            <a:ext cx="1573213" cy="955675"/>
          </a:xfrm>
          <a:custGeom>
            <a:avLst/>
            <a:gdLst>
              <a:gd name="T0" fmla="*/ 0 w 417"/>
              <a:gd name="T1" fmla="*/ 253 h 253"/>
              <a:gd name="T2" fmla="*/ 0 w 417"/>
              <a:gd name="T3" fmla="*/ 0 h 253"/>
              <a:gd name="T4" fmla="*/ 417 w 417"/>
              <a:gd name="T5" fmla="*/ 0 h 253"/>
              <a:gd name="T6" fmla="*/ 417 w 417"/>
              <a:gd name="T7" fmla="*/ 17 h 253"/>
              <a:gd name="T8" fmla="*/ 18 w 417"/>
              <a:gd name="T9" fmla="*/ 17 h 253"/>
              <a:gd name="T10" fmla="*/ 18 w 417"/>
              <a:gd name="T11" fmla="*/ 253 h 253"/>
              <a:gd name="T12" fmla="*/ 0 w 417"/>
              <a:gd name="T13" fmla="*/ 253 h 253"/>
            </a:gdLst>
            <a:ahLst/>
            <a:cxnLst>
              <a:cxn ang="0">
                <a:pos x="T0" y="T1"/>
              </a:cxn>
              <a:cxn ang="0">
                <a:pos x="T2" y="T3"/>
              </a:cxn>
              <a:cxn ang="0">
                <a:pos x="T4" y="T5"/>
              </a:cxn>
              <a:cxn ang="0">
                <a:pos x="T6" y="T7"/>
              </a:cxn>
              <a:cxn ang="0">
                <a:pos x="T8" y="T9"/>
              </a:cxn>
              <a:cxn ang="0">
                <a:pos x="T10" y="T11"/>
              </a:cxn>
              <a:cxn ang="0">
                <a:pos x="T12" y="T13"/>
              </a:cxn>
            </a:cxnLst>
            <a:rect l="0" t="0" r="r" b="b"/>
            <a:pathLst>
              <a:path w="417" h="253">
                <a:moveTo>
                  <a:pt x="0" y="253"/>
                </a:moveTo>
                <a:cubicBezTo>
                  <a:pt x="0" y="168"/>
                  <a:pt x="0" y="84"/>
                  <a:pt x="0" y="0"/>
                </a:cubicBezTo>
                <a:cubicBezTo>
                  <a:pt x="139" y="0"/>
                  <a:pt x="278" y="0"/>
                  <a:pt x="417" y="0"/>
                </a:cubicBezTo>
                <a:cubicBezTo>
                  <a:pt x="417" y="5"/>
                  <a:pt x="417" y="10"/>
                  <a:pt x="417" y="17"/>
                </a:cubicBezTo>
                <a:cubicBezTo>
                  <a:pt x="285" y="17"/>
                  <a:pt x="152" y="17"/>
                  <a:pt x="18" y="17"/>
                </a:cubicBezTo>
                <a:cubicBezTo>
                  <a:pt x="18" y="96"/>
                  <a:pt x="18" y="174"/>
                  <a:pt x="18" y="253"/>
                </a:cubicBezTo>
                <a:cubicBezTo>
                  <a:pt x="12" y="253"/>
                  <a:pt x="6" y="253"/>
                  <a:pt x="0" y="253"/>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11" name="Freeform 10">
            <a:extLst>
              <a:ext uri="{FF2B5EF4-FFF2-40B4-BE49-F238E27FC236}">
                <a16:creationId xmlns:a16="http://schemas.microsoft.com/office/drawing/2014/main" id="{CA11D1F5-BF20-4CB0-97D0-6284EEB1B836}"/>
              </a:ext>
            </a:extLst>
          </p:cNvPr>
          <p:cNvSpPr>
            <a:spLocks/>
          </p:cNvSpPr>
          <p:nvPr/>
        </p:nvSpPr>
        <p:spPr bwMode="auto">
          <a:xfrm>
            <a:off x="560388" y="1073151"/>
            <a:ext cx="1573213" cy="955675"/>
          </a:xfrm>
          <a:custGeom>
            <a:avLst/>
            <a:gdLst>
              <a:gd name="T0" fmla="*/ 17 w 417"/>
              <a:gd name="T1" fmla="*/ 17 h 253"/>
              <a:gd name="T2" fmla="*/ 17 w 417"/>
              <a:gd name="T3" fmla="*/ 253 h 253"/>
              <a:gd name="T4" fmla="*/ 0 w 417"/>
              <a:gd name="T5" fmla="*/ 253 h 253"/>
              <a:gd name="T6" fmla="*/ 0 w 417"/>
              <a:gd name="T7" fmla="*/ 0 h 253"/>
              <a:gd name="T8" fmla="*/ 417 w 417"/>
              <a:gd name="T9" fmla="*/ 0 h 253"/>
              <a:gd name="T10" fmla="*/ 417 w 417"/>
              <a:gd name="T11" fmla="*/ 17 h 253"/>
              <a:gd name="T12" fmla="*/ 17 w 417"/>
              <a:gd name="T13" fmla="*/ 17 h 253"/>
            </a:gdLst>
            <a:ahLst/>
            <a:cxnLst>
              <a:cxn ang="0">
                <a:pos x="T0" y="T1"/>
              </a:cxn>
              <a:cxn ang="0">
                <a:pos x="T2" y="T3"/>
              </a:cxn>
              <a:cxn ang="0">
                <a:pos x="T4" y="T5"/>
              </a:cxn>
              <a:cxn ang="0">
                <a:pos x="T6" y="T7"/>
              </a:cxn>
              <a:cxn ang="0">
                <a:pos x="T8" y="T9"/>
              </a:cxn>
              <a:cxn ang="0">
                <a:pos x="T10" y="T11"/>
              </a:cxn>
              <a:cxn ang="0">
                <a:pos x="T12" y="T13"/>
              </a:cxn>
            </a:cxnLst>
            <a:rect l="0" t="0" r="r" b="b"/>
            <a:pathLst>
              <a:path w="417" h="253">
                <a:moveTo>
                  <a:pt x="17" y="17"/>
                </a:moveTo>
                <a:cubicBezTo>
                  <a:pt x="17" y="96"/>
                  <a:pt x="17" y="174"/>
                  <a:pt x="17" y="253"/>
                </a:cubicBezTo>
                <a:cubicBezTo>
                  <a:pt x="11" y="253"/>
                  <a:pt x="5" y="253"/>
                  <a:pt x="0" y="253"/>
                </a:cubicBezTo>
                <a:cubicBezTo>
                  <a:pt x="0" y="169"/>
                  <a:pt x="0" y="85"/>
                  <a:pt x="0" y="0"/>
                </a:cubicBezTo>
                <a:cubicBezTo>
                  <a:pt x="138" y="0"/>
                  <a:pt x="277" y="0"/>
                  <a:pt x="417" y="0"/>
                </a:cubicBezTo>
                <a:cubicBezTo>
                  <a:pt x="417" y="5"/>
                  <a:pt x="417" y="10"/>
                  <a:pt x="417" y="17"/>
                </a:cubicBezTo>
                <a:cubicBezTo>
                  <a:pt x="284" y="17"/>
                  <a:pt x="151" y="17"/>
                  <a:pt x="17" y="17"/>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12" name="Freeform 11">
            <a:extLst>
              <a:ext uri="{FF2B5EF4-FFF2-40B4-BE49-F238E27FC236}">
                <a16:creationId xmlns:a16="http://schemas.microsoft.com/office/drawing/2014/main" id="{0E0FBAEE-C497-4F54-9567-FF9DCF57544A}"/>
              </a:ext>
            </a:extLst>
          </p:cNvPr>
          <p:cNvSpPr>
            <a:spLocks/>
          </p:cNvSpPr>
          <p:nvPr/>
        </p:nvSpPr>
        <p:spPr bwMode="auto">
          <a:xfrm>
            <a:off x="341313" y="2825751"/>
            <a:ext cx="1970088" cy="450850"/>
          </a:xfrm>
          <a:custGeom>
            <a:avLst/>
            <a:gdLst>
              <a:gd name="T0" fmla="*/ 2 w 522"/>
              <a:gd name="T1" fmla="*/ 22 h 119"/>
              <a:gd name="T2" fmla="*/ 15 w 522"/>
              <a:gd name="T3" fmla="*/ 28 h 119"/>
              <a:gd name="T4" fmla="*/ 146 w 522"/>
              <a:gd name="T5" fmla="*/ 97 h 119"/>
              <a:gd name="T6" fmla="*/ 158 w 522"/>
              <a:gd name="T7" fmla="*/ 98 h 119"/>
              <a:gd name="T8" fmla="*/ 513 w 522"/>
              <a:gd name="T9" fmla="*/ 1 h 119"/>
              <a:gd name="T10" fmla="*/ 521 w 522"/>
              <a:gd name="T11" fmla="*/ 0 h 119"/>
              <a:gd name="T12" fmla="*/ 521 w 522"/>
              <a:gd name="T13" fmla="*/ 3 h 119"/>
              <a:gd name="T14" fmla="*/ 508 w 522"/>
              <a:gd name="T15" fmla="*/ 22 h 119"/>
              <a:gd name="T16" fmla="*/ 155 w 522"/>
              <a:gd name="T17" fmla="*/ 118 h 119"/>
              <a:gd name="T18" fmla="*/ 145 w 522"/>
              <a:gd name="T19" fmla="*/ 117 h 119"/>
              <a:gd name="T20" fmla="*/ 12 w 522"/>
              <a:gd name="T21" fmla="*/ 48 h 119"/>
              <a:gd name="T22" fmla="*/ 2 w 522"/>
              <a:gd name="T23" fmla="*/ 30 h 119"/>
              <a:gd name="T24" fmla="*/ 2 w 522"/>
              <a:gd name="T25" fmla="*/ 2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2" h="119">
                <a:moveTo>
                  <a:pt x="2" y="22"/>
                </a:moveTo>
                <a:cubicBezTo>
                  <a:pt x="7" y="24"/>
                  <a:pt x="11" y="26"/>
                  <a:pt x="15" y="28"/>
                </a:cubicBezTo>
                <a:cubicBezTo>
                  <a:pt x="59" y="51"/>
                  <a:pt x="102" y="74"/>
                  <a:pt x="146" y="97"/>
                </a:cubicBezTo>
                <a:cubicBezTo>
                  <a:pt x="149" y="98"/>
                  <a:pt x="154" y="99"/>
                  <a:pt x="158" y="98"/>
                </a:cubicBezTo>
                <a:cubicBezTo>
                  <a:pt x="276" y="66"/>
                  <a:pt x="395" y="34"/>
                  <a:pt x="513" y="1"/>
                </a:cubicBezTo>
                <a:cubicBezTo>
                  <a:pt x="516" y="1"/>
                  <a:pt x="518" y="0"/>
                  <a:pt x="521" y="0"/>
                </a:cubicBezTo>
                <a:cubicBezTo>
                  <a:pt x="521" y="1"/>
                  <a:pt x="521" y="2"/>
                  <a:pt x="521" y="3"/>
                </a:cubicBezTo>
                <a:cubicBezTo>
                  <a:pt x="522" y="18"/>
                  <a:pt x="522" y="18"/>
                  <a:pt x="508" y="22"/>
                </a:cubicBezTo>
                <a:cubicBezTo>
                  <a:pt x="390" y="54"/>
                  <a:pt x="273" y="86"/>
                  <a:pt x="155" y="118"/>
                </a:cubicBezTo>
                <a:cubicBezTo>
                  <a:pt x="152" y="119"/>
                  <a:pt x="148" y="118"/>
                  <a:pt x="145" y="117"/>
                </a:cubicBezTo>
                <a:cubicBezTo>
                  <a:pt x="101" y="94"/>
                  <a:pt x="57" y="70"/>
                  <a:pt x="12" y="48"/>
                </a:cubicBezTo>
                <a:cubicBezTo>
                  <a:pt x="4" y="44"/>
                  <a:pt x="0" y="39"/>
                  <a:pt x="2" y="30"/>
                </a:cubicBezTo>
                <a:cubicBezTo>
                  <a:pt x="2" y="27"/>
                  <a:pt x="2" y="25"/>
                  <a:pt x="2" y="22"/>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13" name="Freeform 12">
            <a:extLst>
              <a:ext uri="{FF2B5EF4-FFF2-40B4-BE49-F238E27FC236}">
                <a16:creationId xmlns:a16="http://schemas.microsoft.com/office/drawing/2014/main" id="{A29A06ED-BB09-4E92-B175-11210F95F359}"/>
              </a:ext>
            </a:extLst>
          </p:cNvPr>
          <p:cNvSpPr>
            <a:spLocks/>
          </p:cNvSpPr>
          <p:nvPr/>
        </p:nvSpPr>
        <p:spPr bwMode="auto">
          <a:xfrm>
            <a:off x="341313" y="2951163"/>
            <a:ext cx="1966913" cy="454025"/>
          </a:xfrm>
          <a:custGeom>
            <a:avLst/>
            <a:gdLst>
              <a:gd name="T0" fmla="*/ 3 w 521"/>
              <a:gd name="T1" fmla="*/ 23 h 120"/>
              <a:gd name="T2" fmla="*/ 31 w 521"/>
              <a:gd name="T3" fmla="*/ 37 h 120"/>
              <a:gd name="T4" fmla="*/ 143 w 521"/>
              <a:gd name="T5" fmla="*/ 96 h 120"/>
              <a:gd name="T6" fmla="*/ 162 w 521"/>
              <a:gd name="T7" fmla="*/ 98 h 120"/>
              <a:gd name="T8" fmla="*/ 512 w 521"/>
              <a:gd name="T9" fmla="*/ 2 h 120"/>
              <a:gd name="T10" fmla="*/ 521 w 521"/>
              <a:gd name="T11" fmla="*/ 0 h 120"/>
              <a:gd name="T12" fmla="*/ 521 w 521"/>
              <a:gd name="T13" fmla="*/ 19 h 120"/>
              <a:gd name="T14" fmla="*/ 499 w 521"/>
              <a:gd name="T15" fmla="*/ 25 h 120"/>
              <a:gd name="T16" fmla="*/ 159 w 521"/>
              <a:gd name="T17" fmla="*/ 118 h 120"/>
              <a:gd name="T18" fmla="*/ 142 w 521"/>
              <a:gd name="T19" fmla="*/ 116 h 120"/>
              <a:gd name="T20" fmla="*/ 14 w 521"/>
              <a:gd name="T21" fmla="*/ 49 h 120"/>
              <a:gd name="T22" fmla="*/ 3 w 521"/>
              <a:gd name="T23" fmla="*/ 2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1" h="120">
                <a:moveTo>
                  <a:pt x="3" y="23"/>
                </a:moveTo>
                <a:cubicBezTo>
                  <a:pt x="12" y="28"/>
                  <a:pt x="21" y="32"/>
                  <a:pt x="31" y="37"/>
                </a:cubicBezTo>
                <a:cubicBezTo>
                  <a:pt x="68" y="57"/>
                  <a:pt x="106" y="76"/>
                  <a:pt x="143" y="96"/>
                </a:cubicBezTo>
                <a:cubicBezTo>
                  <a:pt x="149" y="100"/>
                  <a:pt x="155" y="100"/>
                  <a:pt x="162" y="98"/>
                </a:cubicBezTo>
                <a:cubicBezTo>
                  <a:pt x="278" y="66"/>
                  <a:pt x="395" y="34"/>
                  <a:pt x="512" y="2"/>
                </a:cubicBezTo>
                <a:cubicBezTo>
                  <a:pt x="515" y="2"/>
                  <a:pt x="518" y="1"/>
                  <a:pt x="521" y="0"/>
                </a:cubicBezTo>
                <a:cubicBezTo>
                  <a:pt x="521" y="7"/>
                  <a:pt x="521" y="12"/>
                  <a:pt x="521" y="19"/>
                </a:cubicBezTo>
                <a:cubicBezTo>
                  <a:pt x="514" y="21"/>
                  <a:pt x="507" y="23"/>
                  <a:pt x="499" y="25"/>
                </a:cubicBezTo>
                <a:cubicBezTo>
                  <a:pt x="386" y="56"/>
                  <a:pt x="272" y="87"/>
                  <a:pt x="159" y="118"/>
                </a:cubicBezTo>
                <a:cubicBezTo>
                  <a:pt x="153" y="120"/>
                  <a:pt x="148" y="119"/>
                  <a:pt x="142" y="116"/>
                </a:cubicBezTo>
                <a:cubicBezTo>
                  <a:pt x="99" y="93"/>
                  <a:pt x="57" y="71"/>
                  <a:pt x="14" y="49"/>
                </a:cubicBezTo>
                <a:cubicBezTo>
                  <a:pt x="0" y="42"/>
                  <a:pt x="0" y="41"/>
                  <a:pt x="3" y="23"/>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14" name="Freeform 13">
            <a:extLst>
              <a:ext uri="{FF2B5EF4-FFF2-40B4-BE49-F238E27FC236}">
                <a16:creationId xmlns:a16="http://schemas.microsoft.com/office/drawing/2014/main" id="{43F4FCCC-C3A1-4789-BE0D-E935CADF0065}"/>
              </a:ext>
            </a:extLst>
          </p:cNvPr>
          <p:cNvSpPr>
            <a:spLocks/>
          </p:cNvSpPr>
          <p:nvPr/>
        </p:nvSpPr>
        <p:spPr bwMode="auto">
          <a:xfrm>
            <a:off x="341313" y="3332163"/>
            <a:ext cx="1970088" cy="450850"/>
          </a:xfrm>
          <a:custGeom>
            <a:avLst/>
            <a:gdLst>
              <a:gd name="T0" fmla="*/ 2 w 522"/>
              <a:gd name="T1" fmla="*/ 22 h 119"/>
              <a:gd name="T2" fmla="*/ 20 w 522"/>
              <a:gd name="T3" fmla="*/ 32 h 119"/>
              <a:gd name="T4" fmla="*/ 146 w 522"/>
              <a:gd name="T5" fmla="*/ 98 h 119"/>
              <a:gd name="T6" fmla="*/ 158 w 522"/>
              <a:gd name="T7" fmla="*/ 99 h 119"/>
              <a:gd name="T8" fmla="*/ 477 w 522"/>
              <a:gd name="T9" fmla="*/ 12 h 119"/>
              <a:gd name="T10" fmla="*/ 521 w 522"/>
              <a:gd name="T11" fmla="*/ 0 h 119"/>
              <a:gd name="T12" fmla="*/ 521 w 522"/>
              <a:gd name="T13" fmla="*/ 16 h 119"/>
              <a:gd name="T14" fmla="*/ 515 w 522"/>
              <a:gd name="T15" fmla="*/ 21 h 119"/>
              <a:gd name="T16" fmla="*/ 365 w 522"/>
              <a:gd name="T17" fmla="*/ 62 h 119"/>
              <a:gd name="T18" fmla="*/ 157 w 522"/>
              <a:gd name="T19" fmla="*/ 118 h 119"/>
              <a:gd name="T20" fmla="*/ 144 w 522"/>
              <a:gd name="T21" fmla="*/ 117 h 119"/>
              <a:gd name="T22" fmla="*/ 11 w 522"/>
              <a:gd name="T23" fmla="*/ 48 h 119"/>
              <a:gd name="T24" fmla="*/ 2 w 522"/>
              <a:gd name="T25" fmla="*/ 32 h 119"/>
              <a:gd name="T26" fmla="*/ 2 w 522"/>
              <a:gd name="T27" fmla="*/ 2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2" h="119">
                <a:moveTo>
                  <a:pt x="2" y="22"/>
                </a:moveTo>
                <a:cubicBezTo>
                  <a:pt x="9" y="26"/>
                  <a:pt x="14" y="29"/>
                  <a:pt x="20" y="32"/>
                </a:cubicBezTo>
                <a:cubicBezTo>
                  <a:pt x="62" y="54"/>
                  <a:pt x="104" y="76"/>
                  <a:pt x="146" y="98"/>
                </a:cubicBezTo>
                <a:cubicBezTo>
                  <a:pt x="149" y="99"/>
                  <a:pt x="154" y="100"/>
                  <a:pt x="158" y="99"/>
                </a:cubicBezTo>
                <a:cubicBezTo>
                  <a:pt x="265" y="70"/>
                  <a:pt x="371" y="41"/>
                  <a:pt x="477" y="12"/>
                </a:cubicBezTo>
                <a:cubicBezTo>
                  <a:pt x="491" y="8"/>
                  <a:pt x="506" y="4"/>
                  <a:pt x="521" y="0"/>
                </a:cubicBezTo>
                <a:cubicBezTo>
                  <a:pt x="521" y="6"/>
                  <a:pt x="522" y="11"/>
                  <a:pt x="521" y="16"/>
                </a:cubicBezTo>
                <a:cubicBezTo>
                  <a:pt x="521" y="18"/>
                  <a:pt x="517" y="20"/>
                  <a:pt x="515" y="21"/>
                </a:cubicBezTo>
                <a:cubicBezTo>
                  <a:pt x="465" y="35"/>
                  <a:pt x="415" y="48"/>
                  <a:pt x="365" y="62"/>
                </a:cubicBezTo>
                <a:cubicBezTo>
                  <a:pt x="296" y="81"/>
                  <a:pt x="226" y="100"/>
                  <a:pt x="157" y="118"/>
                </a:cubicBezTo>
                <a:cubicBezTo>
                  <a:pt x="153" y="119"/>
                  <a:pt x="148" y="119"/>
                  <a:pt x="144" y="117"/>
                </a:cubicBezTo>
                <a:cubicBezTo>
                  <a:pt x="99" y="94"/>
                  <a:pt x="55" y="71"/>
                  <a:pt x="11" y="48"/>
                </a:cubicBezTo>
                <a:cubicBezTo>
                  <a:pt x="4" y="44"/>
                  <a:pt x="0" y="40"/>
                  <a:pt x="2" y="32"/>
                </a:cubicBezTo>
                <a:cubicBezTo>
                  <a:pt x="2" y="29"/>
                  <a:pt x="2" y="27"/>
                  <a:pt x="2" y="22"/>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15" name="Freeform 14">
            <a:extLst>
              <a:ext uri="{FF2B5EF4-FFF2-40B4-BE49-F238E27FC236}">
                <a16:creationId xmlns:a16="http://schemas.microsoft.com/office/drawing/2014/main" id="{300194F3-D270-4568-8896-06F0FE29A906}"/>
              </a:ext>
            </a:extLst>
          </p:cNvPr>
          <p:cNvSpPr>
            <a:spLocks/>
          </p:cNvSpPr>
          <p:nvPr/>
        </p:nvSpPr>
        <p:spPr bwMode="auto">
          <a:xfrm>
            <a:off x="346075" y="3460751"/>
            <a:ext cx="1962150" cy="454025"/>
          </a:xfrm>
          <a:custGeom>
            <a:avLst/>
            <a:gdLst>
              <a:gd name="T0" fmla="*/ 520 w 520"/>
              <a:gd name="T1" fmla="*/ 0 h 120"/>
              <a:gd name="T2" fmla="*/ 520 w 520"/>
              <a:gd name="T3" fmla="*/ 19 h 120"/>
              <a:gd name="T4" fmla="*/ 464 w 520"/>
              <a:gd name="T5" fmla="*/ 34 h 120"/>
              <a:gd name="T6" fmla="*/ 158 w 520"/>
              <a:gd name="T7" fmla="*/ 118 h 120"/>
              <a:gd name="T8" fmla="*/ 141 w 520"/>
              <a:gd name="T9" fmla="*/ 116 h 120"/>
              <a:gd name="T10" fmla="*/ 8 w 520"/>
              <a:gd name="T11" fmla="*/ 46 h 120"/>
              <a:gd name="T12" fmla="*/ 1 w 520"/>
              <a:gd name="T13" fmla="*/ 35 h 120"/>
              <a:gd name="T14" fmla="*/ 1 w 520"/>
              <a:gd name="T15" fmla="*/ 22 h 120"/>
              <a:gd name="T16" fmla="*/ 10 w 520"/>
              <a:gd name="T17" fmla="*/ 27 h 120"/>
              <a:gd name="T18" fmla="*/ 144 w 520"/>
              <a:gd name="T19" fmla="*/ 97 h 120"/>
              <a:gd name="T20" fmla="*/ 157 w 520"/>
              <a:gd name="T21" fmla="*/ 98 h 120"/>
              <a:gd name="T22" fmla="*/ 511 w 520"/>
              <a:gd name="T23" fmla="*/ 2 h 120"/>
              <a:gd name="T24" fmla="*/ 520 w 520"/>
              <a:gd name="T25"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0" h="120">
                <a:moveTo>
                  <a:pt x="520" y="0"/>
                </a:moveTo>
                <a:cubicBezTo>
                  <a:pt x="520" y="7"/>
                  <a:pt x="520" y="13"/>
                  <a:pt x="520" y="19"/>
                </a:cubicBezTo>
                <a:cubicBezTo>
                  <a:pt x="501" y="24"/>
                  <a:pt x="482" y="29"/>
                  <a:pt x="464" y="34"/>
                </a:cubicBezTo>
                <a:cubicBezTo>
                  <a:pt x="362" y="62"/>
                  <a:pt x="260" y="90"/>
                  <a:pt x="158" y="118"/>
                </a:cubicBezTo>
                <a:cubicBezTo>
                  <a:pt x="152" y="120"/>
                  <a:pt x="147" y="119"/>
                  <a:pt x="141" y="116"/>
                </a:cubicBezTo>
                <a:cubicBezTo>
                  <a:pt x="97" y="92"/>
                  <a:pt x="52" y="69"/>
                  <a:pt x="8" y="46"/>
                </a:cubicBezTo>
                <a:cubicBezTo>
                  <a:pt x="3" y="44"/>
                  <a:pt x="0" y="41"/>
                  <a:pt x="1" y="35"/>
                </a:cubicBezTo>
                <a:cubicBezTo>
                  <a:pt x="1" y="31"/>
                  <a:pt x="1" y="27"/>
                  <a:pt x="1" y="22"/>
                </a:cubicBezTo>
                <a:cubicBezTo>
                  <a:pt x="4" y="24"/>
                  <a:pt x="7" y="25"/>
                  <a:pt x="10" y="27"/>
                </a:cubicBezTo>
                <a:cubicBezTo>
                  <a:pt x="54" y="50"/>
                  <a:pt x="99" y="73"/>
                  <a:pt x="144" y="97"/>
                </a:cubicBezTo>
                <a:cubicBezTo>
                  <a:pt x="148" y="99"/>
                  <a:pt x="153" y="99"/>
                  <a:pt x="157" y="98"/>
                </a:cubicBezTo>
                <a:cubicBezTo>
                  <a:pt x="275" y="66"/>
                  <a:pt x="393" y="34"/>
                  <a:pt x="511" y="2"/>
                </a:cubicBezTo>
                <a:cubicBezTo>
                  <a:pt x="514" y="1"/>
                  <a:pt x="517" y="1"/>
                  <a:pt x="520" y="0"/>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16" name="Freeform 15">
            <a:extLst>
              <a:ext uri="{FF2B5EF4-FFF2-40B4-BE49-F238E27FC236}">
                <a16:creationId xmlns:a16="http://schemas.microsoft.com/office/drawing/2014/main" id="{62C9DAD9-0C5B-4ECC-9528-F13FE76E43A5}"/>
              </a:ext>
            </a:extLst>
          </p:cNvPr>
          <p:cNvSpPr>
            <a:spLocks/>
          </p:cNvSpPr>
          <p:nvPr/>
        </p:nvSpPr>
        <p:spPr bwMode="auto">
          <a:xfrm>
            <a:off x="346075" y="2698751"/>
            <a:ext cx="1965325" cy="449263"/>
          </a:xfrm>
          <a:custGeom>
            <a:avLst/>
            <a:gdLst>
              <a:gd name="T0" fmla="*/ 1 w 521"/>
              <a:gd name="T1" fmla="*/ 22 h 119"/>
              <a:gd name="T2" fmla="*/ 72 w 521"/>
              <a:gd name="T3" fmla="*/ 59 h 119"/>
              <a:gd name="T4" fmla="*/ 143 w 521"/>
              <a:gd name="T5" fmla="*/ 96 h 119"/>
              <a:gd name="T6" fmla="*/ 158 w 521"/>
              <a:gd name="T7" fmla="*/ 98 h 119"/>
              <a:gd name="T8" fmla="*/ 415 w 521"/>
              <a:gd name="T9" fmla="*/ 28 h 119"/>
              <a:gd name="T10" fmla="*/ 516 w 521"/>
              <a:gd name="T11" fmla="*/ 1 h 119"/>
              <a:gd name="T12" fmla="*/ 520 w 521"/>
              <a:gd name="T13" fmla="*/ 0 h 119"/>
              <a:gd name="T14" fmla="*/ 520 w 521"/>
              <a:gd name="T15" fmla="*/ 16 h 119"/>
              <a:gd name="T16" fmla="*/ 514 w 521"/>
              <a:gd name="T17" fmla="*/ 20 h 119"/>
              <a:gd name="T18" fmla="*/ 389 w 521"/>
              <a:gd name="T19" fmla="*/ 55 h 119"/>
              <a:gd name="T20" fmla="*/ 156 w 521"/>
              <a:gd name="T21" fmla="*/ 118 h 119"/>
              <a:gd name="T22" fmla="*/ 143 w 521"/>
              <a:gd name="T23" fmla="*/ 116 h 119"/>
              <a:gd name="T24" fmla="*/ 6 w 521"/>
              <a:gd name="T25" fmla="*/ 45 h 119"/>
              <a:gd name="T26" fmla="*/ 1 w 521"/>
              <a:gd name="T27" fmla="*/ 36 h 119"/>
              <a:gd name="T28" fmla="*/ 1 w 521"/>
              <a:gd name="T29" fmla="*/ 2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1" h="119">
                <a:moveTo>
                  <a:pt x="1" y="22"/>
                </a:moveTo>
                <a:cubicBezTo>
                  <a:pt x="26" y="35"/>
                  <a:pt x="49" y="47"/>
                  <a:pt x="72" y="59"/>
                </a:cubicBezTo>
                <a:cubicBezTo>
                  <a:pt x="96" y="71"/>
                  <a:pt x="120" y="84"/>
                  <a:pt x="143" y="96"/>
                </a:cubicBezTo>
                <a:cubicBezTo>
                  <a:pt x="148" y="99"/>
                  <a:pt x="153" y="100"/>
                  <a:pt x="158" y="98"/>
                </a:cubicBezTo>
                <a:cubicBezTo>
                  <a:pt x="244" y="75"/>
                  <a:pt x="330" y="51"/>
                  <a:pt x="415" y="28"/>
                </a:cubicBezTo>
                <a:cubicBezTo>
                  <a:pt x="449" y="19"/>
                  <a:pt x="482" y="10"/>
                  <a:pt x="516" y="1"/>
                </a:cubicBezTo>
                <a:cubicBezTo>
                  <a:pt x="517" y="1"/>
                  <a:pt x="518" y="0"/>
                  <a:pt x="520" y="0"/>
                </a:cubicBezTo>
                <a:cubicBezTo>
                  <a:pt x="520" y="5"/>
                  <a:pt x="521" y="11"/>
                  <a:pt x="520" y="16"/>
                </a:cubicBezTo>
                <a:cubicBezTo>
                  <a:pt x="520" y="18"/>
                  <a:pt x="516" y="20"/>
                  <a:pt x="514" y="20"/>
                </a:cubicBezTo>
                <a:cubicBezTo>
                  <a:pt x="472" y="32"/>
                  <a:pt x="430" y="43"/>
                  <a:pt x="389" y="55"/>
                </a:cubicBezTo>
                <a:cubicBezTo>
                  <a:pt x="311" y="76"/>
                  <a:pt x="234" y="97"/>
                  <a:pt x="156" y="118"/>
                </a:cubicBezTo>
                <a:cubicBezTo>
                  <a:pt x="152" y="119"/>
                  <a:pt x="146" y="118"/>
                  <a:pt x="143" y="116"/>
                </a:cubicBezTo>
                <a:cubicBezTo>
                  <a:pt x="97" y="93"/>
                  <a:pt x="52" y="69"/>
                  <a:pt x="6" y="45"/>
                </a:cubicBezTo>
                <a:cubicBezTo>
                  <a:pt x="2" y="43"/>
                  <a:pt x="0" y="40"/>
                  <a:pt x="1" y="36"/>
                </a:cubicBezTo>
                <a:cubicBezTo>
                  <a:pt x="1" y="32"/>
                  <a:pt x="1" y="27"/>
                  <a:pt x="1" y="22"/>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17" name="Freeform 16">
            <a:extLst>
              <a:ext uri="{FF2B5EF4-FFF2-40B4-BE49-F238E27FC236}">
                <a16:creationId xmlns:a16="http://schemas.microsoft.com/office/drawing/2014/main" id="{9424242B-9E28-4A56-9CB9-015D4FB1B8CF}"/>
              </a:ext>
            </a:extLst>
          </p:cNvPr>
          <p:cNvSpPr>
            <a:spLocks/>
          </p:cNvSpPr>
          <p:nvPr/>
        </p:nvSpPr>
        <p:spPr bwMode="auto">
          <a:xfrm>
            <a:off x="341313" y="3208338"/>
            <a:ext cx="1974850" cy="449263"/>
          </a:xfrm>
          <a:custGeom>
            <a:avLst/>
            <a:gdLst>
              <a:gd name="T0" fmla="*/ 521 w 523"/>
              <a:gd name="T1" fmla="*/ 0 h 119"/>
              <a:gd name="T2" fmla="*/ 521 w 523"/>
              <a:gd name="T3" fmla="*/ 1 h 119"/>
              <a:gd name="T4" fmla="*/ 506 w 523"/>
              <a:gd name="T5" fmla="*/ 23 h 119"/>
              <a:gd name="T6" fmla="*/ 156 w 523"/>
              <a:gd name="T7" fmla="*/ 118 h 119"/>
              <a:gd name="T8" fmla="*/ 145 w 523"/>
              <a:gd name="T9" fmla="*/ 117 h 119"/>
              <a:gd name="T10" fmla="*/ 12 w 523"/>
              <a:gd name="T11" fmla="*/ 47 h 119"/>
              <a:gd name="T12" fmla="*/ 2 w 523"/>
              <a:gd name="T13" fmla="*/ 31 h 119"/>
              <a:gd name="T14" fmla="*/ 2 w 523"/>
              <a:gd name="T15" fmla="*/ 22 h 119"/>
              <a:gd name="T16" fmla="*/ 20 w 523"/>
              <a:gd name="T17" fmla="*/ 31 h 119"/>
              <a:gd name="T18" fmla="*/ 146 w 523"/>
              <a:gd name="T19" fmla="*/ 97 h 119"/>
              <a:gd name="T20" fmla="*/ 158 w 523"/>
              <a:gd name="T21" fmla="*/ 98 h 119"/>
              <a:gd name="T22" fmla="*/ 513 w 523"/>
              <a:gd name="T23" fmla="*/ 1 h 119"/>
              <a:gd name="T24" fmla="*/ 521 w 523"/>
              <a:gd name="T25"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3" h="119">
                <a:moveTo>
                  <a:pt x="521" y="0"/>
                </a:moveTo>
                <a:cubicBezTo>
                  <a:pt x="521" y="0"/>
                  <a:pt x="521" y="1"/>
                  <a:pt x="521" y="1"/>
                </a:cubicBezTo>
                <a:cubicBezTo>
                  <a:pt x="523" y="18"/>
                  <a:pt x="523" y="18"/>
                  <a:pt x="506" y="23"/>
                </a:cubicBezTo>
                <a:cubicBezTo>
                  <a:pt x="390" y="54"/>
                  <a:pt x="273" y="86"/>
                  <a:pt x="156" y="118"/>
                </a:cubicBezTo>
                <a:cubicBezTo>
                  <a:pt x="153" y="119"/>
                  <a:pt x="148" y="118"/>
                  <a:pt x="145" y="117"/>
                </a:cubicBezTo>
                <a:cubicBezTo>
                  <a:pt x="100" y="94"/>
                  <a:pt x="56" y="70"/>
                  <a:pt x="12" y="47"/>
                </a:cubicBezTo>
                <a:cubicBezTo>
                  <a:pt x="4" y="44"/>
                  <a:pt x="0" y="39"/>
                  <a:pt x="2" y="31"/>
                </a:cubicBezTo>
                <a:cubicBezTo>
                  <a:pt x="2" y="28"/>
                  <a:pt x="2" y="26"/>
                  <a:pt x="2" y="22"/>
                </a:cubicBezTo>
                <a:cubicBezTo>
                  <a:pt x="9" y="25"/>
                  <a:pt x="15" y="28"/>
                  <a:pt x="20" y="31"/>
                </a:cubicBezTo>
                <a:cubicBezTo>
                  <a:pt x="62" y="53"/>
                  <a:pt x="104" y="75"/>
                  <a:pt x="146" y="97"/>
                </a:cubicBezTo>
                <a:cubicBezTo>
                  <a:pt x="149" y="98"/>
                  <a:pt x="154" y="99"/>
                  <a:pt x="158" y="98"/>
                </a:cubicBezTo>
                <a:cubicBezTo>
                  <a:pt x="276" y="66"/>
                  <a:pt x="395" y="34"/>
                  <a:pt x="513" y="1"/>
                </a:cubicBezTo>
                <a:cubicBezTo>
                  <a:pt x="516" y="1"/>
                  <a:pt x="518" y="0"/>
                  <a:pt x="521" y="0"/>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18" name="Freeform 17">
            <a:extLst>
              <a:ext uri="{FF2B5EF4-FFF2-40B4-BE49-F238E27FC236}">
                <a16:creationId xmlns:a16="http://schemas.microsoft.com/office/drawing/2014/main" id="{93BB6AC0-935B-4C0B-AFA9-68145A811D7D}"/>
              </a:ext>
            </a:extLst>
          </p:cNvPr>
          <p:cNvSpPr>
            <a:spLocks/>
          </p:cNvSpPr>
          <p:nvPr/>
        </p:nvSpPr>
        <p:spPr bwMode="auto">
          <a:xfrm>
            <a:off x="341313" y="3079751"/>
            <a:ext cx="1970088" cy="449263"/>
          </a:xfrm>
          <a:custGeom>
            <a:avLst/>
            <a:gdLst>
              <a:gd name="T0" fmla="*/ 2 w 522"/>
              <a:gd name="T1" fmla="*/ 22 h 119"/>
              <a:gd name="T2" fmla="*/ 57 w 522"/>
              <a:gd name="T3" fmla="*/ 51 h 119"/>
              <a:gd name="T4" fmla="*/ 145 w 522"/>
              <a:gd name="T5" fmla="*/ 97 h 119"/>
              <a:gd name="T6" fmla="*/ 158 w 522"/>
              <a:gd name="T7" fmla="*/ 98 h 119"/>
              <a:gd name="T8" fmla="*/ 434 w 522"/>
              <a:gd name="T9" fmla="*/ 23 h 119"/>
              <a:gd name="T10" fmla="*/ 515 w 522"/>
              <a:gd name="T11" fmla="*/ 1 h 119"/>
              <a:gd name="T12" fmla="*/ 521 w 522"/>
              <a:gd name="T13" fmla="*/ 0 h 119"/>
              <a:gd name="T14" fmla="*/ 521 w 522"/>
              <a:gd name="T15" fmla="*/ 15 h 119"/>
              <a:gd name="T16" fmla="*/ 514 w 522"/>
              <a:gd name="T17" fmla="*/ 21 h 119"/>
              <a:gd name="T18" fmla="*/ 411 w 522"/>
              <a:gd name="T19" fmla="*/ 49 h 119"/>
              <a:gd name="T20" fmla="*/ 158 w 522"/>
              <a:gd name="T21" fmla="*/ 118 h 119"/>
              <a:gd name="T22" fmla="*/ 143 w 522"/>
              <a:gd name="T23" fmla="*/ 116 h 119"/>
              <a:gd name="T24" fmla="*/ 12 w 522"/>
              <a:gd name="T25" fmla="*/ 48 h 119"/>
              <a:gd name="T26" fmla="*/ 2 w 522"/>
              <a:gd name="T27" fmla="*/ 30 h 119"/>
              <a:gd name="T28" fmla="*/ 2 w 522"/>
              <a:gd name="T29" fmla="*/ 2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2" h="119">
                <a:moveTo>
                  <a:pt x="2" y="22"/>
                </a:moveTo>
                <a:cubicBezTo>
                  <a:pt x="21" y="32"/>
                  <a:pt x="39" y="41"/>
                  <a:pt x="57" y="51"/>
                </a:cubicBezTo>
                <a:cubicBezTo>
                  <a:pt x="86" y="66"/>
                  <a:pt x="116" y="82"/>
                  <a:pt x="145" y="97"/>
                </a:cubicBezTo>
                <a:cubicBezTo>
                  <a:pt x="149" y="99"/>
                  <a:pt x="154" y="99"/>
                  <a:pt x="158" y="98"/>
                </a:cubicBezTo>
                <a:cubicBezTo>
                  <a:pt x="250" y="74"/>
                  <a:pt x="342" y="48"/>
                  <a:pt x="434" y="23"/>
                </a:cubicBezTo>
                <a:cubicBezTo>
                  <a:pt x="461" y="16"/>
                  <a:pt x="488" y="9"/>
                  <a:pt x="515" y="1"/>
                </a:cubicBezTo>
                <a:cubicBezTo>
                  <a:pt x="517" y="1"/>
                  <a:pt x="518" y="1"/>
                  <a:pt x="521" y="0"/>
                </a:cubicBezTo>
                <a:cubicBezTo>
                  <a:pt x="521" y="6"/>
                  <a:pt x="522" y="11"/>
                  <a:pt x="521" y="15"/>
                </a:cubicBezTo>
                <a:cubicBezTo>
                  <a:pt x="521" y="18"/>
                  <a:pt x="517" y="20"/>
                  <a:pt x="514" y="21"/>
                </a:cubicBezTo>
                <a:cubicBezTo>
                  <a:pt x="480" y="30"/>
                  <a:pt x="446" y="39"/>
                  <a:pt x="411" y="49"/>
                </a:cubicBezTo>
                <a:cubicBezTo>
                  <a:pt x="327" y="72"/>
                  <a:pt x="243" y="95"/>
                  <a:pt x="158" y="118"/>
                </a:cubicBezTo>
                <a:cubicBezTo>
                  <a:pt x="153" y="119"/>
                  <a:pt x="148" y="119"/>
                  <a:pt x="143" y="116"/>
                </a:cubicBezTo>
                <a:cubicBezTo>
                  <a:pt x="99" y="93"/>
                  <a:pt x="56" y="70"/>
                  <a:pt x="12" y="48"/>
                </a:cubicBezTo>
                <a:cubicBezTo>
                  <a:pt x="4" y="44"/>
                  <a:pt x="0" y="40"/>
                  <a:pt x="2" y="30"/>
                </a:cubicBezTo>
                <a:cubicBezTo>
                  <a:pt x="2" y="28"/>
                  <a:pt x="2" y="26"/>
                  <a:pt x="2" y="22"/>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19" name="Freeform 18">
            <a:extLst>
              <a:ext uri="{FF2B5EF4-FFF2-40B4-BE49-F238E27FC236}">
                <a16:creationId xmlns:a16="http://schemas.microsoft.com/office/drawing/2014/main" id="{F567FF33-BA8B-4671-96D0-1FEB476147D7}"/>
              </a:ext>
            </a:extLst>
          </p:cNvPr>
          <p:cNvSpPr>
            <a:spLocks/>
          </p:cNvSpPr>
          <p:nvPr/>
        </p:nvSpPr>
        <p:spPr bwMode="auto">
          <a:xfrm>
            <a:off x="2609850" y="1677988"/>
            <a:ext cx="1698625" cy="65088"/>
          </a:xfrm>
          <a:custGeom>
            <a:avLst/>
            <a:gdLst>
              <a:gd name="T0" fmla="*/ 0 w 450"/>
              <a:gd name="T1" fmla="*/ 17 h 17"/>
              <a:gd name="T2" fmla="*/ 0 w 450"/>
              <a:gd name="T3" fmla="*/ 0 h 17"/>
              <a:gd name="T4" fmla="*/ 450 w 450"/>
              <a:gd name="T5" fmla="*/ 0 h 17"/>
              <a:gd name="T6" fmla="*/ 450 w 450"/>
              <a:gd name="T7" fmla="*/ 8 h 17"/>
              <a:gd name="T8" fmla="*/ 450 w 450"/>
              <a:gd name="T9" fmla="*/ 17 h 17"/>
              <a:gd name="T10" fmla="*/ 0 w 450"/>
              <a:gd name="T11" fmla="*/ 17 h 17"/>
            </a:gdLst>
            <a:ahLst/>
            <a:cxnLst>
              <a:cxn ang="0">
                <a:pos x="T0" y="T1"/>
              </a:cxn>
              <a:cxn ang="0">
                <a:pos x="T2" y="T3"/>
              </a:cxn>
              <a:cxn ang="0">
                <a:pos x="T4" y="T5"/>
              </a:cxn>
              <a:cxn ang="0">
                <a:pos x="T6" y="T7"/>
              </a:cxn>
              <a:cxn ang="0">
                <a:pos x="T8" y="T9"/>
              </a:cxn>
              <a:cxn ang="0">
                <a:pos x="T10" y="T11"/>
              </a:cxn>
            </a:cxnLst>
            <a:rect l="0" t="0" r="r" b="b"/>
            <a:pathLst>
              <a:path w="450" h="17">
                <a:moveTo>
                  <a:pt x="0" y="17"/>
                </a:moveTo>
                <a:cubicBezTo>
                  <a:pt x="0" y="11"/>
                  <a:pt x="0" y="5"/>
                  <a:pt x="0" y="0"/>
                </a:cubicBezTo>
                <a:cubicBezTo>
                  <a:pt x="150" y="0"/>
                  <a:pt x="299" y="0"/>
                  <a:pt x="450" y="0"/>
                </a:cubicBezTo>
                <a:cubicBezTo>
                  <a:pt x="450" y="3"/>
                  <a:pt x="450" y="5"/>
                  <a:pt x="450" y="8"/>
                </a:cubicBezTo>
                <a:cubicBezTo>
                  <a:pt x="450" y="11"/>
                  <a:pt x="450" y="14"/>
                  <a:pt x="450" y="17"/>
                </a:cubicBezTo>
                <a:cubicBezTo>
                  <a:pt x="299" y="17"/>
                  <a:pt x="150" y="17"/>
                  <a:pt x="0" y="17"/>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20" name="Freeform 19">
            <a:extLst>
              <a:ext uri="{FF2B5EF4-FFF2-40B4-BE49-F238E27FC236}">
                <a16:creationId xmlns:a16="http://schemas.microsoft.com/office/drawing/2014/main" id="{034BDB66-717F-4CD2-970C-3CC07D13A2DA}"/>
              </a:ext>
            </a:extLst>
          </p:cNvPr>
          <p:cNvSpPr>
            <a:spLocks/>
          </p:cNvSpPr>
          <p:nvPr/>
        </p:nvSpPr>
        <p:spPr bwMode="auto">
          <a:xfrm>
            <a:off x="2606675" y="1447801"/>
            <a:ext cx="1697038" cy="68263"/>
          </a:xfrm>
          <a:custGeom>
            <a:avLst/>
            <a:gdLst>
              <a:gd name="T0" fmla="*/ 450 w 450"/>
              <a:gd name="T1" fmla="*/ 18 h 18"/>
              <a:gd name="T2" fmla="*/ 2 w 450"/>
              <a:gd name="T3" fmla="*/ 18 h 18"/>
              <a:gd name="T4" fmla="*/ 1 w 450"/>
              <a:gd name="T5" fmla="*/ 16 h 18"/>
              <a:gd name="T6" fmla="*/ 16 w 450"/>
              <a:gd name="T7" fmla="*/ 0 h 18"/>
              <a:gd name="T8" fmla="*/ 440 w 450"/>
              <a:gd name="T9" fmla="*/ 0 h 18"/>
              <a:gd name="T10" fmla="*/ 450 w 450"/>
              <a:gd name="T11" fmla="*/ 0 h 18"/>
              <a:gd name="T12" fmla="*/ 450 w 450"/>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450" h="18">
                <a:moveTo>
                  <a:pt x="450" y="18"/>
                </a:moveTo>
                <a:cubicBezTo>
                  <a:pt x="300" y="18"/>
                  <a:pt x="151" y="18"/>
                  <a:pt x="2" y="18"/>
                </a:cubicBezTo>
                <a:cubicBezTo>
                  <a:pt x="2" y="17"/>
                  <a:pt x="1" y="17"/>
                  <a:pt x="1" y="16"/>
                </a:cubicBezTo>
                <a:cubicBezTo>
                  <a:pt x="0" y="0"/>
                  <a:pt x="0" y="0"/>
                  <a:pt x="16" y="0"/>
                </a:cubicBezTo>
                <a:cubicBezTo>
                  <a:pt x="157" y="0"/>
                  <a:pt x="299" y="0"/>
                  <a:pt x="440" y="0"/>
                </a:cubicBezTo>
                <a:cubicBezTo>
                  <a:pt x="443" y="0"/>
                  <a:pt x="446" y="0"/>
                  <a:pt x="450" y="0"/>
                </a:cubicBezTo>
                <a:cubicBezTo>
                  <a:pt x="450" y="6"/>
                  <a:pt x="450" y="12"/>
                  <a:pt x="450" y="18"/>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21" name="Freeform 20">
            <a:extLst>
              <a:ext uri="{FF2B5EF4-FFF2-40B4-BE49-F238E27FC236}">
                <a16:creationId xmlns:a16="http://schemas.microsoft.com/office/drawing/2014/main" id="{6DD87E72-F37F-4C1D-8D87-0AA2EB1ECBB7}"/>
              </a:ext>
            </a:extLst>
          </p:cNvPr>
          <p:cNvSpPr>
            <a:spLocks/>
          </p:cNvSpPr>
          <p:nvPr/>
        </p:nvSpPr>
        <p:spPr bwMode="auto">
          <a:xfrm>
            <a:off x="2609850" y="2017713"/>
            <a:ext cx="1693863" cy="65088"/>
          </a:xfrm>
          <a:custGeom>
            <a:avLst/>
            <a:gdLst>
              <a:gd name="T0" fmla="*/ 0 w 449"/>
              <a:gd name="T1" fmla="*/ 17 h 17"/>
              <a:gd name="T2" fmla="*/ 0 w 449"/>
              <a:gd name="T3" fmla="*/ 0 h 17"/>
              <a:gd name="T4" fmla="*/ 449 w 449"/>
              <a:gd name="T5" fmla="*/ 0 h 17"/>
              <a:gd name="T6" fmla="*/ 449 w 449"/>
              <a:gd name="T7" fmla="*/ 17 h 17"/>
              <a:gd name="T8" fmla="*/ 0 w 449"/>
              <a:gd name="T9" fmla="*/ 17 h 17"/>
            </a:gdLst>
            <a:ahLst/>
            <a:cxnLst>
              <a:cxn ang="0">
                <a:pos x="T0" y="T1"/>
              </a:cxn>
              <a:cxn ang="0">
                <a:pos x="T2" y="T3"/>
              </a:cxn>
              <a:cxn ang="0">
                <a:pos x="T4" y="T5"/>
              </a:cxn>
              <a:cxn ang="0">
                <a:pos x="T6" y="T7"/>
              </a:cxn>
              <a:cxn ang="0">
                <a:pos x="T8" y="T9"/>
              </a:cxn>
            </a:cxnLst>
            <a:rect l="0" t="0" r="r" b="b"/>
            <a:pathLst>
              <a:path w="449" h="17">
                <a:moveTo>
                  <a:pt x="0" y="17"/>
                </a:moveTo>
                <a:cubicBezTo>
                  <a:pt x="0" y="11"/>
                  <a:pt x="0" y="6"/>
                  <a:pt x="0" y="0"/>
                </a:cubicBezTo>
                <a:cubicBezTo>
                  <a:pt x="150" y="0"/>
                  <a:pt x="299" y="0"/>
                  <a:pt x="449" y="0"/>
                </a:cubicBezTo>
                <a:cubicBezTo>
                  <a:pt x="449" y="5"/>
                  <a:pt x="449" y="11"/>
                  <a:pt x="449" y="17"/>
                </a:cubicBezTo>
                <a:cubicBezTo>
                  <a:pt x="299" y="17"/>
                  <a:pt x="150" y="17"/>
                  <a:pt x="0" y="17"/>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22" name="Freeform 21">
            <a:extLst>
              <a:ext uri="{FF2B5EF4-FFF2-40B4-BE49-F238E27FC236}">
                <a16:creationId xmlns:a16="http://schemas.microsoft.com/office/drawing/2014/main" id="{632BC1F2-3092-41C0-9CC5-E4497CBF246B}"/>
              </a:ext>
            </a:extLst>
          </p:cNvPr>
          <p:cNvSpPr>
            <a:spLocks/>
          </p:cNvSpPr>
          <p:nvPr/>
        </p:nvSpPr>
        <p:spPr bwMode="auto">
          <a:xfrm>
            <a:off x="2609850" y="1905001"/>
            <a:ext cx="1693863" cy="63500"/>
          </a:xfrm>
          <a:custGeom>
            <a:avLst/>
            <a:gdLst>
              <a:gd name="T0" fmla="*/ 0 w 449"/>
              <a:gd name="T1" fmla="*/ 17 h 17"/>
              <a:gd name="T2" fmla="*/ 0 w 449"/>
              <a:gd name="T3" fmla="*/ 0 h 17"/>
              <a:gd name="T4" fmla="*/ 449 w 449"/>
              <a:gd name="T5" fmla="*/ 0 h 17"/>
              <a:gd name="T6" fmla="*/ 449 w 449"/>
              <a:gd name="T7" fmla="*/ 17 h 17"/>
              <a:gd name="T8" fmla="*/ 0 w 449"/>
              <a:gd name="T9" fmla="*/ 17 h 17"/>
            </a:gdLst>
            <a:ahLst/>
            <a:cxnLst>
              <a:cxn ang="0">
                <a:pos x="T0" y="T1"/>
              </a:cxn>
              <a:cxn ang="0">
                <a:pos x="T2" y="T3"/>
              </a:cxn>
              <a:cxn ang="0">
                <a:pos x="T4" y="T5"/>
              </a:cxn>
              <a:cxn ang="0">
                <a:pos x="T6" y="T7"/>
              </a:cxn>
              <a:cxn ang="0">
                <a:pos x="T8" y="T9"/>
              </a:cxn>
            </a:cxnLst>
            <a:rect l="0" t="0" r="r" b="b"/>
            <a:pathLst>
              <a:path w="449" h="17">
                <a:moveTo>
                  <a:pt x="0" y="17"/>
                </a:moveTo>
                <a:cubicBezTo>
                  <a:pt x="0" y="11"/>
                  <a:pt x="0" y="5"/>
                  <a:pt x="0" y="0"/>
                </a:cubicBezTo>
                <a:cubicBezTo>
                  <a:pt x="150" y="0"/>
                  <a:pt x="299" y="0"/>
                  <a:pt x="449" y="0"/>
                </a:cubicBezTo>
                <a:cubicBezTo>
                  <a:pt x="449" y="5"/>
                  <a:pt x="449" y="11"/>
                  <a:pt x="449" y="17"/>
                </a:cubicBezTo>
                <a:cubicBezTo>
                  <a:pt x="299" y="17"/>
                  <a:pt x="150" y="17"/>
                  <a:pt x="0" y="17"/>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23" name="Freeform 22">
            <a:extLst>
              <a:ext uri="{FF2B5EF4-FFF2-40B4-BE49-F238E27FC236}">
                <a16:creationId xmlns:a16="http://schemas.microsoft.com/office/drawing/2014/main" id="{9B331CC2-DAAA-4E7F-90F4-8439CE82F730}"/>
              </a:ext>
            </a:extLst>
          </p:cNvPr>
          <p:cNvSpPr>
            <a:spLocks/>
          </p:cNvSpPr>
          <p:nvPr/>
        </p:nvSpPr>
        <p:spPr bwMode="auto">
          <a:xfrm>
            <a:off x="2609850" y="1792288"/>
            <a:ext cx="1693863" cy="60325"/>
          </a:xfrm>
          <a:custGeom>
            <a:avLst/>
            <a:gdLst>
              <a:gd name="T0" fmla="*/ 449 w 449"/>
              <a:gd name="T1" fmla="*/ 0 h 16"/>
              <a:gd name="T2" fmla="*/ 449 w 449"/>
              <a:gd name="T3" fmla="*/ 16 h 16"/>
              <a:gd name="T4" fmla="*/ 0 w 449"/>
              <a:gd name="T5" fmla="*/ 16 h 16"/>
              <a:gd name="T6" fmla="*/ 0 w 449"/>
              <a:gd name="T7" fmla="*/ 0 h 16"/>
              <a:gd name="T8" fmla="*/ 449 w 449"/>
              <a:gd name="T9" fmla="*/ 0 h 16"/>
            </a:gdLst>
            <a:ahLst/>
            <a:cxnLst>
              <a:cxn ang="0">
                <a:pos x="T0" y="T1"/>
              </a:cxn>
              <a:cxn ang="0">
                <a:pos x="T2" y="T3"/>
              </a:cxn>
              <a:cxn ang="0">
                <a:pos x="T4" y="T5"/>
              </a:cxn>
              <a:cxn ang="0">
                <a:pos x="T6" y="T7"/>
              </a:cxn>
              <a:cxn ang="0">
                <a:pos x="T8" y="T9"/>
              </a:cxn>
            </a:cxnLst>
            <a:rect l="0" t="0" r="r" b="b"/>
            <a:pathLst>
              <a:path w="449" h="16">
                <a:moveTo>
                  <a:pt x="449" y="0"/>
                </a:moveTo>
                <a:cubicBezTo>
                  <a:pt x="449" y="6"/>
                  <a:pt x="449" y="11"/>
                  <a:pt x="449" y="16"/>
                </a:cubicBezTo>
                <a:cubicBezTo>
                  <a:pt x="300" y="16"/>
                  <a:pt x="150" y="16"/>
                  <a:pt x="0" y="16"/>
                </a:cubicBezTo>
                <a:cubicBezTo>
                  <a:pt x="0" y="11"/>
                  <a:pt x="0" y="6"/>
                  <a:pt x="0" y="0"/>
                </a:cubicBezTo>
                <a:cubicBezTo>
                  <a:pt x="150" y="0"/>
                  <a:pt x="299" y="0"/>
                  <a:pt x="449" y="0"/>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24" name="Freeform 23">
            <a:extLst>
              <a:ext uri="{FF2B5EF4-FFF2-40B4-BE49-F238E27FC236}">
                <a16:creationId xmlns:a16="http://schemas.microsoft.com/office/drawing/2014/main" id="{8891524B-BD0E-47F2-B15C-6C12B7DFD5B6}"/>
              </a:ext>
            </a:extLst>
          </p:cNvPr>
          <p:cNvSpPr>
            <a:spLocks/>
          </p:cNvSpPr>
          <p:nvPr/>
        </p:nvSpPr>
        <p:spPr bwMode="auto">
          <a:xfrm>
            <a:off x="2609850" y="1565276"/>
            <a:ext cx="1698625" cy="63500"/>
          </a:xfrm>
          <a:custGeom>
            <a:avLst/>
            <a:gdLst>
              <a:gd name="T0" fmla="*/ 449 w 450"/>
              <a:gd name="T1" fmla="*/ 0 h 17"/>
              <a:gd name="T2" fmla="*/ 450 w 450"/>
              <a:gd name="T3" fmla="*/ 7 h 17"/>
              <a:gd name="T4" fmla="*/ 450 w 450"/>
              <a:gd name="T5" fmla="*/ 17 h 17"/>
              <a:gd name="T6" fmla="*/ 0 w 450"/>
              <a:gd name="T7" fmla="*/ 17 h 17"/>
              <a:gd name="T8" fmla="*/ 0 w 450"/>
              <a:gd name="T9" fmla="*/ 0 h 17"/>
              <a:gd name="T10" fmla="*/ 449 w 450"/>
              <a:gd name="T11" fmla="*/ 0 h 17"/>
            </a:gdLst>
            <a:ahLst/>
            <a:cxnLst>
              <a:cxn ang="0">
                <a:pos x="T0" y="T1"/>
              </a:cxn>
              <a:cxn ang="0">
                <a:pos x="T2" y="T3"/>
              </a:cxn>
              <a:cxn ang="0">
                <a:pos x="T4" y="T5"/>
              </a:cxn>
              <a:cxn ang="0">
                <a:pos x="T6" y="T7"/>
              </a:cxn>
              <a:cxn ang="0">
                <a:pos x="T8" y="T9"/>
              </a:cxn>
              <a:cxn ang="0">
                <a:pos x="T10" y="T11"/>
              </a:cxn>
            </a:cxnLst>
            <a:rect l="0" t="0" r="r" b="b"/>
            <a:pathLst>
              <a:path w="450" h="17">
                <a:moveTo>
                  <a:pt x="449" y="0"/>
                </a:moveTo>
                <a:cubicBezTo>
                  <a:pt x="449" y="2"/>
                  <a:pt x="449" y="5"/>
                  <a:pt x="450" y="7"/>
                </a:cubicBezTo>
                <a:cubicBezTo>
                  <a:pt x="450" y="10"/>
                  <a:pt x="450" y="13"/>
                  <a:pt x="450" y="17"/>
                </a:cubicBezTo>
                <a:cubicBezTo>
                  <a:pt x="299" y="17"/>
                  <a:pt x="150" y="17"/>
                  <a:pt x="0" y="17"/>
                </a:cubicBezTo>
                <a:cubicBezTo>
                  <a:pt x="0" y="11"/>
                  <a:pt x="0" y="6"/>
                  <a:pt x="0" y="0"/>
                </a:cubicBezTo>
                <a:cubicBezTo>
                  <a:pt x="150" y="0"/>
                  <a:pt x="299" y="0"/>
                  <a:pt x="449" y="0"/>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25" name="Freeform 24">
            <a:extLst>
              <a:ext uri="{FF2B5EF4-FFF2-40B4-BE49-F238E27FC236}">
                <a16:creationId xmlns:a16="http://schemas.microsoft.com/office/drawing/2014/main" id="{9A10422B-DD06-4150-9C48-21DF58169C95}"/>
              </a:ext>
            </a:extLst>
          </p:cNvPr>
          <p:cNvSpPr>
            <a:spLocks noEditPoints="1"/>
          </p:cNvSpPr>
          <p:nvPr/>
        </p:nvSpPr>
        <p:spPr bwMode="auto">
          <a:xfrm>
            <a:off x="3141663" y="2789238"/>
            <a:ext cx="581025" cy="687388"/>
          </a:xfrm>
          <a:custGeom>
            <a:avLst/>
            <a:gdLst>
              <a:gd name="T0" fmla="*/ 154 w 154"/>
              <a:gd name="T1" fmla="*/ 104 h 182"/>
              <a:gd name="T2" fmla="*/ 144 w 154"/>
              <a:gd name="T3" fmla="*/ 149 h 182"/>
              <a:gd name="T4" fmla="*/ 80 w 154"/>
              <a:gd name="T5" fmla="*/ 174 h 182"/>
              <a:gd name="T6" fmla="*/ 19 w 154"/>
              <a:gd name="T7" fmla="*/ 47 h 182"/>
              <a:gd name="T8" fmla="*/ 98 w 154"/>
              <a:gd name="T9" fmla="*/ 17 h 182"/>
              <a:gd name="T10" fmla="*/ 154 w 154"/>
              <a:gd name="T11" fmla="*/ 104 h 182"/>
              <a:gd name="T12" fmla="*/ 80 w 154"/>
              <a:gd name="T13" fmla="*/ 37 h 182"/>
              <a:gd name="T14" fmla="*/ 71 w 154"/>
              <a:gd name="T15" fmla="*/ 43 h 182"/>
              <a:gd name="T16" fmla="*/ 56 w 154"/>
              <a:gd name="T17" fmla="*/ 80 h 182"/>
              <a:gd name="T18" fmla="*/ 73 w 154"/>
              <a:gd name="T19" fmla="*/ 95 h 182"/>
              <a:gd name="T20" fmla="*/ 76 w 154"/>
              <a:gd name="T21" fmla="*/ 100 h 182"/>
              <a:gd name="T22" fmla="*/ 77 w 154"/>
              <a:gd name="T23" fmla="*/ 127 h 182"/>
              <a:gd name="T24" fmla="*/ 69 w 154"/>
              <a:gd name="T25" fmla="*/ 118 h 182"/>
              <a:gd name="T26" fmla="*/ 52 w 154"/>
              <a:gd name="T27" fmla="*/ 108 h 182"/>
              <a:gd name="T28" fmla="*/ 71 w 154"/>
              <a:gd name="T29" fmla="*/ 138 h 182"/>
              <a:gd name="T30" fmla="*/ 76 w 154"/>
              <a:gd name="T31" fmla="*/ 141 h 182"/>
              <a:gd name="T32" fmla="*/ 89 w 154"/>
              <a:gd name="T33" fmla="*/ 149 h 182"/>
              <a:gd name="T34" fmla="*/ 97 w 154"/>
              <a:gd name="T35" fmla="*/ 144 h 182"/>
              <a:gd name="T36" fmla="*/ 116 w 154"/>
              <a:gd name="T37" fmla="*/ 119 h 182"/>
              <a:gd name="T38" fmla="*/ 97 w 154"/>
              <a:gd name="T39" fmla="*/ 94 h 182"/>
              <a:gd name="T40" fmla="*/ 91 w 154"/>
              <a:gd name="T41" fmla="*/ 88 h 182"/>
              <a:gd name="T42" fmla="*/ 91 w 154"/>
              <a:gd name="T43" fmla="*/ 63 h 182"/>
              <a:gd name="T44" fmla="*/ 99 w 154"/>
              <a:gd name="T45" fmla="*/ 69 h 182"/>
              <a:gd name="T46" fmla="*/ 116 w 154"/>
              <a:gd name="T47" fmla="*/ 79 h 182"/>
              <a:gd name="T48" fmla="*/ 99 w 154"/>
              <a:gd name="T49" fmla="*/ 51 h 182"/>
              <a:gd name="T50" fmla="*/ 92 w 154"/>
              <a:gd name="T51" fmla="*/ 45 h 182"/>
              <a:gd name="T52" fmla="*/ 80 w 154"/>
              <a:gd name="T53" fmla="*/ 37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4" h="182">
                <a:moveTo>
                  <a:pt x="154" y="104"/>
                </a:moveTo>
                <a:cubicBezTo>
                  <a:pt x="154" y="123"/>
                  <a:pt x="151" y="136"/>
                  <a:pt x="144" y="149"/>
                </a:cubicBezTo>
                <a:cubicBezTo>
                  <a:pt x="130" y="173"/>
                  <a:pt x="105" y="182"/>
                  <a:pt x="80" y="174"/>
                </a:cubicBezTo>
                <a:cubicBezTo>
                  <a:pt x="30" y="159"/>
                  <a:pt x="0" y="96"/>
                  <a:pt x="19" y="47"/>
                </a:cubicBezTo>
                <a:cubicBezTo>
                  <a:pt x="33" y="13"/>
                  <a:pt x="66" y="0"/>
                  <a:pt x="98" y="17"/>
                </a:cubicBezTo>
                <a:cubicBezTo>
                  <a:pt x="135" y="36"/>
                  <a:pt x="152" y="68"/>
                  <a:pt x="154" y="104"/>
                </a:cubicBezTo>
                <a:close/>
                <a:moveTo>
                  <a:pt x="80" y="37"/>
                </a:moveTo>
                <a:cubicBezTo>
                  <a:pt x="76" y="40"/>
                  <a:pt x="74" y="42"/>
                  <a:pt x="71" y="43"/>
                </a:cubicBezTo>
                <a:cubicBezTo>
                  <a:pt x="53" y="47"/>
                  <a:pt x="45" y="64"/>
                  <a:pt x="56" y="80"/>
                </a:cubicBezTo>
                <a:cubicBezTo>
                  <a:pt x="61" y="86"/>
                  <a:pt x="67" y="90"/>
                  <a:pt x="73" y="95"/>
                </a:cubicBezTo>
                <a:cubicBezTo>
                  <a:pt x="74" y="96"/>
                  <a:pt x="76" y="98"/>
                  <a:pt x="76" y="100"/>
                </a:cubicBezTo>
                <a:cubicBezTo>
                  <a:pt x="77" y="108"/>
                  <a:pt x="77" y="116"/>
                  <a:pt x="77" y="127"/>
                </a:cubicBezTo>
                <a:cubicBezTo>
                  <a:pt x="73" y="123"/>
                  <a:pt x="69" y="121"/>
                  <a:pt x="69" y="118"/>
                </a:cubicBezTo>
                <a:cubicBezTo>
                  <a:pt x="66" y="109"/>
                  <a:pt x="59" y="109"/>
                  <a:pt x="52" y="108"/>
                </a:cubicBezTo>
                <a:cubicBezTo>
                  <a:pt x="52" y="120"/>
                  <a:pt x="59" y="131"/>
                  <a:pt x="71" y="138"/>
                </a:cubicBezTo>
                <a:cubicBezTo>
                  <a:pt x="72" y="139"/>
                  <a:pt x="76" y="140"/>
                  <a:pt x="76" y="141"/>
                </a:cubicBezTo>
                <a:cubicBezTo>
                  <a:pt x="77" y="151"/>
                  <a:pt x="84" y="149"/>
                  <a:pt x="89" y="149"/>
                </a:cubicBezTo>
                <a:cubicBezTo>
                  <a:pt x="92" y="147"/>
                  <a:pt x="94" y="145"/>
                  <a:pt x="97" y="144"/>
                </a:cubicBezTo>
                <a:cubicBezTo>
                  <a:pt x="110" y="142"/>
                  <a:pt x="117" y="132"/>
                  <a:pt x="116" y="119"/>
                </a:cubicBezTo>
                <a:cubicBezTo>
                  <a:pt x="114" y="107"/>
                  <a:pt x="106" y="100"/>
                  <a:pt x="97" y="94"/>
                </a:cubicBezTo>
                <a:cubicBezTo>
                  <a:pt x="95" y="92"/>
                  <a:pt x="91" y="90"/>
                  <a:pt x="91" y="88"/>
                </a:cubicBezTo>
                <a:cubicBezTo>
                  <a:pt x="90" y="80"/>
                  <a:pt x="91" y="71"/>
                  <a:pt x="91" y="63"/>
                </a:cubicBezTo>
                <a:cubicBezTo>
                  <a:pt x="95" y="64"/>
                  <a:pt x="98" y="66"/>
                  <a:pt x="99" y="69"/>
                </a:cubicBezTo>
                <a:cubicBezTo>
                  <a:pt x="101" y="78"/>
                  <a:pt x="108" y="78"/>
                  <a:pt x="116" y="79"/>
                </a:cubicBezTo>
                <a:cubicBezTo>
                  <a:pt x="115" y="66"/>
                  <a:pt x="108" y="58"/>
                  <a:pt x="99" y="51"/>
                </a:cubicBezTo>
                <a:cubicBezTo>
                  <a:pt x="96" y="49"/>
                  <a:pt x="92" y="47"/>
                  <a:pt x="92" y="45"/>
                </a:cubicBezTo>
                <a:cubicBezTo>
                  <a:pt x="91" y="36"/>
                  <a:pt x="83" y="39"/>
                  <a:pt x="80" y="37"/>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26" name="Freeform 25">
            <a:extLst>
              <a:ext uri="{FF2B5EF4-FFF2-40B4-BE49-F238E27FC236}">
                <a16:creationId xmlns:a16="http://schemas.microsoft.com/office/drawing/2014/main" id="{AD45CB2A-EFCD-4F5B-B891-AC0EE076E848}"/>
              </a:ext>
            </a:extLst>
          </p:cNvPr>
          <p:cNvSpPr>
            <a:spLocks noEditPoints="1"/>
          </p:cNvSpPr>
          <p:nvPr/>
        </p:nvSpPr>
        <p:spPr bwMode="auto">
          <a:xfrm>
            <a:off x="1152525" y="1300163"/>
            <a:ext cx="558800" cy="692150"/>
          </a:xfrm>
          <a:custGeom>
            <a:avLst/>
            <a:gdLst>
              <a:gd name="T0" fmla="*/ 148 w 148"/>
              <a:gd name="T1" fmla="*/ 93 h 183"/>
              <a:gd name="T2" fmla="*/ 124 w 148"/>
              <a:gd name="T3" fmla="*/ 154 h 183"/>
              <a:gd name="T4" fmla="*/ 28 w 148"/>
              <a:gd name="T5" fmla="*/ 151 h 183"/>
              <a:gd name="T6" fmla="*/ 28 w 148"/>
              <a:gd name="T7" fmla="*/ 35 h 183"/>
              <a:gd name="T8" fmla="*/ 133 w 148"/>
              <a:gd name="T9" fmla="*/ 43 h 183"/>
              <a:gd name="T10" fmla="*/ 148 w 148"/>
              <a:gd name="T11" fmla="*/ 93 h 183"/>
              <a:gd name="T12" fmla="*/ 45 w 148"/>
              <a:gd name="T13" fmla="*/ 115 h 183"/>
              <a:gd name="T14" fmla="*/ 64 w 148"/>
              <a:gd name="T15" fmla="*/ 140 h 183"/>
              <a:gd name="T16" fmla="*/ 73 w 148"/>
              <a:gd name="T17" fmla="*/ 147 h 183"/>
              <a:gd name="T18" fmla="*/ 72 w 148"/>
              <a:gd name="T19" fmla="*/ 148 h 183"/>
              <a:gd name="T20" fmla="*/ 84 w 148"/>
              <a:gd name="T21" fmla="*/ 148 h 183"/>
              <a:gd name="T22" fmla="*/ 83 w 148"/>
              <a:gd name="T23" fmla="*/ 147 h 183"/>
              <a:gd name="T24" fmla="*/ 92 w 148"/>
              <a:gd name="T25" fmla="*/ 140 h 183"/>
              <a:gd name="T26" fmla="*/ 110 w 148"/>
              <a:gd name="T27" fmla="*/ 115 h 183"/>
              <a:gd name="T28" fmla="*/ 94 w 148"/>
              <a:gd name="T29" fmla="*/ 91 h 183"/>
              <a:gd name="T30" fmla="*/ 88 w 148"/>
              <a:gd name="T31" fmla="*/ 89 h 183"/>
              <a:gd name="T32" fmla="*/ 85 w 148"/>
              <a:gd name="T33" fmla="*/ 85 h 183"/>
              <a:gd name="T34" fmla="*/ 85 w 148"/>
              <a:gd name="T35" fmla="*/ 58 h 183"/>
              <a:gd name="T36" fmla="*/ 92 w 148"/>
              <a:gd name="T37" fmla="*/ 64 h 183"/>
              <a:gd name="T38" fmla="*/ 110 w 148"/>
              <a:gd name="T39" fmla="*/ 71 h 183"/>
              <a:gd name="T40" fmla="*/ 92 w 148"/>
              <a:gd name="T41" fmla="*/ 46 h 183"/>
              <a:gd name="T42" fmla="*/ 82 w 148"/>
              <a:gd name="T43" fmla="*/ 39 h 183"/>
              <a:gd name="T44" fmla="*/ 83 w 148"/>
              <a:gd name="T45" fmla="*/ 37 h 183"/>
              <a:gd name="T46" fmla="*/ 74 w 148"/>
              <a:gd name="T47" fmla="*/ 37 h 183"/>
              <a:gd name="T48" fmla="*/ 65 w 148"/>
              <a:gd name="T49" fmla="*/ 45 h 183"/>
              <a:gd name="T50" fmla="*/ 45 w 148"/>
              <a:gd name="T51" fmla="*/ 71 h 183"/>
              <a:gd name="T52" fmla="*/ 64 w 148"/>
              <a:gd name="T53" fmla="*/ 96 h 183"/>
              <a:gd name="T54" fmla="*/ 68 w 148"/>
              <a:gd name="T55" fmla="*/ 97 h 183"/>
              <a:gd name="T56" fmla="*/ 70 w 148"/>
              <a:gd name="T57" fmla="*/ 101 h 183"/>
              <a:gd name="T58" fmla="*/ 70 w 148"/>
              <a:gd name="T59" fmla="*/ 126 h 183"/>
              <a:gd name="T60" fmla="*/ 68 w 148"/>
              <a:gd name="T61" fmla="*/ 127 h 183"/>
              <a:gd name="T62" fmla="*/ 58 w 148"/>
              <a:gd name="T63" fmla="*/ 115 h 183"/>
              <a:gd name="T64" fmla="*/ 45 w 148"/>
              <a:gd name="T65" fmla="*/ 11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8" h="183">
                <a:moveTo>
                  <a:pt x="148" y="93"/>
                </a:moveTo>
                <a:cubicBezTo>
                  <a:pt x="147" y="116"/>
                  <a:pt x="140" y="137"/>
                  <a:pt x="124" y="154"/>
                </a:cubicBezTo>
                <a:cubicBezTo>
                  <a:pt x="97" y="183"/>
                  <a:pt x="54" y="182"/>
                  <a:pt x="28" y="151"/>
                </a:cubicBezTo>
                <a:cubicBezTo>
                  <a:pt x="0" y="119"/>
                  <a:pt x="0" y="67"/>
                  <a:pt x="28" y="35"/>
                </a:cubicBezTo>
                <a:cubicBezTo>
                  <a:pt x="57" y="0"/>
                  <a:pt x="108" y="4"/>
                  <a:pt x="133" y="43"/>
                </a:cubicBezTo>
                <a:cubicBezTo>
                  <a:pt x="143" y="58"/>
                  <a:pt x="148" y="75"/>
                  <a:pt x="148" y="93"/>
                </a:cubicBezTo>
                <a:close/>
                <a:moveTo>
                  <a:pt x="45" y="115"/>
                </a:moveTo>
                <a:cubicBezTo>
                  <a:pt x="46" y="127"/>
                  <a:pt x="53" y="135"/>
                  <a:pt x="64" y="140"/>
                </a:cubicBezTo>
                <a:cubicBezTo>
                  <a:pt x="67" y="142"/>
                  <a:pt x="70" y="145"/>
                  <a:pt x="73" y="147"/>
                </a:cubicBezTo>
                <a:cubicBezTo>
                  <a:pt x="73" y="147"/>
                  <a:pt x="72" y="148"/>
                  <a:pt x="72" y="148"/>
                </a:cubicBezTo>
                <a:cubicBezTo>
                  <a:pt x="76" y="148"/>
                  <a:pt x="80" y="148"/>
                  <a:pt x="84" y="148"/>
                </a:cubicBezTo>
                <a:cubicBezTo>
                  <a:pt x="83" y="148"/>
                  <a:pt x="83" y="147"/>
                  <a:pt x="83" y="147"/>
                </a:cubicBezTo>
                <a:cubicBezTo>
                  <a:pt x="86" y="144"/>
                  <a:pt x="89" y="142"/>
                  <a:pt x="92" y="140"/>
                </a:cubicBezTo>
                <a:cubicBezTo>
                  <a:pt x="102" y="135"/>
                  <a:pt x="109" y="127"/>
                  <a:pt x="110" y="115"/>
                </a:cubicBezTo>
                <a:cubicBezTo>
                  <a:pt x="110" y="103"/>
                  <a:pt x="103" y="96"/>
                  <a:pt x="94" y="91"/>
                </a:cubicBezTo>
                <a:cubicBezTo>
                  <a:pt x="92" y="90"/>
                  <a:pt x="90" y="90"/>
                  <a:pt x="88" y="89"/>
                </a:cubicBezTo>
                <a:cubicBezTo>
                  <a:pt x="87" y="88"/>
                  <a:pt x="85" y="86"/>
                  <a:pt x="85" y="85"/>
                </a:cubicBezTo>
                <a:cubicBezTo>
                  <a:pt x="85" y="77"/>
                  <a:pt x="85" y="68"/>
                  <a:pt x="85" y="58"/>
                </a:cubicBezTo>
                <a:cubicBezTo>
                  <a:pt x="88" y="61"/>
                  <a:pt x="91" y="62"/>
                  <a:pt x="92" y="64"/>
                </a:cubicBezTo>
                <a:cubicBezTo>
                  <a:pt x="95" y="74"/>
                  <a:pt x="103" y="71"/>
                  <a:pt x="110" y="71"/>
                </a:cubicBezTo>
                <a:cubicBezTo>
                  <a:pt x="109" y="59"/>
                  <a:pt x="102" y="51"/>
                  <a:pt x="92" y="46"/>
                </a:cubicBezTo>
                <a:cubicBezTo>
                  <a:pt x="89" y="44"/>
                  <a:pt x="86" y="41"/>
                  <a:pt x="82" y="39"/>
                </a:cubicBezTo>
                <a:cubicBezTo>
                  <a:pt x="83" y="38"/>
                  <a:pt x="83" y="38"/>
                  <a:pt x="83" y="37"/>
                </a:cubicBezTo>
                <a:cubicBezTo>
                  <a:pt x="79" y="37"/>
                  <a:pt x="76" y="37"/>
                  <a:pt x="74" y="37"/>
                </a:cubicBezTo>
                <a:cubicBezTo>
                  <a:pt x="70" y="41"/>
                  <a:pt x="68" y="43"/>
                  <a:pt x="65" y="45"/>
                </a:cubicBezTo>
                <a:cubicBezTo>
                  <a:pt x="54" y="50"/>
                  <a:pt x="45" y="58"/>
                  <a:pt x="45" y="71"/>
                </a:cubicBezTo>
                <a:cubicBezTo>
                  <a:pt x="45" y="84"/>
                  <a:pt x="54" y="91"/>
                  <a:pt x="64" y="96"/>
                </a:cubicBezTo>
                <a:cubicBezTo>
                  <a:pt x="66" y="96"/>
                  <a:pt x="67" y="97"/>
                  <a:pt x="68" y="97"/>
                </a:cubicBezTo>
                <a:cubicBezTo>
                  <a:pt x="69" y="98"/>
                  <a:pt x="70" y="100"/>
                  <a:pt x="70" y="101"/>
                </a:cubicBezTo>
                <a:cubicBezTo>
                  <a:pt x="70" y="109"/>
                  <a:pt x="70" y="118"/>
                  <a:pt x="70" y="126"/>
                </a:cubicBezTo>
                <a:cubicBezTo>
                  <a:pt x="70" y="126"/>
                  <a:pt x="69" y="127"/>
                  <a:pt x="68" y="127"/>
                </a:cubicBezTo>
                <a:cubicBezTo>
                  <a:pt x="65" y="123"/>
                  <a:pt x="62" y="119"/>
                  <a:pt x="58" y="115"/>
                </a:cubicBezTo>
                <a:cubicBezTo>
                  <a:pt x="55" y="115"/>
                  <a:pt x="50" y="115"/>
                  <a:pt x="45" y="115"/>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27" name="Freeform 26">
            <a:extLst>
              <a:ext uri="{FF2B5EF4-FFF2-40B4-BE49-F238E27FC236}">
                <a16:creationId xmlns:a16="http://schemas.microsoft.com/office/drawing/2014/main" id="{4F770857-3ABD-4A12-951A-C146155A491E}"/>
              </a:ext>
            </a:extLst>
          </p:cNvPr>
          <p:cNvSpPr>
            <a:spLocks noEditPoints="1"/>
          </p:cNvSpPr>
          <p:nvPr/>
        </p:nvSpPr>
        <p:spPr bwMode="auto">
          <a:xfrm>
            <a:off x="1012825" y="2562226"/>
            <a:ext cx="558800" cy="222250"/>
          </a:xfrm>
          <a:custGeom>
            <a:avLst/>
            <a:gdLst>
              <a:gd name="T0" fmla="*/ 76 w 148"/>
              <a:gd name="T1" fmla="*/ 59 h 59"/>
              <a:gd name="T2" fmla="*/ 26 w 148"/>
              <a:gd name="T3" fmla="*/ 49 h 59"/>
              <a:gd name="T4" fmla="*/ 10 w 148"/>
              <a:gd name="T5" fmla="*/ 41 h 59"/>
              <a:gd name="T6" fmla="*/ 10 w 148"/>
              <a:gd name="T7" fmla="*/ 17 h 59"/>
              <a:gd name="T8" fmla="*/ 32 w 148"/>
              <a:gd name="T9" fmla="*/ 8 h 59"/>
              <a:gd name="T10" fmla="*/ 133 w 148"/>
              <a:gd name="T11" fmla="*/ 16 h 59"/>
              <a:gd name="T12" fmla="*/ 142 w 148"/>
              <a:gd name="T13" fmla="*/ 24 h 59"/>
              <a:gd name="T14" fmla="*/ 141 w 148"/>
              <a:gd name="T15" fmla="*/ 42 h 59"/>
              <a:gd name="T16" fmla="*/ 120 w 148"/>
              <a:gd name="T17" fmla="*/ 52 h 59"/>
              <a:gd name="T18" fmla="*/ 76 w 148"/>
              <a:gd name="T19" fmla="*/ 59 h 59"/>
              <a:gd name="T20" fmla="*/ 86 w 148"/>
              <a:gd name="T21" fmla="*/ 19 h 59"/>
              <a:gd name="T22" fmla="*/ 86 w 148"/>
              <a:gd name="T23" fmla="*/ 15 h 59"/>
              <a:gd name="T24" fmla="*/ 57 w 148"/>
              <a:gd name="T25" fmla="*/ 15 h 59"/>
              <a:gd name="T26" fmla="*/ 38 w 148"/>
              <a:gd name="T27" fmla="*/ 20 h 59"/>
              <a:gd name="T28" fmla="*/ 33 w 148"/>
              <a:gd name="T29" fmla="*/ 27 h 59"/>
              <a:gd name="T30" fmla="*/ 41 w 148"/>
              <a:gd name="T31" fmla="*/ 33 h 59"/>
              <a:gd name="T32" fmla="*/ 68 w 148"/>
              <a:gd name="T33" fmla="*/ 34 h 59"/>
              <a:gd name="T34" fmla="*/ 85 w 148"/>
              <a:gd name="T35" fmla="*/ 39 h 59"/>
              <a:gd name="T36" fmla="*/ 84 w 148"/>
              <a:gd name="T37" fmla="*/ 42 h 59"/>
              <a:gd name="T38" fmla="*/ 63 w 148"/>
              <a:gd name="T39" fmla="*/ 42 h 59"/>
              <a:gd name="T40" fmla="*/ 63 w 148"/>
              <a:gd name="T41" fmla="*/ 46 h 59"/>
              <a:gd name="T42" fmla="*/ 92 w 148"/>
              <a:gd name="T43" fmla="*/ 46 h 59"/>
              <a:gd name="T44" fmla="*/ 112 w 148"/>
              <a:gd name="T45" fmla="*/ 40 h 59"/>
              <a:gd name="T46" fmla="*/ 116 w 148"/>
              <a:gd name="T47" fmla="*/ 33 h 59"/>
              <a:gd name="T48" fmla="*/ 110 w 148"/>
              <a:gd name="T49" fmla="*/ 28 h 59"/>
              <a:gd name="T50" fmla="*/ 84 w 148"/>
              <a:gd name="T51" fmla="*/ 27 h 59"/>
              <a:gd name="T52" fmla="*/ 65 w 148"/>
              <a:gd name="T53" fmla="*/ 19 h 59"/>
              <a:gd name="T54" fmla="*/ 86 w 148"/>
              <a:gd name="T55" fmla="*/ 1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8" h="59">
                <a:moveTo>
                  <a:pt x="76" y="59"/>
                </a:moveTo>
                <a:cubicBezTo>
                  <a:pt x="61" y="56"/>
                  <a:pt x="43" y="53"/>
                  <a:pt x="26" y="49"/>
                </a:cubicBezTo>
                <a:cubicBezTo>
                  <a:pt x="20" y="48"/>
                  <a:pt x="15" y="45"/>
                  <a:pt x="10" y="41"/>
                </a:cubicBezTo>
                <a:cubicBezTo>
                  <a:pt x="0" y="34"/>
                  <a:pt x="0" y="24"/>
                  <a:pt x="10" y="17"/>
                </a:cubicBezTo>
                <a:cubicBezTo>
                  <a:pt x="17" y="13"/>
                  <a:pt x="25" y="9"/>
                  <a:pt x="32" y="8"/>
                </a:cubicBezTo>
                <a:cubicBezTo>
                  <a:pt x="67" y="0"/>
                  <a:pt x="101" y="0"/>
                  <a:pt x="133" y="16"/>
                </a:cubicBezTo>
                <a:cubicBezTo>
                  <a:pt x="137" y="18"/>
                  <a:pt x="140" y="21"/>
                  <a:pt x="142" y="24"/>
                </a:cubicBezTo>
                <a:cubicBezTo>
                  <a:pt x="148" y="30"/>
                  <a:pt x="148" y="37"/>
                  <a:pt x="141" y="42"/>
                </a:cubicBezTo>
                <a:cubicBezTo>
                  <a:pt x="135" y="47"/>
                  <a:pt x="128" y="51"/>
                  <a:pt x="120" y="52"/>
                </a:cubicBezTo>
                <a:cubicBezTo>
                  <a:pt x="107" y="55"/>
                  <a:pt x="92" y="57"/>
                  <a:pt x="76" y="59"/>
                </a:cubicBezTo>
                <a:close/>
                <a:moveTo>
                  <a:pt x="86" y="19"/>
                </a:moveTo>
                <a:cubicBezTo>
                  <a:pt x="86" y="17"/>
                  <a:pt x="86" y="16"/>
                  <a:pt x="86" y="15"/>
                </a:cubicBezTo>
                <a:cubicBezTo>
                  <a:pt x="76" y="15"/>
                  <a:pt x="67" y="15"/>
                  <a:pt x="57" y="15"/>
                </a:cubicBezTo>
                <a:cubicBezTo>
                  <a:pt x="50" y="14"/>
                  <a:pt x="43" y="13"/>
                  <a:pt x="38" y="20"/>
                </a:cubicBezTo>
                <a:cubicBezTo>
                  <a:pt x="37" y="23"/>
                  <a:pt x="35" y="25"/>
                  <a:pt x="33" y="27"/>
                </a:cubicBezTo>
                <a:cubicBezTo>
                  <a:pt x="36" y="29"/>
                  <a:pt x="38" y="32"/>
                  <a:pt x="41" y="33"/>
                </a:cubicBezTo>
                <a:cubicBezTo>
                  <a:pt x="50" y="34"/>
                  <a:pt x="59" y="33"/>
                  <a:pt x="68" y="34"/>
                </a:cubicBezTo>
                <a:cubicBezTo>
                  <a:pt x="74" y="35"/>
                  <a:pt x="79" y="38"/>
                  <a:pt x="85" y="39"/>
                </a:cubicBezTo>
                <a:cubicBezTo>
                  <a:pt x="85" y="40"/>
                  <a:pt x="85" y="41"/>
                  <a:pt x="84" y="42"/>
                </a:cubicBezTo>
                <a:cubicBezTo>
                  <a:pt x="77" y="42"/>
                  <a:pt x="70" y="42"/>
                  <a:pt x="63" y="42"/>
                </a:cubicBezTo>
                <a:cubicBezTo>
                  <a:pt x="63" y="43"/>
                  <a:pt x="63" y="45"/>
                  <a:pt x="63" y="46"/>
                </a:cubicBezTo>
                <a:cubicBezTo>
                  <a:pt x="73" y="46"/>
                  <a:pt x="82" y="46"/>
                  <a:pt x="92" y="46"/>
                </a:cubicBezTo>
                <a:cubicBezTo>
                  <a:pt x="99" y="46"/>
                  <a:pt x="107" y="48"/>
                  <a:pt x="112" y="40"/>
                </a:cubicBezTo>
                <a:cubicBezTo>
                  <a:pt x="113" y="38"/>
                  <a:pt x="116" y="35"/>
                  <a:pt x="116" y="33"/>
                </a:cubicBezTo>
                <a:cubicBezTo>
                  <a:pt x="115" y="31"/>
                  <a:pt x="112" y="29"/>
                  <a:pt x="110" y="28"/>
                </a:cubicBezTo>
                <a:cubicBezTo>
                  <a:pt x="101" y="27"/>
                  <a:pt x="92" y="26"/>
                  <a:pt x="84" y="27"/>
                </a:cubicBezTo>
                <a:cubicBezTo>
                  <a:pt x="76" y="27"/>
                  <a:pt x="70" y="24"/>
                  <a:pt x="65" y="19"/>
                </a:cubicBezTo>
                <a:cubicBezTo>
                  <a:pt x="72" y="19"/>
                  <a:pt x="79" y="19"/>
                  <a:pt x="86" y="19"/>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28" name="Freeform 27">
            <a:extLst>
              <a:ext uri="{FF2B5EF4-FFF2-40B4-BE49-F238E27FC236}">
                <a16:creationId xmlns:a16="http://schemas.microsoft.com/office/drawing/2014/main" id="{426B373E-9F41-47E7-811A-7FC824E9B438}"/>
              </a:ext>
            </a:extLst>
          </p:cNvPr>
          <p:cNvSpPr>
            <a:spLocks noEditPoints="1"/>
          </p:cNvSpPr>
          <p:nvPr/>
        </p:nvSpPr>
        <p:spPr bwMode="auto">
          <a:xfrm>
            <a:off x="3190875" y="1039813"/>
            <a:ext cx="539750" cy="276225"/>
          </a:xfrm>
          <a:custGeom>
            <a:avLst/>
            <a:gdLst>
              <a:gd name="T0" fmla="*/ 72 w 143"/>
              <a:gd name="T1" fmla="*/ 73 h 73"/>
              <a:gd name="T2" fmla="*/ 21 w 143"/>
              <a:gd name="T3" fmla="*/ 62 h 73"/>
              <a:gd name="T4" fmla="*/ 11 w 143"/>
              <a:gd name="T5" fmla="*/ 56 h 73"/>
              <a:gd name="T6" fmla="*/ 8 w 143"/>
              <a:gd name="T7" fmla="*/ 27 h 73"/>
              <a:gd name="T8" fmla="*/ 39 w 143"/>
              <a:gd name="T9" fmla="*/ 8 h 73"/>
              <a:gd name="T10" fmla="*/ 115 w 143"/>
              <a:gd name="T11" fmla="*/ 12 h 73"/>
              <a:gd name="T12" fmla="*/ 136 w 143"/>
              <a:gd name="T13" fmla="*/ 28 h 73"/>
              <a:gd name="T14" fmla="*/ 134 w 143"/>
              <a:gd name="T15" fmla="*/ 54 h 73"/>
              <a:gd name="T16" fmla="*/ 89 w 143"/>
              <a:gd name="T17" fmla="*/ 72 h 73"/>
              <a:gd name="T18" fmla="*/ 72 w 143"/>
              <a:gd name="T19" fmla="*/ 73 h 73"/>
              <a:gd name="T20" fmla="*/ 41 w 143"/>
              <a:gd name="T21" fmla="*/ 46 h 73"/>
              <a:gd name="T22" fmla="*/ 40 w 143"/>
              <a:gd name="T23" fmla="*/ 49 h 73"/>
              <a:gd name="T24" fmla="*/ 44 w 143"/>
              <a:gd name="T25" fmla="*/ 53 h 73"/>
              <a:gd name="T26" fmla="*/ 70 w 143"/>
              <a:gd name="T27" fmla="*/ 61 h 73"/>
              <a:gd name="T28" fmla="*/ 99 w 143"/>
              <a:gd name="T29" fmla="*/ 53 h 73"/>
              <a:gd name="T30" fmla="*/ 98 w 143"/>
              <a:gd name="T31" fmla="*/ 41 h 73"/>
              <a:gd name="T32" fmla="*/ 79 w 143"/>
              <a:gd name="T33" fmla="*/ 35 h 73"/>
              <a:gd name="T34" fmla="*/ 79 w 143"/>
              <a:gd name="T35" fmla="*/ 23 h 73"/>
              <a:gd name="T36" fmla="*/ 90 w 143"/>
              <a:gd name="T37" fmla="*/ 28 h 73"/>
              <a:gd name="T38" fmla="*/ 103 w 143"/>
              <a:gd name="T39" fmla="*/ 29 h 73"/>
              <a:gd name="T40" fmla="*/ 67 w 143"/>
              <a:gd name="T41" fmla="*/ 14 h 73"/>
              <a:gd name="T42" fmla="*/ 55 w 143"/>
              <a:gd name="T43" fmla="*/ 19 h 73"/>
              <a:gd name="T44" fmla="*/ 45 w 143"/>
              <a:gd name="T45" fmla="*/ 23 h 73"/>
              <a:gd name="T46" fmla="*/ 46 w 143"/>
              <a:gd name="T47" fmla="*/ 35 h 73"/>
              <a:gd name="T48" fmla="*/ 65 w 143"/>
              <a:gd name="T49" fmla="*/ 41 h 73"/>
              <a:gd name="T50" fmla="*/ 64 w 143"/>
              <a:gd name="T51" fmla="*/ 52 h 73"/>
              <a:gd name="T52" fmla="*/ 41 w 143"/>
              <a:gd name="T53" fmla="*/ 4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3" h="73">
                <a:moveTo>
                  <a:pt x="72" y="73"/>
                </a:moveTo>
                <a:cubicBezTo>
                  <a:pt x="54" y="72"/>
                  <a:pt x="37" y="71"/>
                  <a:pt x="21" y="62"/>
                </a:cubicBezTo>
                <a:cubicBezTo>
                  <a:pt x="17" y="61"/>
                  <a:pt x="14" y="58"/>
                  <a:pt x="11" y="56"/>
                </a:cubicBezTo>
                <a:cubicBezTo>
                  <a:pt x="1" y="47"/>
                  <a:pt x="0" y="37"/>
                  <a:pt x="8" y="27"/>
                </a:cubicBezTo>
                <a:cubicBezTo>
                  <a:pt x="16" y="17"/>
                  <a:pt x="27" y="12"/>
                  <a:pt x="39" y="8"/>
                </a:cubicBezTo>
                <a:cubicBezTo>
                  <a:pt x="65" y="0"/>
                  <a:pt x="90" y="1"/>
                  <a:pt x="115" y="12"/>
                </a:cubicBezTo>
                <a:cubicBezTo>
                  <a:pt x="123" y="15"/>
                  <a:pt x="130" y="21"/>
                  <a:pt x="136" y="28"/>
                </a:cubicBezTo>
                <a:cubicBezTo>
                  <a:pt x="143" y="36"/>
                  <a:pt x="142" y="46"/>
                  <a:pt x="134" y="54"/>
                </a:cubicBezTo>
                <a:cubicBezTo>
                  <a:pt x="122" y="66"/>
                  <a:pt x="105" y="69"/>
                  <a:pt x="89" y="72"/>
                </a:cubicBezTo>
                <a:cubicBezTo>
                  <a:pt x="83" y="73"/>
                  <a:pt x="77" y="72"/>
                  <a:pt x="72" y="73"/>
                </a:cubicBezTo>
                <a:close/>
                <a:moveTo>
                  <a:pt x="41" y="46"/>
                </a:moveTo>
                <a:cubicBezTo>
                  <a:pt x="40" y="47"/>
                  <a:pt x="40" y="48"/>
                  <a:pt x="40" y="49"/>
                </a:cubicBezTo>
                <a:cubicBezTo>
                  <a:pt x="41" y="50"/>
                  <a:pt x="42" y="52"/>
                  <a:pt x="44" y="53"/>
                </a:cubicBezTo>
                <a:cubicBezTo>
                  <a:pt x="53" y="56"/>
                  <a:pt x="61" y="61"/>
                  <a:pt x="70" y="61"/>
                </a:cubicBezTo>
                <a:cubicBezTo>
                  <a:pt x="80" y="61"/>
                  <a:pt x="90" y="57"/>
                  <a:pt x="99" y="53"/>
                </a:cubicBezTo>
                <a:cubicBezTo>
                  <a:pt x="106" y="50"/>
                  <a:pt x="105" y="44"/>
                  <a:pt x="98" y="41"/>
                </a:cubicBezTo>
                <a:cubicBezTo>
                  <a:pt x="92" y="38"/>
                  <a:pt x="86" y="37"/>
                  <a:pt x="79" y="35"/>
                </a:cubicBezTo>
                <a:cubicBezTo>
                  <a:pt x="79" y="31"/>
                  <a:pt x="79" y="28"/>
                  <a:pt x="79" y="23"/>
                </a:cubicBezTo>
                <a:cubicBezTo>
                  <a:pt x="84" y="25"/>
                  <a:pt x="87" y="27"/>
                  <a:pt x="90" y="28"/>
                </a:cubicBezTo>
                <a:cubicBezTo>
                  <a:pt x="94" y="29"/>
                  <a:pt x="98" y="29"/>
                  <a:pt x="103" y="29"/>
                </a:cubicBezTo>
                <a:cubicBezTo>
                  <a:pt x="98" y="21"/>
                  <a:pt x="74" y="12"/>
                  <a:pt x="67" y="14"/>
                </a:cubicBezTo>
                <a:cubicBezTo>
                  <a:pt x="63" y="16"/>
                  <a:pt x="59" y="17"/>
                  <a:pt x="55" y="19"/>
                </a:cubicBezTo>
                <a:cubicBezTo>
                  <a:pt x="51" y="20"/>
                  <a:pt x="48" y="21"/>
                  <a:pt x="45" y="23"/>
                </a:cubicBezTo>
                <a:cubicBezTo>
                  <a:pt x="39" y="27"/>
                  <a:pt x="40" y="32"/>
                  <a:pt x="46" y="35"/>
                </a:cubicBezTo>
                <a:cubicBezTo>
                  <a:pt x="52" y="37"/>
                  <a:pt x="58" y="39"/>
                  <a:pt x="65" y="41"/>
                </a:cubicBezTo>
                <a:cubicBezTo>
                  <a:pt x="64" y="44"/>
                  <a:pt x="64" y="48"/>
                  <a:pt x="64" y="52"/>
                </a:cubicBezTo>
                <a:cubicBezTo>
                  <a:pt x="56" y="50"/>
                  <a:pt x="48" y="48"/>
                  <a:pt x="41" y="46"/>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29" name="Freeform 28">
            <a:extLst>
              <a:ext uri="{FF2B5EF4-FFF2-40B4-BE49-F238E27FC236}">
                <a16:creationId xmlns:a16="http://schemas.microsoft.com/office/drawing/2014/main" id="{7AFDB2A7-5B0F-4DD0-84B0-68F39B2137DE}"/>
              </a:ext>
            </a:extLst>
          </p:cNvPr>
          <p:cNvSpPr>
            <a:spLocks/>
          </p:cNvSpPr>
          <p:nvPr/>
        </p:nvSpPr>
        <p:spPr bwMode="auto">
          <a:xfrm>
            <a:off x="3390900" y="3011488"/>
            <a:ext cx="38100" cy="79375"/>
          </a:xfrm>
          <a:custGeom>
            <a:avLst/>
            <a:gdLst>
              <a:gd name="T0" fmla="*/ 10 w 10"/>
              <a:gd name="T1" fmla="*/ 0 h 21"/>
              <a:gd name="T2" fmla="*/ 10 w 10"/>
              <a:gd name="T3" fmla="*/ 21 h 21"/>
              <a:gd name="T4" fmla="*/ 0 w 10"/>
              <a:gd name="T5" fmla="*/ 8 h 21"/>
              <a:gd name="T6" fmla="*/ 10 w 10"/>
              <a:gd name="T7" fmla="*/ 0 h 21"/>
            </a:gdLst>
            <a:ahLst/>
            <a:cxnLst>
              <a:cxn ang="0">
                <a:pos x="T0" y="T1"/>
              </a:cxn>
              <a:cxn ang="0">
                <a:pos x="T2" y="T3"/>
              </a:cxn>
              <a:cxn ang="0">
                <a:pos x="T4" y="T5"/>
              </a:cxn>
              <a:cxn ang="0">
                <a:pos x="T6" y="T7"/>
              </a:cxn>
            </a:cxnLst>
            <a:rect l="0" t="0" r="r" b="b"/>
            <a:pathLst>
              <a:path w="10" h="21">
                <a:moveTo>
                  <a:pt x="10" y="0"/>
                </a:moveTo>
                <a:cubicBezTo>
                  <a:pt x="10" y="7"/>
                  <a:pt x="10" y="14"/>
                  <a:pt x="10" y="21"/>
                </a:cubicBezTo>
                <a:cubicBezTo>
                  <a:pt x="4" y="19"/>
                  <a:pt x="0" y="15"/>
                  <a:pt x="0" y="8"/>
                </a:cubicBezTo>
                <a:cubicBezTo>
                  <a:pt x="1" y="3"/>
                  <a:pt x="4" y="0"/>
                  <a:pt x="10" y="0"/>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30" name="Freeform 29">
            <a:extLst>
              <a:ext uri="{FF2B5EF4-FFF2-40B4-BE49-F238E27FC236}">
                <a16:creationId xmlns:a16="http://schemas.microsoft.com/office/drawing/2014/main" id="{4D090D23-CB32-4F66-8379-B6CAAB33AB25}"/>
              </a:ext>
            </a:extLst>
          </p:cNvPr>
          <p:cNvSpPr>
            <a:spLocks/>
          </p:cNvSpPr>
          <p:nvPr/>
        </p:nvSpPr>
        <p:spPr bwMode="auto">
          <a:xfrm>
            <a:off x="3484563" y="3189288"/>
            <a:ext cx="38100" cy="90488"/>
          </a:xfrm>
          <a:custGeom>
            <a:avLst/>
            <a:gdLst>
              <a:gd name="T0" fmla="*/ 3 w 10"/>
              <a:gd name="T1" fmla="*/ 0 h 24"/>
              <a:gd name="T2" fmla="*/ 10 w 10"/>
              <a:gd name="T3" fmla="*/ 14 h 24"/>
              <a:gd name="T4" fmla="*/ 3 w 10"/>
              <a:gd name="T5" fmla="*/ 24 h 24"/>
              <a:gd name="T6" fmla="*/ 0 w 10"/>
              <a:gd name="T7" fmla="*/ 23 h 24"/>
              <a:gd name="T8" fmla="*/ 0 w 10"/>
              <a:gd name="T9" fmla="*/ 2 h 24"/>
              <a:gd name="T10" fmla="*/ 3 w 10"/>
              <a:gd name="T11" fmla="*/ 0 h 24"/>
            </a:gdLst>
            <a:ahLst/>
            <a:cxnLst>
              <a:cxn ang="0">
                <a:pos x="T0" y="T1"/>
              </a:cxn>
              <a:cxn ang="0">
                <a:pos x="T2" y="T3"/>
              </a:cxn>
              <a:cxn ang="0">
                <a:pos x="T4" y="T5"/>
              </a:cxn>
              <a:cxn ang="0">
                <a:pos x="T6" y="T7"/>
              </a:cxn>
              <a:cxn ang="0">
                <a:pos x="T8" y="T9"/>
              </a:cxn>
              <a:cxn ang="0">
                <a:pos x="T10" y="T11"/>
              </a:cxn>
            </a:cxnLst>
            <a:rect l="0" t="0" r="r" b="b"/>
            <a:pathLst>
              <a:path w="10" h="24">
                <a:moveTo>
                  <a:pt x="3" y="0"/>
                </a:moveTo>
                <a:cubicBezTo>
                  <a:pt x="5" y="5"/>
                  <a:pt x="9" y="9"/>
                  <a:pt x="10" y="14"/>
                </a:cubicBezTo>
                <a:cubicBezTo>
                  <a:pt x="10" y="17"/>
                  <a:pt x="5" y="21"/>
                  <a:pt x="3" y="24"/>
                </a:cubicBezTo>
                <a:cubicBezTo>
                  <a:pt x="2" y="23"/>
                  <a:pt x="1" y="23"/>
                  <a:pt x="0" y="23"/>
                </a:cubicBezTo>
                <a:cubicBezTo>
                  <a:pt x="0" y="16"/>
                  <a:pt x="0" y="9"/>
                  <a:pt x="0" y="2"/>
                </a:cubicBezTo>
                <a:cubicBezTo>
                  <a:pt x="1" y="1"/>
                  <a:pt x="2" y="1"/>
                  <a:pt x="3" y="0"/>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31" name="Freeform 30">
            <a:extLst>
              <a:ext uri="{FF2B5EF4-FFF2-40B4-BE49-F238E27FC236}">
                <a16:creationId xmlns:a16="http://schemas.microsoft.com/office/drawing/2014/main" id="{4DF2C119-FD89-4E60-B563-032BA863D17C}"/>
              </a:ext>
            </a:extLst>
          </p:cNvPr>
          <p:cNvSpPr>
            <a:spLocks/>
          </p:cNvSpPr>
          <p:nvPr/>
        </p:nvSpPr>
        <p:spPr bwMode="auto">
          <a:xfrm>
            <a:off x="1382713" y="1524001"/>
            <a:ext cx="34925" cy="85725"/>
          </a:xfrm>
          <a:custGeom>
            <a:avLst/>
            <a:gdLst>
              <a:gd name="T0" fmla="*/ 9 w 9"/>
              <a:gd name="T1" fmla="*/ 1 h 23"/>
              <a:gd name="T2" fmla="*/ 9 w 9"/>
              <a:gd name="T3" fmla="*/ 22 h 23"/>
              <a:gd name="T4" fmla="*/ 7 w 9"/>
              <a:gd name="T5" fmla="*/ 23 h 23"/>
              <a:gd name="T6" fmla="*/ 0 w 9"/>
              <a:gd name="T7" fmla="*/ 13 h 23"/>
              <a:gd name="T8" fmla="*/ 6 w 9"/>
              <a:gd name="T9" fmla="*/ 0 h 23"/>
              <a:gd name="T10" fmla="*/ 9 w 9"/>
              <a:gd name="T11" fmla="*/ 1 h 23"/>
            </a:gdLst>
            <a:ahLst/>
            <a:cxnLst>
              <a:cxn ang="0">
                <a:pos x="T0" y="T1"/>
              </a:cxn>
              <a:cxn ang="0">
                <a:pos x="T2" y="T3"/>
              </a:cxn>
              <a:cxn ang="0">
                <a:pos x="T4" y="T5"/>
              </a:cxn>
              <a:cxn ang="0">
                <a:pos x="T6" y="T7"/>
              </a:cxn>
              <a:cxn ang="0">
                <a:pos x="T8" y="T9"/>
              </a:cxn>
              <a:cxn ang="0">
                <a:pos x="T10" y="T11"/>
              </a:cxn>
            </a:cxnLst>
            <a:rect l="0" t="0" r="r" b="b"/>
            <a:pathLst>
              <a:path w="9" h="23">
                <a:moveTo>
                  <a:pt x="9" y="1"/>
                </a:moveTo>
                <a:cubicBezTo>
                  <a:pt x="9" y="8"/>
                  <a:pt x="9" y="15"/>
                  <a:pt x="9" y="22"/>
                </a:cubicBezTo>
                <a:cubicBezTo>
                  <a:pt x="8" y="23"/>
                  <a:pt x="8" y="23"/>
                  <a:pt x="7" y="23"/>
                </a:cubicBezTo>
                <a:cubicBezTo>
                  <a:pt x="4" y="20"/>
                  <a:pt x="0" y="16"/>
                  <a:pt x="0" y="13"/>
                </a:cubicBezTo>
                <a:cubicBezTo>
                  <a:pt x="0" y="8"/>
                  <a:pt x="4" y="4"/>
                  <a:pt x="6" y="0"/>
                </a:cubicBezTo>
                <a:cubicBezTo>
                  <a:pt x="7" y="0"/>
                  <a:pt x="8" y="1"/>
                  <a:pt x="9" y="1"/>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32" name="Freeform 31">
            <a:extLst>
              <a:ext uri="{FF2B5EF4-FFF2-40B4-BE49-F238E27FC236}">
                <a16:creationId xmlns:a16="http://schemas.microsoft.com/office/drawing/2014/main" id="{5139F38D-4ACB-47A3-8768-99FD88984FF5}"/>
              </a:ext>
            </a:extLst>
          </p:cNvPr>
          <p:cNvSpPr>
            <a:spLocks/>
          </p:cNvSpPr>
          <p:nvPr/>
        </p:nvSpPr>
        <p:spPr bwMode="auto">
          <a:xfrm>
            <a:off x="1473200" y="1697038"/>
            <a:ext cx="38100" cy="79375"/>
          </a:xfrm>
          <a:custGeom>
            <a:avLst/>
            <a:gdLst>
              <a:gd name="T0" fmla="*/ 0 w 10"/>
              <a:gd name="T1" fmla="*/ 21 h 21"/>
              <a:gd name="T2" fmla="*/ 0 w 10"/>
              <a:gd name="T3" fmla="*/ 0 h 21"/>
              <a:gd name="T4" fmla="*/ 10 w 10"/>
              <a:gd name="T5" fmla="*/ 9 h 21"/>
              <a:gd name="T6" fmla="*/ 0 w 10"/>
              <a:gd name="T7" fmla="*/ 21 h 21"/>
            </a:gdLst>
            <a:ahLst/>
            <a:cxnLst>
              <a:cxn ang="0">
                <a:pos x="T0" y="T1"/>
              </a:cxn>
              <a:cxn ang="0">
                <a:pos x="T2" y="T3"/>
              </a:cxn>
              <a:cxn ang="0">
                <a:pos x="T4" y="T5"/>
              </a:cxn>
              <a:cxn ang="0">
                <a:pos x="T6" y="T7"/>
              </a:cxn>
            </a:cxnLst>
            <a:rect l="0" t="0" r="r" b="b"/>
            <a:pathLst>
              <a:path w="10" h="21">
                <a:moveTo>
                  <a:pt x="0" y="21"/>
                </a:moveTo>
                <a:cubicBezTo>
                  <a:pt x="0" y="14"/>
                  <a:pt x="0" y="7"/>
                  <a:pt x="0" y="0"/>
                </a:cubicBezTo>
                <a:cubicBezTo>
                  <a:pt x="6" y="1"/>
                  <a:pt x="10" y="3"/>
                  <a:pt x="10" y="9"/>
                </a:cubicBezTo>
                <a:cubicBezTo>
                  <a:pt x="10" y="15"/>
                  <a:pt x="6" y="19"/>
                  <a:pt x="0" y="21"/>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33" name="Freeform 32">
            <a:extLst>
              <a:ext uri="{FF2B5EF4-FFF2-40B4-BE49-F238E27FC236}">
                <a16:creationId xmlns:a16="http://schemas.microsoft.com/office/drawing/2014/main" id="{326BEB1F-3058-4D27-8FD3-FDFDB39D2857}"/>
              </a:ext>
            </a:extLst>
          </p:cNvPr>
          <p:cNvSpPr>
            <a:spLocks/>
          </p:cNvSpPr>
          <p:nvPr/>
        </p:nvSpPr>
        <p:spPr bwMode="auto">
          <a:xfrm>
            <a:off x="1193800" y="2649538"/>
            <a:ext cx="49213" cy="25400"/>
          </a:xfrm>
          <a:custGeom>
            <a:avLst/>
            <a:gdLst>
              <a:gd name="T0" fmla="*/ 12 w 13"/>
              <a:gd name="T1" fmla="*/ 7 h 7"/>
              <a:gd name="T2" fmla="*/ 2 w 13"/>
              <a:gd name="T3" fmla="*/ 5 h 7"/>
              <a:gd name="T4" fmla="*/ 0 w 13"/>
              <a:gd name="T5" fmla="*/ 2 h 7"/>
              <a:gd name="T6" fmla="*/ 4 w 13"/>
              <a:gd name="T7" fmla="*/ 0 h 7"/>
              <a:gd name="T8" fmla="*/ 13 w 13"/>
              <a:gd name="T9" fmla="*/ 5 h 7"/>
              <a:gd name="T10" fmla="*/ 12 w 13"/>
              <a:gd name="T11" fmla="*/ 7 h 7"/>
            </a:gdLst>
            <a:ahLst/>
            <a:cxnLst>
              <a:cxn ang="0">
                <a:pos x="T0" y="T1"/>
              </a:cxn>
              <a:cxn ang="0">
                <a:pos x="T2" y="T3"/>
              </a:cxn>
              <a:cxn ang="0">
                <a:pos x="T4" y="T5"/>
              </a:cxn>
              <a:cxn ang="0">
                <a:pos x="T6" y="T7"/>
              </a:cxn>
              <a:cxn ang="0">
                <a:pos x="T8" y="T9"/>
              </a:cxn>
              <a:cxn ang="0">
                <a:pos x="T10" y="T11"/>
              </a:cxn>
            </a:cxnLst>
            <a:rect l="0" t="0" r="r" b="b"/>
            <a:pathLst>
              <a:path w="13" h="7">
                <a:moveTo>
                  <a:pt x="12" y="7"/>
                </a:moveTo>
                <a:cubicBezTo>
                  <a:pt x="9" y="6"/>
                  <a:pt x="5" y="6"/>
                  <a:pt x="2" y="5"/>
                </a:cubicBezTo>
                <a:cubicBezTo>
                  <a:pt x="1" y="5"/>
                  <a:pt x="1" y="3"/>
                  <a:pt x="0" y="2"/>
                </a:cubicBezTo>
                <a:cubicBezTo>
                  <a:pt x="1" y="2"/>
                  <a:pt x="3" y="0"/>
                  <a:pt x="4" y="0"/>
                </a:cubicBezTo>
                <a:cubicBezTo>
                  <a:pt x="7" y="1"/>
                  <a:pt x="10" y="3"/>
                  <a:pt x="13" y="5"/>
                </a:cubicBezTo>
                <a:cubicBezTo>
                  <a:pt x="13" y="5"/>
                  <a:pt x="12" y="6"/>
                  <a:pt x="12" y="7"/>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34" name="Freeform 33">
            <a:extLst>
              <a:ext uri="{FF2B5EF4-FFF2-40B4-BE49-F238E27FC236}">
                <a16:creationId xmlns:a16="http://schemas.microsoft.com/office/drawing/2014/main" id="{F23D93E3-4713-4D37-8B16-C9307A2B7AE8}"/>
              </a:ext>
            </a:extLst>
          </p:cNvPr>
          <p:cNvSpPr>
            <a:spLocks/>
          </p:cNvSpPr>
          <p:nvPr/>
        </p:nvSpPr>
        <p:spPr bwMode="auto">
          <a:xfrm>
            <a:off x="1346200" y="2679701"/>
            <a:ext cx="52388" cy="33338"/>
          </a:xfrm>
          <a:custGeom>
            <a:avLst/>
            <a:gdLst>
              <a:gd name="T0" fmla="*/ 13 w 14"/>
              <a:gd name="T1" fmla="*/ 5 h 9"/>
              <a:gd name="T2" fmla="*/ 0 w 14"/>
              <a:gd name="T3" fmla="*/ 2 h 9"/>
              <a:gd name="T4" fmla="*/ 1 w 14"/>
              <a:gd name="T5" fmla="*/ 0 h 9"/>
              <a:gd name="T6" fmla="*/ 14 w 14"/>
              <a:gd name="T7" fmla="*/ 2 h 9"/>
              <a:gd name="T8" fmla="*/ 13 w 14"/>
              <a:gd name="T9" fmla="*/ 5 h 9"/>
            </a:gdLst>
            <a:ahLst/>
            <a:cxnLst>
              <a:cxn ang="0">
                <a:pos x="T0" y="T1"/>
              </a:cxn>
              <a:cxn ang="0">
                <a:pos x="T2" y="T3"/>
              </a:cxn>
              <a:cxn ang="0">
                <a:pos x="T4" y="T5"/>
              </a:cxn>
              <a:cxn ang="0">
                <a:pos x="T6" y="T7"/>
              </a:cxn>
              <a:cxn ang="0">
                <a:pos x="T8" y="T9"/>
              </a:cxn>
            </a:cxnLst>
            <a:rect l="0" t="0" r="r" b="b"/>
            <a:pathLst>
              <a:path w="14" h="9">
                <a:moveTo>
                  <a:pt x="13" y="5"/>
                </a:moveTo>
                <a:cubicBezTo>
                  <a:pt x="8" y="9"/>
                  <a:pt x="5" y="2"/>
                  <a:pt x="0" y="2"/>
                </a:cubicBezTo>
                <a:cubicBezTo>
                  <a:pt x="0" y="1"/>
                  <a:pt x="1" y="0"/>
                  <a:pt x="1" y="0"/>
                </a:cubicBezTo>
                <a:cubicBezTo>
                  <a:pt x="5" y="0"/>
                  <a:pt x="9" y="1"/>
                  <a:pt x="14" y="2"/>
                </a:cubicBezTo>
                <a:cubicBezTo>
                  <a:pt x="14" y="3"/>
                  <a:pt x="14" y="4"/>
                  <a:pt x="13" y="5"/>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35" name="Freeform 34">
            <a:extLst>
              <a:ext uri="{FF2B5EF4-FFF2-40B4-BE49-F238E27FC236}">
                <a16:creationId xmlns:a16="http://schemas.microsoft.com/office/drawing/2014/main" id="{5B8E5872-6D1B-4116-97FA-CCA42F43837D}"/>
              </a:ext>
            </a:extLst>
          </p:cNvPr>
          <p:cNvSpPr>
            <a:spLocks/>
          </p:cNvSpPr>
          <p:nvPr/>
        </p:nvSpPr>
        <p:spPr bwMode="auto">
          <a:xfrm>
            <a:off x="3398838" y="1127126"/>
            <a:ext cx="38100" cy="41275"/>
          </a:xfrm>
          <a:custGeom>
            <a:avLst/>
            <a:gdLst>
              <a:gd name="T0" fmla="*/ 0 w 10"/>
              <a:gd name="T1" fmla="*/ 4 h 11"/>
              <a:gd name="T2" fmla="*/ 10 w 10"/>
              <a:gd name="T3" fmla="*/ 0 h 11"/>
              <a:gd name="T4" fmla="*/ 10 w 10"/>
              <a:gd name="T5" fmla="*/ 11 h 11"/>
              <a:gd name="T6" fmla="*/ 0 w 10"/>
              <a:gd name="T7" fmla="*/ 7 h 11"/>
              <a:gd name="T8" fmla="*/ 0 w 10"/>
              <a:gd name="T9" fmla="*/ 4 h 11"/>
            </a:gdLst>
            <a:ahLst/>
            <a:cxnLst>
              <a:cxn ang="0">
                <a:pos x="T0" y="T1"/>
              </a:cxn>
              <a:cxn ang="0">
                <a:pos x="T2" y="T3"/>
              </a:cxn>
              <a:cxn ang="0">
                <a:pos x="T4" y="T5"/>
              </a:cxn>
              <a:cxn ang="0">
                <a:pos x="T6" y="T7"/>
              </a:cxn>
              <a:cxn ang="0">
                <a:pos x="T8" y="T9"/>
              </a:cxn>
            </a:cxnLst>
            <a:rect l="0" t="0" r="r" b="b"/>
            <a:pathLst>
              <a:path w="10" h="11">
                <a:moveTo>
                  <a:pt x="0" y="4"/>
                </a:moveTo>
                <a:cubicBezTo>
                  <a:pt x="3" y="3"/>
                  <a:pt x="6" y="2"/>
                  <a:pt x="10" y="0"/>
                </a:cubicBezTo>
                <a:cubicBezTo>
                  <a:pt x="10" y="4"/>
                  <a:pt x="10" y="7"/>
                  <a:pt x="10" y="11"/>
                </a:cubicBezTo>
                <a:cubicBezTo>
                  <a:pt x="6" y="9"/>
                  <a:pt x="3" y="8"/>
                  <a:pt x="0" y="7"/>
                </a:cubicBezTo>
                <a:cubicBezTo>
                  <a:pt x="0" y="6"/>
                  <a:pt x="0" y="5"/>
                  <a:pt x="0" y="4"/>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36" name="Freeform 35">
            <a:extLst>
              <a:ext uri="{FF2B5EF4-FFF2-40B4-BE49-F238E27FC236}">
                <a16:creationId xmlns:a16="http://schemas.microsoft.com/office/drawing/2014/main" id="{A52BE64B-18B2-419C-BC39-342A5BD3BAF0}"/>
              </a:ext>
            </a:extLst>
          </p:cNvPr>
          <p:cNvSpPr>
            <a:spLocks/>
          </p:cNvSpPr>
          <p:nvPr/>
        </p:nvSpPr>
        <p:spPr bwMode="auto">
          <a:xfrm>
            <a:off x="3489325" y="1198563"/>
            <a:ext cx="38100" cy="41275"/>
          </a:xfrm>
          <a:custGeom>
            <a:avLst/>
            <a:gdLst>
              <a:gd name="T0" fmla="*/ 0 w 10"/>
              <a:gd name="T1" fmla="*/ 11 h 11"/>
              <a:gd name="T2" fmla="*/ 0 w 10"/>
              <a:gd name="T3" fmla="*/ 0 h 11"/>
              <a:gd name="T4" fmla="*/ 10 w 10"/>
              <a:gd name="T5" fmla="*/ 4 h 11"/>
              <a:gd name="T6" fmla="*/ 10 w 10"/>
              <a:gd name="T7" fmla="*/ 6 h 11"/>
              <a:gd name="T8" fmla="*/ 0 w 10"/>
              <a:gd name="T9" fmla="*/ 11 h 11"/>
            </a:gdLst>
            <a:ahLst/>
            <a:cxnLst>
              <a:cxn ang="0">
                <a:pos x="T0" y="T1"/>
              </a:cxn>
              <a:cxn ang="0">
                <a:pos x="T2" y="T3"/>
              </a:cxn>
              <a:cxn ang="0">
                <a:pos x="T4" y="T5"/>
              </a:cxn>
              <a:cxn ang="0">
                <a:pos x="T6" y="T7"/>
              </a:cxn>
              <a:cxn ang="0">
                <a:pos x="T8" y="T9"/>
              </a:cxn>
            </a:cxnLst>
            <a:rect l="0" t="0" r="r" b="b"/>
            <a:pathLst>
              <a:path w="10" h="11">
                <a:moveTo>
                  <a:pt x="0" y="11"/>
                </a:moveTo>
                <a:cubicBezTo>
                  <a:pt x="0" y="7"/>
                  <a:pt x="0" y="4"/>
                  <a:pt x="0" y="0"/>
                </a:cubicBezTo>
                <a:cubicBezTo>
                  <a:pt x="4" y="1"/>
                  <a:pt x="7" y="3"/>
                  <a:pt x="10" y="4"/>
                </a:cubicBezTo>
                <a:cubicBezTo>
                  <a:pt x="10" y="4"/>
                  <a:pt x="10" y="5"/>
                  <a:pt x="10" y="6"/>
                </a:cubicBezTo>
                <a:cubicBezTo>
                  <a:pt x="7" y="7"/>
                  <a:pt x="4" y="9"/>
                  <a:pt x="0" y="11"/>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grpSp>
        <p:nvGrpSpPr>
          <p:cNvPr id="25656" name="Grupo 25655">
            <a:extLst>
              <a:ext uri="{FF2B5EF4-FFF2-40B4-BE49-F238E27FC236}">
                <a16:creationId xmlns:a16="http://schemas.microsoft.com/office/drawing/2014/main" id="{33E991CA-D32A-4E7C-9685-49378C11926D}"/>
              </a:ext>
            </a:extLst>
          </p:cNvPr>
          <p:cNvGrpSpPr/>
          <p:nvPr/>
        </p:nvGrpSpPr>
        <p:grpSpPr>
          <a:xfrm>
            <a:off x="4598988" y="753759"/>
            <a:ext cx="2533123" cy="3029254"/>
            <a:chOff x="4826001" y="377825"/>
            <a:chExt cx="3371849" cy="4032251"/>
          </a:xfrm>
          <a:solidFill>
            <a:srgbClr val="30693E"/>
          </a:solidFill>
        </p:grpSpPr>
        <p:sp>
          <p:nvSpPr>
            <p:cNvPr id="44" name="Freeform 39">
              <a:extLst>
                <a:ext uri="{FF2B5EF4-FFF2-40B4-BE49-F238E27FC236}">
                  <a16:creationId xmlns:a16="http://schemas.microsoft.com/office/drawing/2014/main" id="{52B6409D-913A-452E-B549-F82F5EA33B08}"/>
                </a:ext>
              </a:extLst>
            </p:cNvPr>
            <p:cNvSpPr>
              <a:spLocks noEditPoints="1"/>
            </p:cNvSpPr>
            <p:nvPr/>
          </p:nvSpPr>
          <p:spPr bwMode="auto">
            <a:xfrm>
              <a:off x="6357938" y="2640013"/>
              <a:ext cx="1141412" cy="1770063"/>
            </a:xfrm>
            <a:custGeom>
              <a:avLst/>
              <a:gdLst>
                <a:gd name="T0" fmla="*/ 82 w 302"/>
                <a:gd name="T1" fmla="*/ 16 h 469"/>
                <a:gd name="T2" fmla="*/ 152 w 302"/>
                <a:gd name="T3" fmla="*/ 13 h 469"/>
                <a:gd name="T4" fmla="*/ 203 w 302"/>
                <a:gd name="T5" fmla="*/ 2 h 469"/>
                <a:gd name="T6" fmla="*/ 211 w 302"/>
                <a:gd name="T7" fmla="*/ 11 h 469"/>
                <a:gd name="T8" fmla="*/ 203 w 302"/>
                <a:gd name="T9" fmla="*/ 67 h 469"/>
                <a:gd name="T10" fmla="*/ 214 w 302"/>
                <a:gd name="T11" fmla="*/ 53 h 469"/>
                <a:gd name="T12" fmla="*/ 246 w 302"/>
                <a:gd name="T13" fmla="*/ 41 h 469"/>
                <a:gd name="T14" fmla="*/ 267 w 302"/>
                <a:gd name="T15" fmla="*/ 80 h 469"/>
                <a:gd name="T16" fmla="*/ 242 w 302"/>
                <a:gd name="T17" fmla="*/ 120 h 469"/>
                <a:gd name="T18" fmla="*/ 235 w 302"/>
                <a:gd name="T19" fmla="*/ 128 h 469"/>
                <a:gd name="T20" fmla="*/ 249 w 302"/>
                <a:gd name="T21" fmla="*/ 126 h 469"/>
                <a:gd name="T22" fmla="*/ 281 w 302"/>
                <a:gd name="T23" fmla="*/ 127 h 469"/>
                <a:gd name="T24" fmla="*/ 296 w 302"/>
                <a:gd name="T25" fmla="*/ 156 h 469"/>
                <a:gd name="T26" fmla="*/ 258 w 302"/>
                <a:gd name="T27" fmla="*/ 183 h 469"/>
                <a:gd name="T28" fmla="*/ 229 w 302"/>
                <a:gd name="T29" fmla="*/ 181 h 469"/>
                <a:gd name="T30" fmla="*/ 233 w 302"/>
                <a:gd name="T31" fmla="*/ 187 h 469"/>
                <a:gd name="T32" fmla="*/ 289 w 302"/>
                <a:gd name="T33" fmla="*/ 301 h 469"/>
                <a:gd name="T34" fmla="*/ 298 w 302"/>
                <a:gd name="T35" fmla="*/ 348 h 469"/>
                <a:gd name="T36" fmla="*/ 252 w 302"/>
                <a:gd name="T37" fmla="*/ 432 h 469"/>
                <a:gd name="T38" fmla="*/ 71 w 302"/>
                <a:gd name="T39" fmla="*/ 446 h 469"/>
                <a:gd name="T40" fmla="*/ 4 w 302"/>
                <a:gd name="T41" fmla="*/ 369 h 469"/>
                <a:gd name="T42" fmla="*/ 11 w 302"/>
                <a:gd name="T43" fmla="*/ 297 h 469"/>
                <a:gd name="T44" fmla="*/ 81 w 302"/>
                <a:gd name="T45" fmla="*/ 173 h 469"/>
                <a:gd name="T46" fmla="*/ 99 w 302"/>
                <a:gd name="T47" fmla="*/ 150 h 469"/>
                <a:gd name="T48" fmla="*/ 109 w 302"/>
                <a:gd name="T49" fmla="*/ 148 h 469"/>
                <a:gd name="T50" fmla="*/ 172 w 302"/>
                <a:gd name="T51" fmla="*/ 155 h 469"/>
                <a:gd name="T52" fmla="*/ 178 w 302"/>
                <a:gd name="T53" fmla="*/ 148 h 469"/>
                <a:gd name="T54" fmla="*/ 181 w 302"/>
                <a:gd name="T55" fmla="*/ 131 h 469"/>
                <a:gd name="T56" fmla="*/ 163 w 302"/>
                <a:gd name="T57" fmla="*/ 135 h 469"/>
                <a:gd name="T58" fmla="*/ 110 w 302"/>
                <a:gd name="T59" fmla="*/ 124 h 469"/>
                <a:gd name="T60" fmla="*/ 106 w 302"/>
                <a:gd name="T61" fmla="*/ 120 h 469"/>
                <a:gd name="T62" fmla="*/ 82 w 302"/>
                <a:gd name="T63" fmla="*/ 17 h 469"/>
                <a:gd name="T64" fmla="*/ 82 w 302"/>
                <a:gd name="T65" fmla="*/ 16 h 469"/>
                <a:gd name="T66" fmla="*/ 218 w 302"/>
                <a:gd name="T67" fmla="*/ 301 h 469"/>
                <a:gd name="T68" fmla="*/ 163 w 302"/>
                <a:gd name="T69" fmla="*/ 244 h 469"/>
                <a:gd name="T70" fmla="*/ 106 w 302"/>
                <a:gd name="T71" fmla="*/ 301 h 469"/>
                <a:gd name="T72" fmla="*/ 163 w 302"/>
                <a:gd name="T73" fmla="*/ 357 h 469"/>
                <a:gd name="T74" fmla="*/ 218 w 302"/>
                <a:gd name="T75" fmla="*/ 301 h 469"/>
                <a:gd name="T76" fmla="*/ 207 w 302"/>
                <a:gd name="T77" fmla="*/ 124 h 469"/>
                <a:gd name="T78" fmla="*/ 243 w 302"/>
                <a:gd name="T79" fmla="*/ 81 h 469"/>
                <a:gd name="T80" fmla="*/ 247 w 302"/>
                <a:gd name="T81" fmla="*/ 72 h 469"/>
                <a:gd name="T82" fmla="*/ 243 w 302"/>
                <a:gd name="T83" fmla="*/ 63 h 469"/>
                <a:gd name="T84" fmla="*/ 234 w 302"/>
                <a:gd name="T85" fmla="*/ 63 h 469"/>
                <a:gd name="T86" fmla="*/ 229 w 302"/>
                <a:gd name="T87" fmla="*/ 67 h 469"/>
                <a:gd name="T88" fmla="*/ 207 w 302"/>
                <a:gd name="T89" fmla="*/ 124 h 469"/>
                <a:gd name="T90" fmla="*/ 222 w 302"/>
                <a:gd name="T91" fmla="*/ 152 h 469"/>
                <a:gd name="T92" fmla="*/ 275 w 302"/>
                <a:gd name="T93" fmla="*/ 146 h 469"/>
                <a:gd name="T94" fmla="*/ 222 w 302"/>
                <a:gd name="T95" fmla="*/ 152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2" h="469">
                  <a:moveTo>
                    <a:pt x="82" y="16"/>
                  </a:moveTo>
                  <a:cubicBezTo>
                    <a:pt x="106" y="30"/>
                    <a:pt x="129" y="24"/>
                    <a:pt x="152" y="13"/>
                  </a:cubicBezTo>
                  <a:cubicBezTo>
                    <a:pt x="168" y="4"/>
                    <a:pt x="185" y="0"/>
                    <a:pt x="203" y="2"/>
                  </a:cubicBezTo>
                  <a:cubicBezTo>
                    <a:pt x="209" y="2"/>
                    <a:pt x="212" y="4"/>
                    <a:pt x="211" y="11"/>
                  </a:cubicBezTo>
                  <a:cubicBezTo>
                    <a:pt x="208" y="29"/>
                    <a:pt x="206" y="47"/>
                    <a:pt x="203" y="67"/>
                  </a:cubicBezTo>
                  <a:cubicBezTo>
                    <a:pt x="207" y="61"/>
                    <a:pt x="210" y="56"/>
                    <a:pt x="214" y="53"/>
                  </a:cubicBezTo>
                  <a:cubicBezTo>
                    <a:pt x="222" y="43"/>
                    <a:pt x="233" y="37"/>
                    <a:pt x="246" y="41"/>
                  </a:cubicBezTo>
                  <a:cubicBezTo>
                    <a:pt x="264" y="46"/>
                    <a:pt x="272" y="62"/>
                    <a:pt x="267" y="80"/>
                  </a:cubicBezTo>
                  <a:cubicBezTo>
                    <a:pt x="262" y="96"/>
                    <a:pt x="252" y="108"/>
                    <a:pt x="242" y="120"/>
                  </a:cubicBezTo>
                  <a:cubicBezTo>
                    <a:pt x="240" y="122"/>
                    <a:pt x="238" y="124"/>
                    <a:pt x="235" y="128"/>
                  </a:cubicBezTo>
                  <a:cubicBezTo>
                    <a:pt x="241" y="127"/>
                    <a:pt x="245" y="126"/>
                    <a:pt x="249" y="126"/>
                  </a:cubicBezTo>
                  <a:cubicBezTo>
                    <a:pt x="260" y="126"/>
                    <a:pt x="271" y="125"/>
                    <a:pt x="281" y="127"/>
                  </a:cubicBezTo>
                  <a:cubicBezTo>
                    <a:pt x="296" y="130"/>
                    <a:pt x="302" y="142"/>
                    <a:pt x="296" y="156"/>
                  </a:cubicBezTo>
                  <a:cubicBezTo>
                    <a:pt x="289" y="173"/>
                    <a:pt x="276" y="181"/>
                    <a:pt x="258" y="183"/>
                  </a:cubicBezTo>
                  <a:cubicBezTo>
                    <a:pt x="249" y="183"/>
                    <a:pt x="239" y="182"/>
                    <a:pt x="229" y="181"/>
                  </a:cubicBezTo>
                  <a:cubicBezTo>
                    <a:pt x="230" y="183"/>
                    <a:pt x="232" y="185"/>
                    <a:pt x="233" y="187"/>
                  </a:cubicBezTo>
                  <a:cubicBezTo>
                    <a:pt x="256" y="223"/>
                    <a:pt x="277" y="260"/>
                    <a:pt x="289" y="301"/>
                  </a:cubicBezTo>
                  <a:cubicBezTo>
                    <a:pt x="294" y="316"/>
                    <a:pt x="297" y="332"/>
                    <a:pt x="298" y="348"/>
                  </a:cubicBezTo>
                  <a:cubicBezTo>
                    <a:pt x="302" y="386"/>
                    <a:pt x="285" y="414"/>
                    <a:pt x="252" y="432"/>
                  </a:cubicBezTo>
                  <a:cubicBezTo>
                    <a:pt x="194" y="463"/>
                    <a:pt x="133" y="469"/>
                    <a:pt x="71" y="446"/>
                  </a:cubicBezTo>
                  <a:cubicBezTo>
                    <a:pt x="36" y="432"/>
                    <a:pt x="11" y="407"/>
                    <a:pt x="4" y="369"/>
                  </a:cubicBezTo>
                  <a:cubicBezTo>
                    <a:pt x="0" y="344"/>
                    <a:pt x="4" y="320"/>
                    <a:pt x="11" y="297"/>
                  </a:cubicBezTo>
                  <a:cubicBezTo>
                    <a:pt x="27" y="251"/>
                    <a:pt x="52" y="211"/>
                    <a:pt x="81" y="173"/>
                  </a:cubicBezTo>
                  <a:cubicBezTo>
                    <a:pt x="87" y="166"/>
                    <a:pt x="94" y="158"/>
                    <a:pt x="99" y="150"/>
                  </a:cubicBezTo>
                  <a:cubicBezTo>
                    <a:pt x="102" y="147"/>
                    <a:pt x="105" y="146"/>
                    <a:pt x="109" y="148"/>
                  </a:cubicBezTo>
                  <a:cubicBezTo>
                    <a:pt x="129" y="157"/>
                    <a:pt x="150" y="160"/>
                    <a:pt x="172" y="155"/>
                  </a:cubicBezTo>
                  <a:cubicBezTo>
                    <a:pt x="176" y="154"/>
                    <a:pt x="178" y="153"/>
                    <a:pt x="178" y="148"/>
                  </a:cubicBezTo>
                  <a:cubicBezTo>
                    <a:pt x="179" y="143"/>
                    <a:pt x="180" y="138"/>
                    <a:pt x="181" y="131"/>
                  </a:cubicBezTo>
                  <a:cubicBezTo>
                    <a:pt x="175" y="133"/>
                    <a:pt x="169" y="134"/>
                    <a:pt x="163" y="135"/>
                  </a:cubicBezTo>
                  <a:cubicBezTo>
                    <a:pt x="144" y="138"/>
                    <a:pt x="126" y="133"/>
                    <a:pt x="110" y="124"/>
                  </a:cubicBezTo>
                  <a:cubicBezTo>
                    <a:pt x="108" y="124"/>
                    <a:pt x="107" y="122"/>
                    <a:pt x="106" y="120"/>
                  </a:cubicBezTo>
                  <a:cubicBezTo>
                    <a:pt x="98" y="86"/>
                    <a:pt x="90" y="52"/>
                    <a:pt x="82" y="17"/>
                  </a:cubicBezTo>
                  <a:cubicBezTo>
                    <a:pt x="82" y="17"/>
                    <a:pt x="82" y="17"/>
                    <a:pt x="82" y="16"/>
                  </a:cubicBezTo>
                  <a:close/>
                  <a:moveTo>
                    <a:pt x="218" y="301"/>
                  </a:moveTo>
                  <a:cubicBezTo>
                    <a:pt x="218" y="270"/>
                    <a:pt x="194" y="244"/>
                    <a:pt x="163" y="244"/>
                  </a:cubicBezTo>
                  <a:cubicBezTo>
                    <a:pt x="131" y="244"/>
                    <a:pt x="106" y="269"/>
                    <a:pt x="106" y="301"/>
                  </a:cubicBezTo>
                  <a:cubicBezTo>
                    <a:pt x="106" y="332"/>
                    <a:pt x="132" y="357"/>
                    <a:pt x="163" y="357"/>
                  </a:cubicBezTo>
                  <a:cubicBezTo>
                    <a:pt x="193" y="357"/>
                    <a:pt x="218" y="332"/>
                    <a:pt x="218" y="301"/>
                  </a:cubicBezTo>
                  <a:close/>
                  <a:moveTo>
                    <a:pt x="207" y="124"/>
                  </a:moveTo>
                  <a:cubicBezTo>
                    <a:pt x="221" y="111"/>
                    <a:pt x="234" y="98"/>
                    <a:pt x="243" y="81"/>
                  </a:cubicBezTo>
                  <a:cubicBezTo>
                    <a:pt x="245" y="78"/>
                    <a:pt x="247" y="75"/>
                    <a:pt x="247" y="72"/>
                  </a:cubicBezTo>
                  <a:cubicBezTo>
                    <a:pt x="247" y="69"/>
                    <a:pt x="245" y="65"/>
                    <a:pt x="243" y="63"/>
                  </a:cubicBezTo>
                  <a:cubicBezTo>
                    <a:pt x="241" y="62"/>
                    <a:pt x="237" y="63"/>
                    <a:pt x="234" y="63"/>
                  </a:cubicBezTo>
                  <a:cubicBezTo>
                    <a:pt x="232" y="64"/>
                    <a:pt x="231" y="66"/>
                    <a:pt x="229" y="67"/>
                  </a:cubicBezTo>
                  <a:cubicBezTo>
                    <a:pt x="217" y="84"/>
                    <a:pt x="212" y="104"/>
                    <a:pt x="207" y="124"/>
                  </a:cubicBezTo>
                  <a:close/>
                  <a:moveTo>
                    <a:pt x="222" y="152"/>
                  </a:moveTo>
                  <a:cubicBezTo>
                    <a:pt x="245" y="166"/>
                    <a:pt x="271" y="163"/>
                    <a:pt x="275" y="146"/>
                  </a:cubicBezTo>
                  <a:cubicBezTo>
                    <a:pt x="257" y="148"/>
                    <a:pt x="240" y="150"/>
                    <a:pt x="222" y="1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5" name="Freeform 40">
              <a:extLst>
                <a:ext uri="{FF2B5EF4-FFF2-40B4-BE49-F238E27FC236}">
                  <a16:creationId xmlns:a16="http://schemas.microsoft.com/office/drawing/2014/main" id="{DA12CCB1-7BD4-4853-974C-3F72EE7FD84E}"/>
                </a:ext>
              </a:extLst>
            </p:cNvPr>
            <p:cNvSpPr>
              <a:spLocks noEditPoints="1"/>
            </p:cNvSpPr>
            <p:nvPr/>
          </p:nvSpPr>
          <p:spPr bwMode="auto">
            <a:xfrm>
              <a:off x="5565775" y="1714500"/>
              <a:ext cx="1997075" cy="687388"/>
            </a:xfrm>
            <a:custGeom>
              <a:avLst/>
              <a:gdLst>
                <a:gd name="T0" fmla="*/ 383 w 529"/>
                <a:gd name="T1" fmla="*/ 147 h 182"/>
                <a:gd name="T2" fmla="*/ 383 w 529"/>
                <a:gd name="T3" fmla="*/ 57 h 182"/>
                <a:gd name="T4" fmla="*/ 240 w 529"/>
                <a:gd name="T5" fmla="*/ 57 h 182"/>
                <a:gd name="T6" fmla="*/ 245 w 529"/>
                <a:gd name="T7" fmla="*/ 53 h 182"/>
                <a:gd name="T8" fmla="*/ 295 w 529"/>
                <a:gd name="T9" fmla="*/ 27 h 182"/>
                <a:gd name="T10" fmla="*/ 304 w 529"/>
                <a:gd name="T11" fmla="*/ 27 h 182"/>
                <a:gd name="T12" fmla="*/ 353 w 529"/>
                <a:gd name="T13" fmla="*/ 39 h 182"/>
                <a:gd name="T14" fmla="*/ 355 w 529"/>
                <a:gd name="T15" fmla="*/ 38 h 182"/>
                <a:gd name="T16" fmla="*/ 318 w 529"/>
                <a:gd name="T17" fmla="*/ 14 h 182"/>
                <a:gd name="T18" fmla="*/ 344 w 529"/>
                <a:gd name="T19" fmla="*/ 0 h 182"/>
                <a:gd name="T20" fmla="*/ 350 w 529"/>
                <a:gd name="T21" fmla="*/ 2 h 182"/>
                <a:gd name="T22" fmla="*/ 524 w 529"/>
                <a:gd name="T23" fmla="*/ 112 h 182"/>
                <a:gd name="T24" fmla="*/ 529 w 529"/>
                <a:gd name="T25" fmla="*/ 120 h 182"/>
                <a:gd name="T26" fmla="*/ 520 w 529"/>
                <a:gd name="T27" fmla="*/ 125 h 182"/>
                <a:gd name="T28" fmla="*/ 412 w 529"/>
                <a:gd name="T29" fmla="*/ 125 h 182"/>
                <a:gd name="T30" fmla="*/ 402 w 529"/>
                <a:gd name="T31" fmla="*/ 125 h 182"/>
                <a:gd name="T32" fmla="*/ 402 w 529"/>
                <a:gd name="T33" fmla="*/ 141 h 182"/>
                <a:gd name="T34" fmla="*/ 484 w 529"/>
                <a:gd name="T35" fmla="*/ 141 h 182"/>
                <a:gd name="T36" fmla="*/ 484 w 529"/>
                <a:gd name="T37" fmla="*/ 182 h 182"/>
                <a:gd name="T38" fmla="*/ 442 w 529"/>
                <a:gd name="T39" fmla="*/ 182 h 182"/>
                <a:gd name="T40" fmla="*/ 401 w 529"/>
                <a:gd name="T41" fmla="*/ 182 h 182"/>
                <a:gd name="T42" fmla="*/ 393 w 529"/>
                <a:gd name="T43" fmla="*/ 175 h 182"/>
                <a:gd name="T44" fmla="*/ 393 w 529"/>
                <a:gd name="T45" fmla="*/ 165 h 182"/>
                <a:gd name="T46" fmla="*/ 375 w 529"/>
                <a:gd name="T47" fmla="*/ 165 h 182"/>
                <a:gd name="T48" fmla="*/ 375 w 529"/>
                <a:gd name="T49" fmla="*/ 182 h 182"/>
                <a:gd name="T50" fmla="*/ 275 w 529"/>
                <a:gd name="T51" fmla="*/ 182 h 182"/>
                <a:gd name="T52" fmla="*/ 275 w 529"/>
                <a:gd name="T53" fmla="*/ 176 h 182"/>
                <a:gd name="T54" fmla="*/ 263 w 529"/>
                <a:gd name="T55" fmla="*/ 165 h 182"/>
                <a:gd name="T56" fmla="*/ 257 w 529"/>
                <a:gd name="T57" fmla="*/ 165 h 182"/>
                <a:gd name="T58" fmla="*/ 256 w 529"/>
                <a:gd name="T59" fmla="*/ 182 h 182"/>
                <a:gd name="T60" fmla="*/ 161 w 529"/>
                <a:gd name="T61" fmla="*/ 182 h 182"/>
                <a:gd name="T62" fmla="*/ 160 w 529"/>
                <a:gd name="T63" fmla="*/ 171 h 182"/>
                <a:gd name="T64" fmla="*/ 154 w 529"/>
                <a:gd name="T65" fmla="*/ 165 h 182"/>
                <a:gd name="T66" fmla="*/ 142 w 529"/>
                <a:gd name="T67" fmla="*/ 165 h 182"/>
                <a:gd name="T68" fmla="*/ 141 w 529"/>
                <a:gd name="T69" fmla="*/ 182 h 182"/>
                <a:gd name="T70" fmla="*/ 46 w 529"/>
                <a:gd name="T71" fmla="*/ 182 h 182"/>
                <a:gd name="T72" fmla="*/ 46 w 529"/>
                <a:gd name="T73" fmla="*/ 141 h 182"/>
                <a:gd name="T74" fmla="*/ 127 w 529"/>
                <a:gd name="T75" fmla="*/ 141 h 182"/>
                <a:gd name="T76" fmla="*/ 127 w 529"/>
                <a:gd name="T77" fmla="*/ 125 h 182"/>
                <a:gd name="T78" fmla="*/ 118 w 529"/>
                <a:gd name="T79" fmla="*/ 125 h 182"/>
                <a:gd name="T80" fmla="*/ 14 w 529"/>
                <a:gd name="T81" fmla="*/ 125 h 182"/>
                <a:gd name="T82" fmla="*/ 8 w 529"/>
                <a:gd name="T83" fmla="*/ 125 h 182"/>
                <a:gd name="T84" fmla="*/ 0 w 529"/>
                <a:gd name="T85" fmla="*/ 120 h 182"/>
                <a:gd name="T86" fmla="*/ 5 w 529"/>
                <a:gd name="T87" fmla="*/ 113 h 182"/>
                <a:gd name="T88" fmla="*/ 65 w 529"/>
                <a:gd name="T89" fmla="*/ 74 h 182"/>
                <a:gd name="T90" fmla="*/ 174 w 529"/>
                <a:gd name="T91" fmla="*/ 6 h 182"/>
                <a:gd name="T92" fmla="*/ 186 w 529"/>
                <a:gd name="T93" fmla="*/ 29 h 182"/>
                <a:gd name="T94" fmla="*/ 175 w 529"/>
                <a:gd name="T95" fmla="*/ 37 h 182"/>
                <a:gd name="T96" fmla="*/ 174 w 529"/>
                <a:gd name="T97" fmla="*/ 39 h 182"/>
                <a:gd name="T98" fmla="*/ 200 w 529"/>
                <a:gd name="T99" fmla="*/ 57 h 182"/>
                <a:gd name="T100" fmla="*/ 146 w 529"/>
                <a:gd name="T101" fmla="*/ 57 h 182"/>
                <a:gd name="T102" fmla="*/ 146 w 529"/>
                <a:gd name="T103" fmla="*/ 147 h 182"/>
                <a:gd name="T104" fmla="*/ 383 w 529"/>
                <a:gd name="T105" fmla="*/ 147 h 182"/>
                <a:gd name="T106" fmla="*/ 402 w 529"/>
                <a:gd name="T107" fmla="*/ 67 h 182"/>
                <a:gd name="T108" fmla="*/ 402 w 529"/>
                <a:gd name="T109" fmla="*/ 106 h 182"/>
                <a:gd name="T110" fmla="*/ 463 w 529"/>
                <a:gd name="T111" fmla="*/ 106 h 182"/>
                <a:gd name="T112" fmla="*/ 402 w 529"/>
                <a:gd name="T113" fmla="*/ 67 h 182"/>
                <a:gd name="T114" fmla="*/ 127 w 529"/>
                <a:gd name="T115" fmla="*/ 67 h 182"/>
                <a:gd name="T116" fmla="*/ 68 w 529"/>
                <a:gd name="T117" fmla="*/ 105 h 182"/>
                <a:gd name="T118" fmla="*/ 68 w 529"/>
                <a:gd name="T119" fmla="*/ 106 h 182"/>
                <a:gd name="T120" fmla="*/ 127 w 529"/>
                <a:gd name="T121" fmla="*/ 106 h 182"/>
                <a:gd name="T122" fmla="*/ 127 w 529"/>
                <a:gd name="T123" fmla="*/ 67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29" h="182">
                  <a:moveTo>
                    <a:pt x="383" y="147"/>
                  </a:moveTo>
                  <a:cubicBezTo>
                    <a:pt x="383" y="117"/>
                    <a:pt x="383" y="87"/>
                    <a:pt x="383" y="57"/>
                  </a:cubicBezTo>
                  <a:cubicBezTo>
                    <a:pt x="336" y="57"/>
                    <a:pt x="289" y="57"/>
                    <a:pt x="240" y="57"/>
                  </a:cubicBezTo>
                  <a:cubicBezTo>
                    <a:pt x="242" y="55"/>
                    <a:pt x="244" y="54"/>
                    <a:pt x="245" y="53"/>
                  </a:cubicBezTo>
                  <a:cubicBezTo>
                    <a:pt x="262" y="44"/>
                    <a:pt x="278" y="35"/>
                    <a:pt x="295" y="27"/>
                  </a:cubicBezTo>
                  <a:cubicBezTo>
                    <a:pt x="298" y="25"/>
                    <a:pt x="303" y="25"/>
                    <a:pt x="304" y="27"/>
                  </a:cubicBezTo>
                  <a:cubicBezTo>
                    <a:pt x="319" y="40"/>
                    <a:pt x="336" y="40"/>
                    <a:pt x="353" y="39"/>
                  </a:cubicBezTo>
                  <a:cubicBezTo>
                    <a:pt x="353" y="39"/>
                    <a:pt x="354" y="38"/>
                    <a:pt x="355" y="38"/>
                  </a:cubicBezTo>
                  <a:cubicBezTo>
                    <a:pt x="343" y="30"/>
                    <a:pt x="331" y="22"/>
                    <a:pt x="318" y="14"/>
                  </a:cubicBezTo>
                  <a:cubicBezTo>
                    <a:pt x="328" y="9"/>
                    <a:pt x="336" y="5"/>
                    <a:pt x="344" y="0"/>
                  </a:cubicBezTo>
                  <a:cubicBezTo>
                    <a:pt x="346" y="0"/>
                    <a:pt x="348" y="1"/>
                    <a:pt x="350" y="2"/>
                  </a:cubicBezTo>
                  <a:cubicBezTo>
                    <a:pt x="408" y="39"/>
                    <a:pt x="466" y="75"/>
                    <a:pt x="524" y="112"/>
                  </a:cubicBezTo>
                  <a:cubicBezTo>
                    <a:pt x="526" y="114"/>
                    <a:pt x="528" y="118"/>
                    <a:pt x="529" y="120"/>
                  </a:cubicBezTo>
                  <a:cubicBezTo>
                    <a:pt x="526" y="122"/>
                    <a:pt x="523" y="125"/>
                    <a:pt x="520" y="125"/>
                  </a:cubicBezTo>
                  <a:cubicBezTo>
                    <a:pt x="484" y="125"/>
                    <a:pt x="448" y="125"/>
                    <a:pt x="412" y="125"/>
                  </a:cubicBezTo>
                  <a:cubicBezTo>
                    <a:pt x="409" y="125"/>
                    <a:pt x="406" y="125"/>
                    <a:pt x="402" y="125"/>
                  </a:cubicBezTo>
                  <a:cubicBezTo>
                    <a:pt x="402" y="130"/>
                    <a:pt x="402" y="135"/>
                    <a:pt x="402" y="141"/>
                  </a:cubicBezTo>
                  <a:cubicBezTo>
                    <a:pt x="430" y="141"/>
                    <a:pt x="456" y="141"/>
                    <a:pt x="484" y="141"/>
                  </a:cubicBezTo>
                  <a:cubicBezTo>
                    <a:pt x="484" y="155"/>
                    <a:pt x="484" y="168"/>
                    <a:pt x="484" y="182"/>
                  </a:cubicBezTo>
                  <a:cubicBezTo>
                    <a:pt x="470" y="182"/>
                    <a:pt x="456" y="182"/>
                    <a:pt x="442" y="182"/>
                  </a:cubicBezTo>
                  <a:cubicBezTo>
                    <a:pt x="428" y="182"/>
                    <a:pt x="414" y="182"/>
                    <a:pt x="401" y="182"/>
                  </a:cubicBezTo>
                  <a:cubicBezTo>
                    <a:pt x="395" y="182"/>
                    <a:pt x="392" y="181"/>
                    <a:pt x="393" y="175"/>
                  </a:cubicBezTo>
                  <a:cubicBezTo>
                    <a:pt x="393" y="172"/>
                    <a:pt x="393" y="169"/>
                    <a:pt x="393" y="165"/>
                  </a:cubicBezTo>
                  <a:cubicBezTo>
                    <a:pt x="387" y="165"/>
                    <a:pt x="381" y="165"/>
                    <a:pt x="375" y="165"/>
                  </a:cubicBezTo>
                  <a:cubicBezTo>
                    <a:pt x="375" y="171"/>
                    <a:pt x="375" y="176"/>
                    <a:pt x="375" y="182"/>
                  </a:cubicBezTo>
                  <a:cubicBezTo>
                    <a:pt x="342" y="182"/>
                    <a:pt x="309" y="182"/>
                    <a:pt x="275" y="182"/>
                  </a:cubicBezTo>
                  <a:cubicBezTo>
                    <a:pt x="275" y="180"/>
                    <a:pt x="275" y="178"/>
                    <a:pt x="275" y="176"/>
                  </a:cubicBezTo>
                  <a:cubicBezTo>
                    <a:pt x="274" y="165"/>
                    <a:pt x="274" y="165"/>
                    <a:pt x="263" y="165"/>
                  </a:cubicBezTo>
                  <a:cubicBezTo>
                    <a:pt x="261" y="165"/>
                    <a:pt x="259" y="165"/>
                    <a:pt x="257" y="165"/>
                  </a:cubicBezTo>
                  <a:cubicBezTo>
                    <a:pt x="257" y="171"/>
                    <a:pt x="256" y="176"/>
                    <a:pt x="256" y="182"/>
                  </a:cubicBezTo>
                  <a:cubicBezTo>
                    <a:pt x="224" y="182"/>
                    <a:pt x="193" y="182"/>
                    <a:pt x="161" y="182"/>
                  </a:cubicBezTo>
                  <a:cubicBezTo>
                    <a:pt x="160" y="178"/>
                    <a:pt x="160" y="174"/>
                    <a:pt x="160" y="171"/>
                  </a:cubicBezTo>
                  <a:cubicBezTo>
                    <a:pt x="160" y="167"/>
                    <a:pt x="159" y="165"/>
                    <a:pt x="154" y="165"/>
                  </a:cubicBezTo>
                  <a:cubicBezTo>
                    <a:pt x="150" y="165"/>
                    <a:pt x="147" y="165"/>
                    <a:pt x="142" y="165"/>
                  </a:cubicBezTo>
                  <a:cubicBezTo>
                    <a:pt x="142" y="171"/>
                    <a:pt x="142" y="176"/>
                    <a:pt x="141" y="182"/>
                  </a:cubicBezTo>
                  <a:cubicBezTo>
                    <a:pt x="109" y="182"/>
                    <a:pt x="78" y="182"/>
                    <a:pt x="46" y="182"/>
                  </a:cubicBezTo>
                  <a:cubicBezTo>
                    <a:pt x="46" y="168"/>
                    <a:pt x="46" y="155"/>
                    <a:pt x="46" y="141"/>
                  </a:cubicBezTo>
                  <a:cubicBezTo>
                    <a:pt x="73" y="141"/>
                    <a:pt x="99" y="141"/>
                    <a:pt x="127" y="141"/>
                  </a:cubicBezTo>
                  <a:cubicBezTo>
                    <a:pt x="127" y="136"/>
                    <a:pt x="127" y="131"/>
                    <a:pt x="127" y="125"/>
                  </a:cubicBezTo>
                  <a:cubicBezTo>
                    <a:pt x="124" y="125"/>
                    <a:pt x="121" y="125"/>
                    <a:pt x="118" y="125"/>
                  </a:cubicBezTo>
                  <a:cubicBezTo>
                    <a:pt x="83" y="125"/>
                    <a:pt x="49" y="125"/>
                    <a:pt x="14" y="125"/>
                  </a:cubicBezTo>
                  <a:cubicBezTo>
                    <a:pt x="12" y="125"/>
                    <a:pt x="10" y="125"/>
                    <a:pt x="8" y="125"/>
                  </a:cubicBezTo>
                  <a:cubicBezTo>
                    <a:pt x="5" y="123"/>
                    <a:pt x="3" y="122"/>
                    <a:pt x="0" y="120"/>
                  </a:cubicBezTo>
                  <a:cubicBezTo>
                    <a:pt x="1" y="118"/>
                    <a:pt x="2" y="114"/>
                    <a:pt x="5" y="113"/>
                  </a:cubicBezTo>
                  <a:cubicBezTo>
                    <a:pt x="24" y="100"/>
                    <a:pt x="45" y="87"/>
                    <a:pt x="65" y="74"/>
                  </a:cubicBezTo>
                  <a:cubicBezTo>
                    <a:pt x="101" y="52"/>
                    <a:pt x="137" y="29"/>
                    <a:pt x="174" y="6"/>
                  </a:cubicBezTo>
                  <a:cubicBezTo>
                    <a:pt x="178" y="14"/>
                    <a:pt x="182" y="21"/>
                    <a:pt x="186" y="29"/>
                  </a:cubicBezTo>
                  <a:cubicBezTo>
                    <a:pt x="182" y="32"/>
                    <a:pt x="179" y="35"/>
                    <a:pt x="175" y="37"/>
                  </a:cubicBezTo>
                  <a:cubicBezTo>
                    <a:pt x="175" y="38"/>
                    <a:pt x="174" y="39"/>
                    <a:pt x="174" y="39"/>
                  </a:cubicBezTo>
                  <a:cubicBezTo>
                    <a:pt x="190" y="35"/>
                    <a:pt x="197" y="43"/>
                    <a:pt x="200" y="57"/>
                  </a:cubicBezTo>
                  <a:cubicBezTo>
                    <a:pt x="182" y="57"/>
                    <a:pt x="164" y="57"/>
                    <a:pt x="146" y="57"/>
                  </a:cubicBezTo>
                  <a:cubicBezTo>
                    <a:pt x="146" y="87"/>
                    <a:pt x="146" y="117"/>
                    <a:pt x="146" y="147"/>
                  </a:cubicBezTo>
                  <a:cubicBezTo>
                    <a:pt x="225" y="147"/>
                    <a:pt x="304" y="147"/>
                    <a:pt x="383" y="147"/>
                  </a:cubicBezTo>
                  <a:close/>
                  <a:moveTo>
                    <a:pt x="402" y="67"/>
                  </a:moveTo>
                  <a:cubicBezTo>
                    <a:pt x="402" y="81"/>
                    <a:pt x="402" y="93"/>
                    <a:pt x="402" y="106"/>
                  </a:cubicBezTo>
                  <a:cubicBezTo>
                    <a:pt x="422" y="106"/>
                    <a:pt x="442" y="106"/>
                    <a:pt x="463" y="106"/>
                  </a:cubicBezTo>
                  <a:cubicBezTo>
                    <a:pt x="442" y="92"/>
                    <a:pt x="423" y="80"/>
                    <a:pt x="402" y="67"/>
                  </a:cubicBezTo>
                  <a:close/>
                  <a:moveTo>
                    <a:pt x="127" y="67"/>
                  </a:moveTo>
                  <a:cubicBezTo>
                    <a:pt x="107" y="80"/>
                    <a:pt x="87" y="92"/>
                    <a:pt x="68" y="105"/>
                  </a:cubicBezTo>
                  <a:cubicBezTo>
                    <a:pt x="68" y="105"/>
                    <a:pt x="68" y="106"/>
                    <a:pt x="68" y="106"/>
                  </a:cubicBezTo>
                  <a:cubicBezTo>
                    <a:pt x="88" y="106"/>
                    <a:pt x="107" y="106"/>
                    <a:pt x="127" y="106"/>
                  </a:cubicBezTo>
                  <a:cubicBezTo>
                    <a:pt x="127" y="93"/>
                    <a:pt x="127" y="81"/>
                    <a:pt x="127"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6" name="Freeform 41">
              <a:extLst>
                <a:ext uri="{FF2B5EF4-FFF2-40B4-BE49-F238E27FC236}">
                  <a16:creationId xmlns:a16="http://schemas.microsoft.com/office/drawing/2014/main" id="{0B71A27D-8D42-438B-976C-8533EF9B1DAD}"/>
                </a:ext>
              </a:extLst>
            </p:cNvPr>
            <p:cNvSpPr>
              <a:spLocks noEditPoints="1"/>
            </p:cNvSpPr>
            <p:nvPr/>
          </p:nvSpPr>
          <p:spPr bwMode="auto">
            <a:xfrm>
              <a:off x="5527675" y="377825"/>
              <a:ext cx="1328737" cy="1065213"/>
            </a:xfrm>
            <a:custGeom>
              <a:avLst/>
              <a:gdLst>
                <a:gd name="T0" fmla="*/ 99 w 352"/>
                <a:gd name="T1" fmla="*/ 161 h 282"/>
                <a:gd name="T2" fmla="*/ 84 w 352"/>
                <a:gd name="T3" fmla="*/ 184 h 282"/>
                <a:gd name="T4" fmla="*/ 0 w 352"/>
                <a:gd name="T5" fmla="*/ 141 h 282"/>
                <a:gd name="T6" fmla="*/ 97 w 352"/>
                <a:gd name="T7" fmla="*/ 0 h 282"/>
                <a:gd name="T8" fmla="*/ 171 w 352"/>
                <a:gd name="T9" fmla="*/ 47 h 282"/>
                <a:gd name="T10" fmla="*/ 166 w 352"/>
                <a:gd name="T11" fmla="*/ 56 h 282"/>
                <a:gd name="T12" fmla="*/ 213 w 352"/>
                <a:gd name="T13" fmla="*/ 68 h 282"/>
                <a:gd name="T14" fmla="*/ 304 w 352"/>
                <a:gd name="T15" fmla="*/ 94 h 282"/>
                <a:gd name="T16" fmla="*/ 331 w 352"/>
                <a:gd name="T17" fmla="*/ 129 h 282"/>
                <a:gd name="T18" fmla="*/ 321 w 352"/>
                <a:gd name="T19" fmla="*/ 148 h 282"/>
                <a:gd name="T20" fmla="*/ 263 w 352"/>
                <a:gd name="T21" fmla="*/ 179 h 282"/>
                <a:gd name="T22" fmla="*/ 253 w 352"/>
                <a:gd name="T23" fmla="*/ 179 h 282"/>
                <a:gd name="T24" fmla="*/ 235 w 352"/>
                <a:gd name="T25" fmla="*/ 173 h 282"/>
                <a:gd name="T26" fmla="*/ 220 w 352"/>
                <a:gd name="T27" fmla="*/ 177 h 282"/>
                <a:gd name="T28" fmla="*/ 229 w 352"/>
                <a:gd name="T29" fmla="*/ 189 h 282"/>
                <a:gd name="T30" fmla="*/ 279 w 352"/>
                <a:gd name="T31" fmla="*/ 209 h 282"/>
                <a:gd name="T32" fmla="*/ 291 w 352"/>
                <a:gd name="T33" fmla="*/ 215 h 282"/>
                <a:gd name="T34" fmla="*/ 339 w 352"/>
                <a:gd name="T35" fmla="*/ 219 h 282"/>
                <a:gd name="T36" fmla="*/ 345 w 352"/>
                <a:gd name="T37" fmla="*/ 260 h 282"/>
                <a:gd name="T38" fmla="*/ 307 w 352"/>
                <a:gd name="T39" fmla="*/ 279 h 282"/>
                <a:gd name="T40" fmla="*/ 277 w 352"/>
                <a:gd name="T41" fmla="*/ 240 h 282"/>
                <a:gd name="T42" fmla="*/ 271 w 352"/>
                <a:gd name="T43" fmla="*/ 240 h 282"/>
                <a:gd name="T44" fmla="*/ 249 w 352"/>
                <a:gd name="T45" fmla="*/ 240 h 282"/>
                <a:gd name="T46" fmla="*/ 181 w 352"/>
                <a:gd name="T47" fmla="*/ 218 h 282"/>
                <a:gd name="T48" fmla="*/ 108 w 352"/>
                <a:gd name="T49" fmla="*/ 167 h 282"/>
                <a:gd name="T50" fmla="*/ 99 w 352"/>
                <a:gd name="T51" fmla="*/ 161 h 282"/>
                <a:gd name="T52" fmla="*/ 102 w 352"/>
                <a:gd name="T53" fmla="*/ 25 h 282"/>
                <a:gd name="T54" fmla="*/ 27 w 352"/>
                <a:gd name="T55" fmla="*/ 134 h 282"/>
                <a:gd name="T56" fmla="*/ 78 w 352"/>
                <a:gd name="T57" fmla="*/ 160 h 282"/>
                <a:gd name="T58" fmla="*/ 146 w 352"/>
                <a:gd name="T59" fmla="*/ 53 h 282"/>
                <a:gd name="T60" fmla="*/ 102 w 352"/>
                <a:gd name="T61" fmla="*/ 25 h 282"/>
                <a:gd name="T62" fmla="*/ 313 w 352"/>
                <a:gd name="T63" fmla="*/ 217 h 282"/>
                <a:gd name="T64" fmla="*/ 287 w 352"/>
                <a:gd name="T65" fmla="*/ 244 h 282"/>
                <a:gd name="T66" fmla="*/ 313 w 352"/>
                <a:gd name="T67" fmla="*/ 270 h 282"/>
                <a:gd name="T68" fmla="*/ 340 w 352"/>
                <a:gd name="T69" fmla="*/ 244 h 282"/>
                <a:gd name="T70" fmla="*/ 313 w 352"/>
                <a:gd name="T71" fmla="*/ 217 h 282"/>
                <a:gd name="T72" fmla="*/ 271 w 352"/>
                <a:gd name="T73" fmla="*/ 125 h 282"/>
                <a:gd name="T74" fmla="*/ 287 w 352"/>
                <a:gd name="T75" fmla="*/ 120 h 282"/>
                <a:gd name="T76" fmla="*/ 285 w 352"/>
                <a:gd name="T77" fmla="*/ 111 h 282"/>
                <a:gd name="T78" fmla="*/ 267 w 352"/>
                <a:gd name="T79" fmla="*/ 117 h 282"/>
                <a:gd name="T80" fmla="*/ 271 w 352"/>
                <a:gd name="T81" fmla="*/ 125 h 282"/>
                <a:gd name="T82" fmla="*/ 235 w 352"/>
                <a:gd name="T83" fmla="*/ 135 h 282"/>
                <a:gd name="T84" fmla="*/ 240 w 352"/>
                <a:gd name="T85" fmla="*/ 142 h 282"/>
                <a:gd name="T86" fmla="*/ 255 w 352"/>
                <a:gd name="T87" fmla="*/ 133 h 282"/>
                <a:gd name="T88" fmla="*/ 250 w 352"/>
                <a:gd name="T89" fmla="*/ 126 h 282"/>
                <a:gd name="T90" fmla="*/ 235 w 352"/>
                <a:gd name="T91" fmla="*/ 135 h 282"/>
                <a:gd name="T92" fmla="*/ 313 w 352"/>
                <a:gd name="T93" fmla="*/ 108 h 282"/>
                <a:gd name="T94" fmla="*/ 306 w 352"/>
                <a:gd name="T95" fmla="*/ 117 h 282"/>
                <a:gd name="T96" fmla="*/ 313 w 352"/>
                <a:gd name="T97" fmla="*/ 116 h 282"/>
                <a:gd name="T98" fmla="*/ 313 w 352"/>
                <a:gd name="T99" fmla="*/ 10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2" h="282">
                  <a:moveTo>
                    <a:pt x="99" y="161"/>
                  </a:moveTo>
                  <a:cubicBezTo>
                    <a:pt x="94" y="169"/>
                    <a:pt x="89" y="176"/>
                    <a:pt x="84" y="184"/>
                  </a:cubicBezTo>
                  <a:cubicBezTo>
                    <a:pt x="56" y="169"/>
                    <a:pt x="28" y="155"/>
                    <a:pt x="0" y="141"/>
                  </a:cubicBezTo>
                  <a:cubicBezTo>
                    <a:pt x="32" y="94"/>
                    <a:pt x="64" y="47"/>
                    <a:pt x="97" y="0"/>
                  </a:cubicBezTo>
                  <a:cubicBezTo>
                    <a:pt x="121" y="16"/>
                    <a:pt x="146" y="31"/>
                    <a:pt x="171" y="47"/>
                  </a:cubicBezTo>
                  <a:cubicBezTo>
                    <a:pt x="169" y="50"/>
                    <a:pt x="168" y="53"/>
                    <a:pt x="166" y="56"/>
                  </a:cubicBezTo>
                  <a:cubicBezTo>
                    <a:pt x="182" y="60"/>
                    <a:pt x="197" y="64"/>
                    <a:pt x="213" y="68"/>
                  </a:cubicBezTo>
                  <a:cubicBezTo>
                    <a:pt x="243" y="76"/>
                    <a:pt x="273" y="86"/>
                    <a:pt x="304" y="94"/>
                  </a:cubicBezTo>
                  <a:cubicBezTo>
                    <a:pt x="322" y="99"/>
                    <a:pt x="329" y="112"/>
                    <a:pt x="331" y="129"/>
                  </a:cubicBezTo>
                  <a:cubicBezTo>
                    <a:pt x="332" y="138"/>
                    <a:pt x="330" y="143"/>
                    <a:pt x="321" y="148"/>
                  </a:cubicBezTo>
                  <a:cubicBezTo>
                    <a:pt x="301" y="157"/>
                    <a:pt x="282" y="168"/>
                    <a:pt x="263" y="179"/>
                  </a:cubicBezTo>
                  <a:cubicBezTo>
                    <a:pt x="260" y="180"/>
                    <a:pt x="256" y="180"/>
                    <a:pt x="253" y="179"/>
                  </a:cubicBezTo>
                  <a:cubicBezTo>
                    <a:pt x="247" y="177"/>
                    <a:pt x="241" y="175"/>
                    <a:pt x="235" y="173"/>
                  </a:cubicBezTo>
                  <a:cubicBezTo>
                    <a:pt x="227" y="170"/>
                    <a:pt x="222" y="171"/>
                    <a:pt x="220" y="177"/>
                  </a:cubicBezTo>
                  <a:cubicBezTo>
                    <a:pt x="218" y="182"/>
                    <a:pt x="221" y="186"/>
                    <a:pt x="229" y="189"/>
                  </a:cubicBezTo>
                  <a:cubicBezTo>
                    <a:pt x="246" y="196"/>
                    <a:pt x="263" y="202"/>
                    <a:pt x="279" y="209"/>
                  </a:cubicBezTo>
                  <a:cubicBezTo>
                    <a:pt x="283" y="211"/>
                    <a:pt x="287" y="213"/>
                    <a:pt x="291" y="215"/>
                  </a:cubicBezTo>
                  <a:cubicBezTo>
                    <a:pt x="311" y="205"/>
                    <a:pt x="327" y="206"/>
                    <a:pt x="339" y="219"/>
                  </a:cubicBezTo>
                  <a:cubicBezTo>
                    <a:pt x="350" y="230"/>
                    <a:pt x="352" y="247"/>
                    <a:pt x="345" y="260"/>
                  </a:cubicBezTo>
                  <a:cubicBezTo>
                    <a:pt x="338" y="274"/>
                    <a:pt x="323" y="282"/>
                    <a:pt x="307" y="279"/>
                  </a:cubicBezTo>
                  <a:cubicBezTo>
                    <a:pt x="290" y="276"/>
                    <a:pt x="280" y="264"/>
                    <a:pt x="277" y="240"/>
                  </a:cubicBezTo>
                  <a:cubicBezTo>
                    <a:pt x="275" y="240"/>
                    <a:pt x="273" y="240"/>
                    <a:pt x="271" y="240"/>
                  </a:cubicBezTo>
                  <a:cubicBezTo>
                    <a:pt x="264" y="240"/>
                    <a:pt x="256" y="239"/>
                    <a:pt x="249" y="240"/>
                  </a:cubicBezTo>
                  <a:cubicBezTo>
                    <a:pt x="223" y="242"/>
                    <a:pt x="202" y="232"/>
                    <a:pt x="181" y="218"/>
                  </a:cubicBezTo>
                  <a:cubicBezTo>
                    <a:pt x="157" y="202"/>
                    <a:pt x="132" y="184"/>
                    <a:pt x="108" y="167"/>
                  </a:cubicBezTo>
                  <a:cubicBezTo>
                    <a:pt x="105" y="165"/>
                    <a:pt x="102" y="163"/>
                    <a:pt x="99" y="161"/>
                  </a:cubicBezTo>
                  <a:close/>
                  <a:moveTo>
                    <a:pt x="102" y="25"/>
                  </a:moveTo>
                  <a:cubicBezTo>
                    <a:pt x="77" y="61"/>
                    <a:pt x="52" y="97"/>
                    <a:pt x="27" y="134"/>
                  </a:cubicBezTo>
                  <a:cubicBezTo>
                    <a:pt x="44" y="143"/>
                    <a:pt x="61" y="151"/>
                    <a:pt x="78" y="160"/>
                  </a:cubicBezTo>
                  <a:cubicBezTo>
                    <a:pt x="101" y="124"/>
                    <a:pt x="123" y="89"/>
                    <a:pt x="146" y="53"/>
                  </a:cubicBezTo>
                  <a:cubicBezTo>
                    <a:pt x="131" y="43"/>
                    <a:pt x="117" y="34"/>
                    <a:pt x="102" y="25"/>
                  </a:cubicBezTo>
                  <a:close/>
                  <a:moveTo>
                    <a:pt x="313" y="217"/>
                  </a:moveTo>
                  <a:cubicBezTo>
                    <a:pt x="297" y="216"/>
                    <a:pt x="287" y="230"/>
                    <a:pt x="287" y="244"/>
                  </a:cubicBezTo>
                  <a:cubicBezTo>
                    <a:pt x="286" y="258"/>
                    <a:pt x="298" y="270"/>
                    <a:pt x="313" y="270"/>
                  </a:cubicBezTo>
                  <a:cubicBezTo>
                    <a:pt x="328" y="271"/>
                    <a:pt x="340" y="259"/>
                    <a:pt x="340" y="244"/>
                  </a:cubicBezTo>
                  <a:cubicBezTo>
                    <a:pt x="340" y="229"/>
                    <a:pt x="329" y="217"/>
                    <a:pt x="313" y="217"/>
                  </a:cubicBezTo>
                  <a:close/>
                  <a:moveTo>
                    <a:pt x="271" y="125"/>
                  </a:moveTo>
                  <a:cubicBezTo>
                    <a:pt x="276" y="123"/>
                    <a:pt x="281" y="122"/>
                    <a:pt x="287" y="120"/>
                  </a:cubicBezTo>
                  <a:cubicBezTo>
                    <a:pt x="286" y="117"/>
                    <a:pt x="286" y="114"/>
                    <a:pt x="285" y="111"/>
                  </a:cubicBezTo>
                  <a:cubicBezTo>
                    <a:pt x="278" y="113"/>
                    <a:pt x="273" y="115"/>
                    <a:pt x="267" y="117"/>
                  </a:cubicBezTo>
                  <a:cubicBezTo>
                    <a:pt x="269" y="120"/>
                    <a:pt x="270" y="122"/>
                    <a:pt x="271" y="125"/>
                  </a:cubicBezTo>
                  <a:close/>
                  <a:moveTo>
                    <a:pt x="235" y="135"/>
                  </a:moveTo>
                  <a:cubicBezTo>
                    <a:pt x="237" y="138"/>
                    <a:pt x="238" y="140"/>
                    <a:pt x="240" y="142"/>
                  </a:cubicBezTo>
                  <a:cubicBezTo>
                    <a:pt x="245" y="139"/>
                    <a:pt x="250" y="136"/>
                    <a:pt x="255" y="133"/>
                  </a:cubicBezTo>
                  <a:cubicBezTo>
                    <a:pt x="253" y="130"/>
                    <a:pt x="252" y="128"/>
                    <a:pt x="250" y="126"/>
                  </a:cubicBezTo>
                  <a:cubicBezTo>
                    <a:pt x="245" y="129"/>
                    <a:pt x="240" y="132"/>
                    <a:pt x="235" y="135"/>
                  </a:cubicBezTo>
                  <a:close/>
                  <a:moveTo>
                    <a:pt x="313" y="108"/>
                  </a:moveTo>
                  <a:cubicBezTo>
                    <a:pt x="303" y="107"/>
                    <a:pt x="302" y="108"/>
                    <a:pt x="306" y="117"/>
                  </a:cubicBezTo>
                  <a:cubicBezTo>
                    <a:pt x="308" y="117"/>
                    <a:pt x="310" y="116"/>
                    <a:pt x="313" y="116"/>
                  </a:cubicBezTo>
                  <a:cubicBezTo>
                    <a:pt x="313" y="113"/>
                    <a:pt x="313" y="111"/>
                    <a:pt x="313"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7" name="Freeform 42">
              <a:extLst>
                <a:ext uri="{FF2B5EF4-FFF2-40B4-BE49-F238E27FC236}">
                  <a16:creationId xmlns:a16="http://schemas.microsoft.com/office/drawing/2014/main" id="{FF12594D-4762-4979-B7AD-A989710852ED}"/>
                </a:ext>
              </a:extLst>
            </p:cNvPr>
            <p:cNvSpPr>
              <a:spLocks/>
            </p:cNvSpPr>
            <p:nvPr/>
          </p:nvSpPr>
          <p:spPr bwMode="auto">
            <a:xfrm>
              <a:off x="6229350" y="2470150"/>
              <a:ext cx="260350" cy="803275"/>
            </a:xfrm>
            <a:custGeom>
              <a:avLst/>
              <a:gdLst>
                <a:gd name="T0" fmla="*/ 69 w 69"/>
                <a:gd name="T1" fmla="*/ 0 h 213"/>
                <a:gd name="T2" fmla="*/ 69 w 69"/>
                <a:gd name="T3" fmla="*/ 213 h 213"/>
                <a:gd name="T4" fmla="*/ 0 w 69"/>
                <a:gd name="T5" fmla="*/ 213 h 213"/>
                <a:gd name="T6" fmla="*/ 0 w 69"/>
                <a:gd name="T7" fmla="*/ 0 h 213"/>
                <a:gd name="T8" fmla="*/ 69 w 69"/>
                <a:gd name="T9" fmla="*/ 0 h 213"/>
              </a:gdLst>
              <a:ahLst/>
              <a:cxnLst>
                <a:cxn ang="0">
                  <a:pos x="T0" y="T1"/>
                </a:cxn>
                <a:cxn ang="0">
                  <a:pos x="T2" y="T3"/>
                </a:cxn>
                <a:cxn ang="0">
                  <a:pos x="T4" y="T5"/>
                </a:cxn>
                <a:cxn ang="0">
                  <a:pos x="T6" y="T7"/>
                </a:cxn>
                <a:cxn ang="0">
                  <a:pos x="T8" y="T9"/>
                </a:cxn>
              </a:cxnLst>
              <a:rect l="0" t="0" r="r" b="b"/>
              <a:pathLst>
                <a:path w="69" h="213">
                  <a:moveTo>
                    <a:pt x="69" y="0"/>
                  </a:moveTo>
                  <a:cubicBezTo>
                    <a:pt x="69" y="71"/>
                    <a:pt x="69" y="142"/>
                    <a:pt x="69" y="213"/>
                  </a:cubicBezTo>
                  <a:cubicBezTo>
                    <a:pt x="46" y="213"/>
                    <a:pt x="23" y="213"/>
                    <a:pt x="0" y="213"/>
                  </a:cubicBezTo>
                  <a:cubicBezTo>
                    <a:pt x="0" y="142"/>
                    <a:pt x="0" y="71"/>
                    <a:pt x="0" y="0"/>
                  </a:cubicBezTo>
                  <a:cubicBezTo>
                    <a:pt x="23" y="0"/>
                    <a:pt x="45" y="0"/>
                    <a:pt x="6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8" name="Freeform 43">
              <a:extLst>
                <a:ext uri="{FF2B5EF4-FFF2-40B4-BE49-F238E27FC236}">
                  <a16:creationId xmlns:a16="http://schemas.microsoft.com/office/drawing/2014/main" id="{00E7E0BE-DA3E-467F-98A5-EE882F635117}"/>
                </a:ext>
              </a:extLst>
            </p:cNvPr>
            <p:cNvSpPr>
              <a:spLocks/>
            </p:cNvSpPr>
            <p:nvPr/>
          </p:nvSpPr>
          <p:spPr bwMode="auto">
            <a:xfrm>
              <a:off x="6196013" y="876300"/>
              <a:ext cx="1030287" cy="857250"/>
            </a:xfrm>
            <a:custGeom>
              <a:avLst/>
              <a:gdLst>
                <a:gd name="T0" fmla="*/ 63 w 273"/>
                <a:gd name="T1" fmla="*/ 227 h 227"/>
                <a:gd name="T2" fmla="*/ 0 w 273"/>
                <a:gd name="T3" fmla="*/ 110 h 227"/>
                <a:gd name="T4" fmla="*/ 22 w 273"/>
                <a:gd name="T5" fmla="*/ 106 h 227"/>
                <a:gd name="T6" fmla="*/ 52 w 273"/>
                <a:gd name="T7" fmla="*/ 118 h 227"/>
                <a:gd name="T8" fmla="*/ 36 w 273"/>
                <a:gd name="T9" fmla="*/ 141 h 227"/>
                <a:gd name="T10" fmla="*/ 56 w 273"/>
                <a:gd name="T11" fmla="*/ 179 h 227"/>
                <a:gd name="T12" fmla="*/ 99 w 273"/>
                <a:gd name="T13" fmla="*/ 192 h 227"/>
                <a:gd name="T14" fmla="*/ 223 w 273"/>
                <a:gd name="T15" fmla="*/ 125 h 227"/>
                <a:gd name="T16" fmla="*/ 236 w 273"/>
                <a:gd name="T17" fmla="*/ 82 h 227"/>
                <a:gd name="T18" fmla="*/ 216 w 273"/>
                <a:gd name="T19" fmla="*/ 45 h 227"/>
                <a:gd name="T20" fmla="*/ 173 w 273"/>
                <a:gd name="T21" fmla="*/ 31 h 227"/>
                <a:gd name="T22" fmla="*/ 123 w 273"/>
                <a:gd name="T23" fmla="*/ 59 h 227"/>
                <a:gd name="T24" fmla="*/ 104 w 273"/>
                <a:gd name="T25" fmla="*/ 58 h 227"/>
                <a:gd name="T26" fmla="*/ 211 w 273"/>
                <a:gd name="T27" fmla="*/ 0 h 227"/>
                <a:gd name="T28" fmla="*/ 273 w 273"/>
                <a:gd name="T29" fmla="*/ 115 h 227"/>
                <a:gd name="T30" fmla="*/ 63 w 273"/>
                <a:gd name="T31" fmla="*/ 227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3" h="227">
                  <a:moveTo>
                    <a:pt x="63" y="227"/>
                  </a:moveTo>
                  <a:cubicBezTo>
                    <a:pt x="42" y="187"/>
                    <a:pt x="21" y="148"/>
                    <a:pt x="0" y="110"/>
                  </a:cubicBezTo>
                  <a:cubicBezTo>
                    <a:pt x="9" y="101"/>
                    <a:pt x="11" y="101"/>
                    <a:pt x="22" y="106"/>
                  </a:cubicBezTo>
                  <a:cubicBezTo>
                    <a:pt x="31" y="110"/>
                    <a:pt x="41" y="114"/>
                    <a:pt x="52" y="118"/>
                  </a:cubicBezTo>
                  <a:cubicBezTo>
                    <a:pt x="51" y="127"/>
                    <a:pt x="45" y="135"/>
                    <a:pt x="36" y="141"/>
                  </a:cubicBezTo>
                  <a:cubicBezTo>
                    <a:pt x="43" y="154"/>
                    <a:pt x="49" y="166"/>
                    <a:pt x="56" y="179"/>
                  </a:cubicBezTo>
                  <a:cubicBezTo>
                    <a:pt x="74" y="172"/>
                    <a:pt x="88" y="176"/>
                    <a:pt x="99" y="192"/>
                  </a:cubicBezTo>
                  <a:cubicBezTo>
                    <a:pt x="140" y="170"/>
                    <a:pt x="182" y="148"/>
                    <a:pt x="223" y="125"/>
                  </a:cubicBezTo>
                  <a:cubicBezTo>
                    <a:pt x="217" y="108"/>
                    <a:pt x="221" y="93"/>
                    <a:pt x="236" y="82"/>
                  </a:cubicBezTo>
                  <a:cubicBezTo>
                    <a:pt x="230" y="70"/>
                    <a:pt x="223" y="57"/>
                    <a:pt x="216" y="45"/>
                  </a:cubicBezTo>
                  <a:cubicBezTo>
                    <a:pt x="199" y="51"/>
                    <a:pt x="184" y="47"/>
                    <a:pt x="173" y="31"/>
                  </a:cubicBezTo>
                  <a:cubicBezTo>
                    <a:pt x="156" y="41"/>
                    <a:pt x="140" y="49"/>
                    <a:pt x="123" y="59"/>
                  </a:cubicBezTo>
                  <a:cubicBezTo>
                    <a:pt x="117" y="62"/>
                    <a:pt x="111" y="63"/>
                    <a:pt x="104" y="58"/>
                  </a:cubicBezTo>
                  <a:cubicBezTo>
                    <a:pt x="140" y="38"/>
                    <a:pt x="175" y="19"/>
                    <a:pt x="211" y="0"/>
                  </a:cubicBezTo>
                  <a:cubicBezTo>
                    <a:pt x="232" y="38"/>
                    <a:pt x="252" y="76"/>
                    <a:pt x="273" y="115"/>
                  </a:cubicBezTo>
                  <a:cubicBezTo>
                    <a:pt x="203" y="152"/>
                    <a:pt x="133" y="189"/>
                    <a:pt x="63" y="2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49" name="Freeform 44">
              <a:extLst>
                <a:ext uri="{FF2B5EF4-FFF2-40B4-BE49-F238E27FC236}">
                  <a16:creationId xmlns:a16="http://schemas.microsoft.com/office/drawing/2014/main" id="{A239871E-1519-401F-95FB-0024D9F7B240}"/>
                </a:ext>
              </a:extLst>
            </p:cNvPr>
            <p:cNvSpPr>
              <a:spLocks/>
            </p:cNvSpPr>
            <p:nvPr/>
          </p:nvSpPr>
          <p:spPr bwMode="auto">
            <a:xfrm>
              <a:off x="5795963" y="2470150"/>
              <a:ext cx="257175" cy="554038"/>
            </a:xfrm>
            <a:custGeom>
              <a:avLst/>
              <a:gdLst>
                <a:gd name="T0" fmla="*/ 0 w 68"/>
                <a:gd name="T1" fmla="*/ 0 h 147"/>
                <a:gd name="T2" fmla="*/ 68 w 68"/>
                <a:gd name="T3" fmla="*/ 0 h 147"/>
                <a:gd name="T4" fmla="*/ 68 w 68"/>
                <a:gd name="T5" fmla="*/ 147 h 147"/>
                <a:gd name="T6" fmla="*/ 0 w 68"/>
                <a:gd name="T7" fmla="*/ 131 h 147"/>
                <a:gd name="T8" fmla="*/ 0 w 68"/>
                <a:gd name="T9" fmla="*/ 0 h 147"/>
              </a:gdLst>
              <a:ahLst/>
              <a:cxnLst>
                <a:cxn ang="0">
                  <a:pos x="T0" y="T1"/>
                </a:cxn>
                <a:cxn ang="0">
                  <a:pos x="T2" y="T3"/>
                </a:cxn>
                <a:cxn ang="0">
                  <a:pos x="T4" y="T5"/>
                </a:cxn>
                <a:cxn ang="0">
                  <a:pos x="T6" y="T7"/>
                </a:cxn>
                <a:cxn ang="0">
                  <a:pos x="T8" y="T9"/>
                </a:cxn>
              </a:cxnLst>
              <a:rect l="0" t="0" r="r" b="b"/>
              <a:pathLst>
                <a:path w="68" h="147">
                  <a:moveTo>
                    <a:pt x="0" y="0"/>
                  </a:moveTo>
                  <a:cubicBezTo>
                    <a:pt x="23" y="0"/>
                    <a:pt x="45" y="0"/>
                    <a:pt x="68" y="0"/>
                  </a:cubicBezTo>
                  <a:cubicBezTo>
                    <a:pt x="68" y="49"/>
                    <a:pt x="68" y="98"/>
                    <a:pt x="68" y="147"/>
                  </a:cubicBezTo>
                  <a:cubicBezTo>
                    <a:pt x="47" y="137"/>
                    <a:pt x="24" y="133"/>
                    <a:pt x="0" y="131"/>
                  </a:cubicBezTo>
                  <a:cubicBezTo>
                    <a:pt x="0" y="87"/>
                    <a:pt x="0" y="4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0" name="Freeform 45">
              <a:extLst>
                <a:ext uri="{FF2B5EF4-FFF2-40B4-BE49-F238E27FC236}">
                  <a16:creationId xmlns:a16="http://schemas.microsoft.com/office/drawing/2014/main" id="{0D9F623E-5BC2-420F-A11C-171145F4FD91}"/>
                </a:ext>
              </a:extLst>
            </p:cNvPr>
            <p:cNvSpPr>
              <a:spLocks noEditPoints="1"/>
            </p:cNvSpPr>
            <p:nvPr/>
          </p:nvSpPr>
          <p:spPr bwMode="auto">
            <a:xfrm>
              <a:off x="5365750" y="3017838"/>
              <a:ext cx="701675" cy="222250"/>
            </a:xfrm>
            <a:custGeom>
              <a:avLst/>
              <a:gdLst>
                <a:gd name="T0" fmla="*/ 101 w 186"/>
                <a:gd name="T1" fmla="*/ 59 h 59"/>
                <a:gd name="T2" fmla="*/ 24 w 186"/>
                <a:gd name="T3" fmla="*/ 49 h 59"/>
                <a:gd name="T4" fmla="*/ 8 w 186"/>
                <a:gd name="T5" fmla="*/ 40 h 59"/>
                <a:gd name="T6" fmla="*/ 8 w 186"/>
                <a:gd name="T7" fmla="*/ 22 h 59"/>
                <a:gd name="T8" fmla="*/ 33 w 186"/>
                <a:gd name="T9" fmla="*/ 10 h 59"/>
                <a:gd name="T10" fmla="*/ 156 w 186"/>
                <a:gd name="T11" fmla="*/ 11 h 59"/>
                <a:gd name="T12" fmla="*/ 175 w 186"/>
                <a:gd name="T13" fmla="*/ 19 h 59"/>
                <a:gd name="T14" fmla="*/ 175 w 186"/>
                <a:gd name="T15" fmla="*/ 42 h 59"/>
                <a:gd name="T16" fmla="*/ 146 w 186"/>
                <a:gd name="T17" fmla="*/ 53 h 59"/>
                <a:gd name="T18" fmla="*/ 101 w 186"/>
                <a:gd name="T19" fmla="*/ 59 h 59"/>
                <a:gd name="T20" fmla="*/ 106 w 186"/>
                <a:gd name="T21" fmla="*/ 50 h 59"/>
                <a:gd name="T22" fmla="*/ 106 w 186"/>
                <a:gd name="T23" fmla="*/ 50 h 59"/>
                <a:gd name="T24" fmla="*/ 117 w 186"/>
                <a:gd name="T25" fmla="*/ 49 h 59"/>
                <a:gd name="T26" fmla="*/ 153 w 186"/>
                <a:gd name="T27" fmla="*/ 41 h 59"/>
                <a:gd name="T28" fmla="*/ 162 w 186"/>
                <a:gd name="T29" fmla="*/ 33 h 59"/>
                <a:gd name="T30" fmla="*/ 161 w 186"/>
                <a:gd name="T31" fmla="*/ 28 h 59"/>
                <a:gd name="T32" fmla="*/ 157 w 186"/>
                <a:gd name="T33" fmla="*/ 29 h 59"/>
                <a:gd name="T34" fmla="*/ 131 w 186"/>
                <a:gd name="T35" fmla="*/ 40 h 59"/>
                <a:gd name="T36" fmla="*/ 97 w 186"/>
                <a:gd name="T37" fmla="*/ 43 h 59"/>
                <a:gd name="T38" fmla="*/ 90 w 186"/>
                <a:gd name="T39" fmla="*/ 47 h 59"/>
                <a:gd name="T40" fmla="*/ 97 w 186"/>
                <a:gd name="T41" fmla="*/ 50 h 59"/>
                <a:gd name="T42" fmla="*/ 106 w 186"/>
                <a:gd name="T43" fmla="*/ 50 h 59"/>
                <a:gd name="T44" fmla="*/ 80 w 186"/>
                <a:gd name="T45" fmla="*/ 12 h 59"/>
                <a:gd name="T46" fmla="*/ 80 w 186"/>
                <a:gd name="T47" fmla="*/ 12 h 59"/>
                <a:gd name="T48" fmla="*/ 72 w 186"/>
                <a:gd name="T49" fmla="*/ 12 h 59"/>
                <a:gd name="T50" fmla="*/ 32 w 186"/>
                <a:gd name="T51" fmla="*/ 21 h 59"/>
                <a:gd name="T52" fmla="*/ 24 w 186"/>
                <a:gd name="T53" fmla="*/ 29 h 59"/>
                <a:gd name="T54" fmla="*/ 25 w 186"/>
                <a:gd name="T55" fmla="*/ 34 h 59"/>
                <a:gd name="T56" fmla="*/ 29 w 186"/>
                <a:gd name="T57" fmla="*/ 32 h 59"/>
                <a:gd name="T58" fmla="*/ 38 w 186"/>
                <a:gd name="T59" fmla="*/ 26 h 59"/>
                <a:gd name="T60" fmla="*/ 56 w 186"/>
                <a:gd name="T61" fmla="*/ 21 h 59"/>
                <a:gd name="T62" fmla="*/ 91 w 186"/>
                <a:gd name="T63" fmla="*/ 18 h 59"/>
                <a:gd name="T64" fmla="*/ 96 w 186"/>
                <a:gd name="T65" fmla="*/ 15 h 59"/>
                <a:gd name="T66" fmla="*/ 91 w 186"/>
                <a:gd name="T67" fmla="*/ 12 h 59"/>
                <a:gd name="T68" fmla="*/ 80 w 186"/>
                <a:gd name="T69" fmla="*/ 12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6" h="59">
                  <a:moveTo>
                    <a:pt x="101" y="59"/>
                  </a:moveTo>
                  <a:cubicBezTo>
                    <a:pt x="70" y="58"/>
                    <a:pt x="46" y="57"/>
                    <a:pt x="24" y="49"/>
                  </a:cubicBezTo>
                  <a:cubicBezTo>
                    <a:pt x="19" y="47"/>
                    <a:pt x="13" y="44"/>
                    <a:pt x="8" y="40"/>
                  </a:cubicBezTo>
                  <a:cubicBezTo>
                    <a:pt x="1" y="35"/>
                    <a:pt x="0" y="27"/>
                    <a:pt x="8" y="22"/>
                  </a:cubicBezTo>
                  <a:cubicBezTo>
                    <a:pt x="16" y="17"/>
                    <a:pt x="24" y="12"/>
                    <a:pt x="33" y="10"/>
                  </a:cubicBezTo>
                  <a:cubicBezTo>
                    <a:pt x="74" y="0"/>
                    <a:pt x="115" y="0"/>
                    <a:pt x="156" y="11"/>
                  </a:cubicBezTo>
                  <a:cubicBezTo>
                    <a:pt x="162" y="13"/>
                    <a:pt x="169" y="16"/>
                    <a:pt x="175" y="19"/>
                  </a:cubicBezTo>
                  <a:cubicBezTo>
                    <a:pt x="186" y="26"/>
                    <a:pt x="186" y="36"/>
                    <a:pt x="175" y="42"/>
                  </a:cubicBezTo>
                  <a:cubicBezTo>
                    <a:pt x="166" y="47"/>
                    <a:pt x="156" y="51"/>
                    <a:pt x="146" y="53"/>
                  </a:cubicBezTo>
                  <a:cubicBezTo>
                    <a:pt x="129" y="56"/>
                    <a:pt x="111" y="58"/>
                    <a:pt x="101" y="59"/>
                  </a:cubicBezTo>
                  <a:close/>
                  <a:moveTo>
                    <a:pt x="106" y="50"/>
                  </a:moveTo>
                  <a:cubicBezTo>
                    <a:pt x="106" y="50"/>
                    <a:pt x="106" y="50"/>
                    <a:pt x="106" y="50"/>
                  </a:cubicBezTo>
                  <a:cubicBezTo>
                    <a:pt x="110" y="49"/>
                    <a:pt x="113" y="50"/>
                    <a:pt x="117" y="49"/>
                  </a:cubicBezTo>
                  <a:cubicBezTo>
                    <a:pt x="129" y="47"/>
                    <a:pt x="141" y="44"/>
                    <a:pt x="153" y="41"/>
                  </a:cubicBezTo>
                  <a:cubicBezTo>
                    <a:pt x="157" y="40"/>
                    <a:pt x="159" y="36"/>
                    <a:pt x="162" y="33"/>
                  </a:cubicBezTo>
                  <a:cubicBezTo>
                    <a:pt x="163" y="32"/>
                    <a:pt x="161" y="30"/>
                    <a:pt x="161" y="28"/>
                  </a:cubicBezTo>
                  <a:cubicBezTo>
                    <a:pt x="160" y="28"/>
                    <a:pt x="158" y="28"/>
                    <a:pt x="157" y="29"/>
                  </a:cubicBezTo>
                  <a:cubicBezTo>
                    <a:pt x="151" y="39"/>
                    <a:pt x="140" y="39"/>
                    <a:pt x="131" y="40"/>
                  </a:cubicBezTo>
                  <a:cubicBezTo>
                    <a:pt x="120" y="42"/>
                    <a:pt x="108" y="42"/>
                    <a:pt x="97" y="43"/>
                  </a:cubicBezTo>
                  <a:cubicBezTo>
                    <a:pt x="94" y="44"/>
                    <a:pt x="92" y="45"/>
                    <a:pt x="90" y="47"/>
                  </a:cubicBezTo>
                  <a:cubicBezTo>
                    <a:pt x="92" y="48"/>
                    <a:pt x="94" y="50"/>
                    <a:pt x="97" y="50"/>
                  </a:cubicBezTo>
                  <a:cubicBezTo>
                    <a:pt x="100" y="51"/>
                    <a:pt x="103" y="50"/>
                    <a:pt x="106" y="50"/>
                  </a:cubicBezTo>
                  <a:close/>
                  <a:moveTo>
                    <a:pt x="80" y="12"/>
                  </a:moveTo>
                  <a:cubicBezTo>
                    <a:pt x="80" y="12"/>
                    <a:pt x="80" y="12"/>
                    <a:pt x="80" y="12"/>
                  </a:cubicBezTo>
                  <a:cubicBezTo>
                    <a:pt x="77" y="12"/>
                    <a:pt x="74" y="12"/>
                    <a:pt x="72" y="12"/>
                  </a:cubicBezTo>
                  <a:cubicBezTo>
                    <a:pt x="58" y="15"/>
                    <a:pt x="45" y="18"/>
                    <a:pt x="32" y="21"/>
                  </a:cubicBezTo>
                  <a:cubicBezTo>
                    <a:pt x="29" y="22"/>
                    <a:pt x="26" y="26"/>
                    <a:pt x="24" y="29"/>
                  </a:cubicBezTo>
                  <a:cubicBezTo>
                    <a:pt x="23" y="30"/>
                    <a:pt x="25" y="32"/>
                    <a:pt x="25" y="34"/>
                  </a:cubicBezTo>
                  <a:cubicBezTo>
                    <a:pt x="27" y="33"/>
                    <a:pt x="28" y="33"/>
                    <a:pt x="29" y="32"/>
                  </a:cubicBezTo>
                  <a:cubicBezTo>
                    <a:pt x="32" y="30"/>
                    <a:pt x="35" y="27"/>
                    <a:pt x="38" y="26"/>
                  </a:cubicBezTo>
                  <a:cubicBezTo>
                    <a:pt x="44" y="24"/>
                    <a:pt x="50" y="22"/>
                    <a:pt x="56" y="21"/>
                  </a:cubicBezTo>
                  <a:cubicBezTo>
                    <a:pt x="68" y="20"/>
                    <a:pt x="79" y="19"/>
                    <a:pt x="91" y="18"/>
                  </a:cubicBezTo>
                  <a:cubicBezTo>
                    <a:pt x="92" y="18"/>
                    <a:pt x="94" y="16"/>
                    <a:pt x="96" y="15"/>
                  </a:cubicBezTo>
                  <a:cubicBezTo>
                    <a:pt x="94" y="14"/>
                    <a:pt x="92" y="12"/>
                    <a:pt x="91" y="12"/>
                  </a:cubicBezTo>
                  <a:cubicBezTo>
                    <a:pt x="87" y="11"/>
                    <a:pt x="84" y="12"/>
                    <a:pt x="8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1" name="Freeform 46">
              <a:extLst>
                <a:ext uri="{FF2B5EF4-FFF2-40B4-BE49-F238E27FC236}">
                  <a16:creationId xmlns:a16="http://schemas.microsoft.com/office/drawing/2014/main" id="{A784C6C8-3E92-4F0D-B8A9-1260CADEE2BE}"/>
                </a:ext>
              </a:extLst>
            </p:cNvPr>
            <p:cNvSpPr>
              <a:spLocks noEditPoints="1"/>
            </p:cNvSpPr>
            <p:nvPr/>
          </p:nvSpPr>
          <p:spPr bwMode="auto">
            <a:xfrm>
              <a:off x="4829176" y="2390775"/>
              <a:ext cx="701675" cy="222250"/>
            </a:xfrm>
            <a:custGeom>
              <a:avLst/>
              <a:gdLst>
                <a:gd name="T0" fmla="*/ 103 w 186"/>
                <a:gd name="T1" fmla="*/ 59 h 59"/>
                <a:gd name="T2" fmla="*/ 24 w 186"/>
                <a:gd name="T3" fmla="*/ 49 h 59"/>
                <a:gd name="T4" fmla="*/ 8 w 186"/>
                <a:gd name="T5" fmla="*/ 40 h 59"/>
                <a:gd name="T6" fmla="*/ 9 w 186"/>
                <a:gd name="T7" fmla="*/ 21 h 59"/>
                <a:gd name="T8" fmla="*/ 28 w 186"/>
                <a:gd name="T9" fmla="*/ 11 h 59"/>
                <a:gd name="T10" fmla="*/ 159 w 186"/>
                <a:gd name="T11" fmla="*/ 12 h 59"/>
                <a:gd name="T12" fmla="*/ 176 w 186"/>
                <a:gd name="T13" fmla="*/ 20 h 59"/>
                <a:gd name="T14" fmla="*/ 175 w 186"/>
                <a:gd name="T15" fmla="*/ 42 h 59"/>
                <a:gd name="T16" fmla="*/ 152 w 186"/>
                <a:gd name="T17" fmla="*/ 51 h 59"/>
                <a:gd name="T18" fmla="*/ 103 w 186"/>
                <a:gd name="T19" fmla="*/ 59 h 59"/>
                <a:gd name="T20" fmla="*/ 101 w 186"/>
                <a:gd name="T21" fmla="*/ 50 h 59"/>
                <a:gd name="T22" fmla="*/ 118 w 186"/>
                <a:gd name="T23" fmla="*/ 49 h 59"/>
                <a:gd name="T24" fmla="*/ 151 w 186"/>
                <a:gd name="T25" fmla="*/ 42 h 59"/>
                <a:gd name="T26" fmla="*/ 161 w 186"/>
                <a:gd name="T27" fmla="*/ 34 h 59"/>
                <a:gd name="T28" fmla="*/ 160 w 186"/>
                <a:gd name="T29" fmla="*/ 28 h 59"/>
                <a:gd name="T30" fmla="*/ 156 w 186"/>
                <a:gd name="T31" fmla="*/ 30 h 59"/>
                <a:gd name="T32" fmla="*/ 148 w 186"/>
                <a:gd name="T33" fmla="*/ 36 h 59"/>
                <a:gd name="T34" fmla="*/ 123 w 186"/>
                <a:gd name="T35" fmla="*/ 41 h 59"/>
                <a:gd name="T36" fmla="*/ 94 w 186"/>
                <a:gd name="T37" fmla="*/ 43 h 59"/>
                <a:gd name="T38" fmla="*/ 90 w 186"/>
                <a:gd name="T39" fmla="*/ 47 h 59"/>
                <a:gd name="T40" fmla="*/ 95 w 186"/>
                <a:gd name="T41" fmla="*/ 50 h 59"/>
                <a:gd name="T42" fmla="*/ 101 w 186"/>
                <a:gd name="T43" fmla="*/ 50 h 59"/>
                <a:gd name="T44" fmla="*/ 80 w 186"/>
                <a:gd name="T45" fmla="*/ 12 h 59"/>
                <a:gd name="T46" fmla="*/ 80 w 186"/>
                <a:gd name="T47" fmla="*/ 12 h 59"/>
                <a:gd name="T48" fmla="*/ 72 w 186"/>
                <a:gd name="T49" fmla="*/ 12 h 59"/>
                <a:gd name="T50" fmla="*/ 34 w 186"/>
                <a:gd name="T51" fmla="*/ 20 h 59"/>
                <a:gd name="T52" fmla="*/ 23 w 186"/>
                <a:gd name="T53" fmla="*/ 29 h 59"/>
                <a:gd name="T54" fmla="*/ 24 w 186"/>
                <a:gd name="T55" fmla="*/ 33 h 59"/>
                <a:gd name="T56" fmla="*/ 28 w 186"/>
                <a:gd name="T57" fmla="*/ 33 h 59"/>
                <a:gd name="T58" fmla="*/ 57 w 186"/>
                <a:gd name="T59" fmla="*/ 21 h 59"/>
                <a:gd name="T60" fmla="*/ 90 w 186"/>
                <a:gd name="T61" fmla="*/ 18 h 59"/>
                <a:gd name="T62" fmla="*/ 95 w 186"/>
                <a:gd name="T63" fmla="*/ 15 h 59"/>
                <a:gd name="T64" fmla="*/ 90 w 186"/>
                <a:gd name="T65" fmla="*/ 12 h 59"/>
                <a:gd name="T66" fmla="*/ 80 w 186"/>
                <a:gd name="T67" fmla="*/ 12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6" h="59">
                  <a:moveTo>
                    <a:pt x="103" y="59"/>
                  </a:moveTo>
                  <a:cubicBezTo>
                    <a:pt x="69" y="58"/>
                    <a:pt x="46" y="57"/>
                    <a:pt x="24" y="49"/>
                  </a:cubicBezTo>
                  <a:cubicBezTo>
                    <a:pt x="18" y="47"/>
                    <a:pt x="13" y="44"/>
                    <a:pt x="8" y="40"/>
                  </a:cubicBezTo>
                  <a:cubicBezTo>
                    <a:pt x="0" y="34"/>
                    <a:pt x="0" y="26"/>
                    <a:pt x="9" y="21"/>
                  </a:cubicBezTo>
                  <a:cubicBezTo>
                    <a:pt x="15" y="17"/>
                    <a:pt x="21" y="13"/>
                    <a:pt x="28" y="11"/>
                  </a:cubicBezTo>
                  <a:cubicBezTo>
                    <a:pt x="72" y="0"/>
                    <a:pt x="116" y="0"/>
                    <a:pt x="159" y="12"/>
                  </a:cubicBezTo>
                  <a:cubicBezTo>
                    <a:pt x="165" y="14"/>
                    <a:pt x="171" y="17"/>
                    <a:pt x="176" y="20"/>
                  </a:cubicBezTo>
                  <a:cubicBezTo>
                    <a:pt x="185" y="27"/>
                    <a:pt x="186" y="35"/>
                    <a:pt x="175" y="42"/>
                  </a:cubicBezTo>
                  <a:cubicBezTo>
                    <a:pt x="168" y="46"/>
                    <a:pt x="160" y="50"/>
                    <a:pt x="152" y="51"/>
                  </a:cubicBezTo>
                  <a:cubicBezTo>
                    <a:pt x="132" y="55"/>
                    <a:pt x="113" y="58"/>
                    <a:pt x="103" y="59"/>
                  </a:cubicBezTo>
                  <a:close/>
                  <a:moveTo>
                    <a:pt x="101" y="50"/>
                  </a:moveTo>
                  <a:cubicBezTo>
                    <a:pt x="107" y="50"/>
                    <a:pt x="112" y="50"/>
                    <a:pt x="118" y="49"/>
                  </a:cubicBezTo>
                  <a:cubicBezTo>
                    <a:pt x="129" y="47"/>
                    <a:pt x="140" y="45"/>
                    <a:pt x="151" y="42"/>
                  </a:cubicBezTo>
                  <a:cubicBezTo>
                    <a:pt x="155" y="40"/>
                    <a:pt x="158" y="37"/>
                    <a:pt x="161" y="34"/>
                  </a:cubicBezTo>
                  <a:cubicBezTo>
                    <a:pt x="162" y="33"/>
                    <a:pt x="161" y="30"/>
                    <a:pt x="160" y="28"/>
                  </a:cubicBezTo>
                  <a:cubicBezTo>
                    <a:pt x="159" y="29"/>
                    <a:pt x="157" y="29"/>
                    <a:pt x="156" y="30"/>
                  </a:cubicBezTo>
                  <a:cubicBezTo>
                    <a:pt x="153" y="32"/>
                    <a:pt x="151" y="35"/>
                    <a:pt x="148" y="36"/>
                  </a:cubicBezTo>
                  <a:cubicBezTo>
                    <a:pt x="140" y="38"/>
                    <a:pt x="131" y="40"/>
                    <a:pt x="123" y="41"/>
                  </a:cubicBezTo>
                  <a:cubicBezTo>
                    <a:pt x="113" y="43"/>
                    <a:pt x="104" y="43"/>
                    <a:pt x="94" y="43"/>
                  </a:cubicBezTo>
                  <a:cubicBezTo>
                    <a:pt x="93" y="44"/>
                    <a:pt x="91" y="46"/>
                    <a:pt x="90" y="47"/>
                  </a:cubicBezTo>
                  <a:cubicBezTo>
                    <a:pt x="91" y="48"/>
                    <a:pt x="93" y="50"/>
                    <a:pt x="95" y="50"/>
                  </a:cubicBezTo>
                  <a:cubicBezTo>
                    <a:pt x="97" y="51"/>
                    <a:pt x="99" y="50"/>
                    <a:pt x="101" y="50"/>
                  </a:cubicBezTo>
                  <a:close/>
                  <a:moveTo>
                    <a:pt x="80" y="12"/>
                  </a:moveTo>
                  <a:cubicBezTo>
                    <a:pt x="80" y="12"/>
                    <a:pt x="80" y="12"/>
                    <a:pt x="80" y="12"/>
                  </a:cubicBezTo>
                  <a:cubicBezTo>
                    <a:pt x="77" y="12"/>
                    <a:pt x="75" y="12"/>
                    <a:pt x="72" y="12"/>
                  </a:cubicBezTo>
                  <a:cubicBezTo>
                    <a:pt x="59" y="15"/>
                    <a:pt x="47" y="17"/>
                    <a:pt x="34" y="20"/>
                  </a:cubicBezTo>
                  <a:cubicBezTo>
                    <a:pt x="30" y="21"/>
                    <a:pt x="27" y="26"/>
                    <a:pt x="23" y="29"/>
                  </a:cubicBezTo>
                  <a:cubicBezTo>
                    <a:pt x="23" y="30"/>
                    <a:pt x="24" y="32"/>
                    <a:pt x="24" y="33"/>
                  </a:cubicBezTo>
                  <a:cubicBezTo>
                    <a:pt x="25" y="34"/>
                    <a:pt x="28" y="34"/>
                    <a:pt x="28" y="33"/>
                  </a:cubicBezTo>
                  <a:cubicBezTo>
                    <a:pt x="35" y="23"/>
                    <a:pt x="46" y="23"/>
                    <a:pt x="57" y="21"/>
                  </a:cubicBezTo>
                  <a:cubicBezTo>
                    <a:pt x="68" y="19"/>
                    <a:pt x="79" y="19"/>
                    <a:pt x="90" y="18"/>
                  </a:cubicBezTo>
                  <a:cubicBezTo>
                    <a:pt x="92" y="18"/>
                    <a:pt x="94" y="16"/>
                    <a:pt x="95" y="15"/>
                  </a:cubicBezTo>
                  <a:cubicBezTo>
                    <a:pt x="94" y="14"/>
                    <a:pt x="92" y="12"/>
                    <a:pt x="90" y="12"/>
                  </a:cubicBezTo>
                  <a:cubicBezTo>
                    <a:pt x="87" y="11"/>
                    <a:pt x="84" y="12"/>
                    <a:pt x="80"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2" name="Freeform 47">
              <a:extLst>
                <a:ext uri="{FF2B5EF4-FFF2-40B4-BE49-F238E27FC236}">
                  <a16:creationId xmlns:a16="http://schemas.microsoft.com/office/drawing/2014/main" id="{7D352E5D-8FD5-4E7F-BE2A-DB77B70259B6}"/>
                </a:ext>
              </a:extLst>
            </p:cNvPr>
            <p:cNvSpPr>
              <a:spLocks noEditPoints="1"/>
            </p:cNvSpPr>
            <p:nvPr/>
          </p:nvSpPr>
          <p:spPr bwMode="auto">
            <a:xfrm>
              <a:off x="7491413" y="2889250"/>
              <a:ext cx="690562" cy="214313"/>
            </a:xfrm>
            <a:custGeom>
              <a:avLst/>
              <a:gdLst>
                <a:gd name="T0" fmla="*/ 87 w 183"/>
                <a:gd name="T1" fmla="*/ 0 h 57"/>
                <a:gd name="T2" fmla="*/ 167 w 183"/>
                <a:gd name="T3" fmla="*/ 12 h 57"/>
                <a:gd name="T4" fmla="*/ 183 w 183"/>
                <a:gd name="T5" fmla="*/ 27 h 57"/>
                <a:gd name="T6" fmla="*/ 167 w 183"/>
                <a:gd name="T7" fmla="*/ 43 h 57"/>
                <a:gd name="T8" fmla="*/ 120 w 183"/>
                <a:gd name="T9" fmla="*/ 54 h 57"/>
                <a:gd name="T10" fmla="*/ 25 w 183"/>
                <a:gd name="T11" fmla="*/ 46 h 57"/>
                <a:gd name="T12" fmla="*/ 9 w 183"/>
                <a:gd name="T13" fmla="*/ 38 h 57"/>
                <a:gd name="T14" fmla="*/ 9 w 183"/>
                <a:gd name="T15" fmla="*/ 18 h 57"/>
                <a:gd name="T16" fmla="*/ 47 w 183"/>
                <a:gd name="T17" fmla="*/ 4 h 57"/>
                <a:gd name="T18" fmla="*/ 87 w 183"/>
                <a:gd name="T19" fmla="*/ 0 h 57"/>
                <a:gd name="T20" fmla="*/ 96 w 183"/>
                <a:gd name="T21" fmla="*/ 13 h 57"/>
                <a:gd name="T22" fmla="*/ 96 w 183"/>
                <a:gd name="T23" fmla="*/ 11 h 57"/>
                <a:gd name="T24" fmla="*/ 90 w 183"/>
                <a:gd name="T25" fmla="*/ 8 h 57"/>
                <a:gd name="T26" fmla="*/ 47 w 183"/>
                <a:gd name="T27" fmla="*/ 13 h 57"/>
                <a:gd name="T28" fmla="*/ 29 w 183"/>
                <a:gd name="T29" fmla="*/ 19 h 57"/>
                <a:gd name="T30" fmla="*/ 23 w 183"/>
                <a:gd name="T31" fmla="*/ 27 h 57"/>
                <a:gd name="T32" fmla="*/ 25 w 183"/>
                <a:gd name="T33" fmla="*/ 30 h 57"/>
                <a:gd name="T34" fmla="*/ 29 w 183"/>
                <a:gd name="T35" fmla="*/ 30 h 57"/>
                <a:gd name="T36" fmla="*/ 47 w 183"/>
                <a:gd name="T37" fmla="*/ 20 h 57"/>
                <a:gd name="T38" fmla="*/ 90 w 183"/>
                <a:gd name="T39" fmla="*/ 15 h 57"/>
                <a:gd name="T40" fmla="*/ 96 w 183"/>
                <a:gd name="T41" fmla="*/ 13 h 57"/>
                <a:gd name="T42" fmla="*/ 105 w 183"/>
                <a:gd name="T43" fmla="*/ 47 h 57"/>
                <a:gd name="T44" fmla="*/ 105 w 183"/>
                <a:gd name="T45" fmla="*/ 47 h 57"/>
                <a:gd name="T46" fmla="*/ 114 w 183"/>
                <a:gd name="T47" fmla="*/ 46 h 57"/>
                <a:gd name="T48" fmla="*/ 150 w 183"/>
                <a:gd name="T49" fmla="*/ 39 h 57"/>
                <a:gd name="T50" fmla="*/ 162 w 183"/>
                <a:gd name="T51" fmla="*/ 30 h 57"/>
                <a:gd name="T52" fmla="*/ 161 w 183"/>
                <a:gd name="T53" fmla="*/ 25 h 57"/>
                <a:gd name="T54" fmla="*/ 156 w 183"/>
                <a:gd name="T55" fmla="*/ 27 h 57"/>
                <a:gd name="T56" fmla="*/ 148 w 183"/>
                <a:gd name="T57" fmla="*/ 33 h 57"/>
                <a:gd name="T58" fmla="*/ 131 w 183"/>
                <a:gd name="T59" fmla="*/ 37 h 57"/>
                <a:gd name="T60" fmla="*/ 95 w 183"/>
                <a:gd name="T61" fmla="*/ 40 h 57"/>
                <a:gd name="T62" fmla="*/ 90 w 183"/>
                <a:gd name="T63" fmla="*/ 44 h 57"/>
                <a:gd name="T64" fmla="*/ 95 w 183"/>
                <a:gd name="T65" fmla="*/ 47 h 57"/>
                <a:gd name="T66" fmla="*/ 105 w 183"/>
                <a:gd name="T67" fmla="*/ 4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3" h="57">
                  <a:moveTo>
                    <a:pt x="87" y="0"/>
                  </a:moveTo>
                  <a:cubicBezTo>
                    <a:pt x="118" y="0"/>
                    <a:pt x="143" y="2"/>
                    <a:pt x="167" y="12"/>
                  </a:cubicBezTo>
                  <a:cubicBezTo>
                    <a:pt x="174" y="15"/>
                    <a:pt x="182" y="18"/>
                    <a:pt x="183" y="27"/>
                  </a:cubicBezTo>
                  <a:cubicBezTo>
                    <a:pt x="183" y="37"/>
                    <a:pt x="174" y="41"/>
                    <a:pt x="167" y="43"/>
                  </a:cubicBezTo>
                  <a:cubicBezTo>
                    <a:pt x="151" y="48"/>
                    <a:pt x="136" y="52"/>
                    <a:pt x="120" y="54"/>
                  </a:cubicBezTo>
                  <a:cubicBezTo>
                    <a:pt x="88" y="57"/>
                    <a:pt x="56" y="56"/>
                    <a:pt x="25" y="46"/>
                  </a:cubicBezTo>
                  <a:cubicBezTo>
                    <a:pt x="19" y="44"/>
                    <a:pt x="13" y="41"/>
                    <a:pt x="9" y="38"/>
                  </a:cubicBezTo>
                  <a:cubicBezTo>
                    <a:pt x="0" y="31"/>
                    <a:pt x="0" y="24"/>
                    <a:pt x="9" y="18"/>
                  </a:cubicBezTo>
                  <a:cubicBezTo>
                    <a:pt x="20" y="9"/>
                    <a:pt x="33" y="6"/>
                    <a:pt x="47" y="4"/>
                  </a:cubicBezTo>
                  <a:cubicBezTo>
                    <a:pt x="62" y="2"/>
                    <a:pt x="77" y="0"/>
                    <a:pt x="87" y="0"/>
                  </a:cubicBezTo>
                  <a:close/>
                  <a:moveTo>
                    <a:pt x="96" y="13"/>
                  </a:moveTo>
                  <a:cubicBezTo>
                    <a:pt x="96" y="12"/>
                    <a:pt x="96" y="11"/>
                    <a:pt x="96" y="11"/>
                  </a:cubicBezTo>
                  <a:cubicBezTo>
                    <a:pt x="94" y="10"/>
                    <a:pt x="92" y="8"/>
                    <a:pt x="90" y="8"/>
                  </a:cubicBezTo>
                  <a:cubicBezTo>
                    <a:pt x="75" y="10"/>
                    <a:pt x="61" y="11"/>
                    <a:pt x="47" y="13"/>
                  </a:cubicBezTo>
                  <a:cubicBezTo>
                    <a:pt x="41" y="14"/>
                    <a:pt x="35" y="16"/>
                    <a:pt x="29" y="19"/>
                  </a:cubicBezTo>
                  <a:cubicBezTo>
                    <a:pt x="27" y="21"/>
                    <a:pt x="25" y="24"/>
                    <a:pt x="23" y="27"/>
                  </a:cubicBezTo>
                  <a:cubicBezTo>
                    <a:pt x="23" y="28"/>
                    <a:pt x="24" y="30"/>
                    <a:pt x="25" y="30"/>
                  </a:cubicBezTo>
                  <a:cubicBezTo>
                    <a:pt x="26" y="31"/>
                    <a:pt x="28" y="30"/>
                    <a:pt x="29" y="30"/>
                  </a:cubicBezTo>
                  <a:cubicBezTo>
                    <a:pt x="33" y="22"/>
                    <a:pt x="40" y="21"/>
                    <a:pt x="47" y="20"/>
                  </a:cubicBezTo>
                  <a:cubicBezTo>
                    <a:pt x="61" y="18"/>
                    <a:pt x="75" y="17"/>
                    <a:pt x="90" y="15"/>
                  </a:cubicBezTo>
                  <a:cubicBezTo>
                    <a:pt x="92" y="15"/>
                    <a:pt x="94" y="14"/>
                    <a:pt x="96" y="13"/>
                  </a:cubicBezTo>
                  <a:close/>
                  <a:moveTo>
                    <a:pt x="105" y="47"/>
                  </a:moveTo>
                  <a:cubicBezTo>
                    <a:pt x="105" y="47"/>
                    <a:pt x="105" y="47"/>
                    <a:pt x="105" y="47"/>
                  </a:cubicBezTo>
                  <a:cubicBezTo>
                    <a:pt x="108" y="46"/>
                    <a:pt x="111" y="47"/>
                    <a:pt x="114" y="46"/>
                  </a:cubicBezTo>
                  <a:cubicBezTo>
                    <a:pt x="126" y="44"/>
                    <a:pt x="138" y="42"/>
                    <a:pt x="150" y="39"/>
                  </a:cubicBezTo>
                  <a:cubicBezTo>
                    <a:pt x="155" y="38"/>
                    <a:pt x="158" y="34"/>
                    <a:pt x="162" y="30"/>
                  </a:cubicBezTo>
                  <a:cubicBezTo>
                    <a:pt x="162" y="30"/>
                    <a:pt x="161" y="27"/>
                    <a:pt x="161" y="25"/>
                  </a:cubicBezTo>
                  <a:cubicBezTo>
                    <a:pt x="159" y="26"/>
                    <a:pt x="158" y="26"/>
                    <a:pt x="156" y="27"/>
                  </a:cubicBezTo>
                  <a:cubicBezTo>
                    <a:pt x="153" y="29"/>
                    <a:pt x="151" y="32"/>
                    <a:pt x="148" y="33"/>
                  </a:cubicBezTo>
                  <a:cubicBezTo>
                    <a:pt x="143" y="35"/>
                    <a:pt x="137" y="37"/>
                    <a:pt x="131" y="37"/>
                  </a:cubicBezTo>
                  <a:cubicBezTo>
                    <a:pt x="119" y="39"/>
                    <a:pt x="107" y="39"/>
                    <a:pt x="95" y="40"/>
                  </a:cubicBezTo>
                  <a:cubicBezTo>
                    <a:pt x="93" y="41"/>
                    <a:pt x="92" y="43"/>
                    <a:pt x="90" y="44"/>
                  </a:cubicBezTo>
                  <a:cubicBezTo>
                    <a:pt x="92" y="45"/>
                    <a:pt x="93" y="46"/>
                    <a:pt x="95" y="47"/>
                  </a:cubicBezTo>
                  <a:cubicBezTo>
                    <a:pt x="98" y="47"/>
                    <a:pt x="102" y="47"/>
                    <a:pt x="105"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3" name="Freeform 48">
              <a:extLst>
                <a:ext uri="{FF2B5EF4-FFF2-40B4-BE49-F238E27FC236}">
                  <a16:creationId xmlns:a16="http://schemas.microsoft.com/office/drawing/2014/main" id="{501B2FB1-D29C-4290-87B8-A25A5E553765}"/>
                </a:ext>
              </a:extLst>
            </p:cNvPr>
            <p:cNvSpPr>
              <a:spLocks/>
            </p:cNvSpPr>
            <p:nvPr/>
          </p:nvSpPr>
          <p:spPr bwMode="auto">
            <a:xfrm>
              <a:off x="6146800" y="1423988"/>
              <a:ext cx="1027112" cy="471488"/>
            </a:xfrm>
            <a:custGeom>
              <a:avLst/>
              <a:gdLst>
                <a:gd name="T0" fmla="*/ 63 w 272"/>
                <a:gd name="T1" fmla="*/ 125 h 125"/>
                <a:gd name="T2" fmla="*/ 0 w 272"/>
                <a:gd name="T3" fmla="*/ 7 h 125"/>
                <a:gd name="T4" fmla="*/ 12 w 272"/>
                <a:gd name="T5" fmla="*/ 0 h 125"/>
                <a:gd name="T6" fmla="*/ 69 w 272"/>
                <a:gd name="T7" fmla="*/ 106 h 125"/>
                <a:gd name="T8" fmla="*/ 266 w 272"/>
                <a:gd name="T9" fmla="*/ 1 h 125"/>
                <a:gd name="T10" fmla="*/ 272 w 272"/>
                <a:gd name="T11" fmla="*/ 13 h 125"/>
                <a:gd name="T12" fmla="*/ 63 w 272"/>
                <a:gd name="T13" fmla="*/ 125 h 125"/>
              </a:gdLst>
              <a:ahLst/>
              <a:cxnLst>
                <a:cxn ang="0">
                  <a:pos x="T0" y="T1"/>
                </a:cxn>
                <a:cxn ang="0">
                  <a:pos x="T2" y="T3"/>
                </a:cxn>
                <a:cxn ang="0">
                  <a:pos x="T4" y="T5"/>
                </a:cxn>
                <a:cxn ang="0">
                  <a:pos x="T6" y="T7"/>
                </a:cxn>
                <a:cxn ang="0">
                  <a:pos x="T8" y="T9"/>
                </a:cxn>
                <a:cxn ang="0">
                  <a:pos x="T10" y="T11"/>
                </a:cxn>
                <a:cxn ang="0">
                  <a:pos x="T12" y="T13"/>
                </a:cxn>
              </a:cxnLst>
              <a:rect l="0" t="0" r="r" b="b"/>
              <a:pathLst>
                <a:path w="272" h="125">
                  <a:moveTo>
                    <a:pt x="63" y="125"/>
                  </a:moveTo>
                  <a:cubicBezTo>
                    <a:pt x="42" y="85"/>
                    <a:pt x="21" y="47"/>
                    <a:pt x="0" y="7"/>
                  </a:cubicBezTo>
                  <a:cubicBezTo>
                    <a:pt x="4" y="5"/>
                    <a:pt x="7" y="3"/>
                    <a:pt x="12" y="0"/>
                  </a:cubicBezTo>
                  <a:cubicBezTo>
                    <a:pt x="31" y="36"/>
                    <a:pt x="50" y="71"/>
                    <a:pt x="69" y="106"/>
                  </a:cubicBezTo>
                  <a:cubicBezTo>
                    <a:pt x="135" y="71"/>
                    <a:pt x="200" y="36"/>
                    <a:pt x="266" y="1"/>
                  </a:cubicBezTo>
                  <a:cubicBezTo>
                    <a:pt x="268" y="5"/>
                    <a:pt x="270" y="9"/>
                    <a:pt x="272" y="13"/>
                  </a:cubicBezTo>
                  <a:cubicBezTo>
                    <a:pt x="202" y="50"/>
                    <a:pt x="133" y="87"/>
                    <a:pt x="63"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4" name="Freeform 49">
              <a:extLst>
                <a:ext uri="{FF2B5EF4-FFF2-40B4-BE49-F238E27FC236}">
                  <a16:creationId xmlns:a16="http://schemas.microsoft.com/office/drawing/2014/main" id="{9552BED9-5FF7-403E-8304-9A174A3E13E4}"/>
                </a:ext>
              </a:extLst>
            </p:cNvPr>
            <p:cNvSpPr>
              <a:spLocks/>
            </p:cNvSpPr>
            <p:nvPr/>
          </p:nvSpPr>
          <p:spPr bwMode="auto">
            <a:xfrm>
              <a:off x="5365750" y="3900488"/>
              <a:ext cx="698500" cy="180975"/>
            </a:xfrm>
            <a:custGeom>
              <a:avLst/>
              <a:gdLst>
                <a:gd name="T0" fmla="*/ 182 w 185"/>
                <a:gd name="T1" fmla="*/ 1 h 48"/>
                <a:gd name="T2" fmla="*/ 165 w 185"/>
                <a:gd name="T3" fmla="*/ 34 h 48"/>
                <a:gd name="T4" fmla="*/ 114 w 185"/>
                <a:gd name="T5" fmla="*/ 45 h 48"/>
                <a:gd name="T6" fmla="*/ 27 w 185"/>
                <a:gd name="T7" fmla="*/ 37 h 48"/>
                <a:gd name="T8" fmla="*/ 22 w 185"/>
                <a:gd name="T9" fmla="*/ 35 h 48"/>
                <a:gd name="T10" fmla="*/ 3 w 185"/>
                <a:gd name="T11" fmla="*/ 0 h 48"/>
                <a:gd name="T12" fmla="*/ 93 w 185"/>
                <a:gd name="T13" fmla="*/ 18 h 48"/>
                <a:gd name="T14" fmla="*/ 182 w 185"/>
                <a:gd name="T15" fmla="*/ 1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5" h="48">
                  <a:moveTo>
                    <a:pt x="182" y="1"/>
                  </a:moveTo>
                  <a:cubicBezTo>
                    <a:pt x="185" y="22"/>
                    <a:pt x="185" y="27"/>
                    <a:pt x="165" y="34"/>
                  </a:cubicBezTo>
                  <a:cubicBezTo>
                    <a:pt x="149" y="40"/>
                    <a:pt x="131" y="43"/>
                    <a:pt x="114" y="45"/>
                  </a:cubicBezTo>
                  <a:cubicBezTo>
                    <a:pt x="85" y="48"/>
                    <a:pt x="56" y="46"/>
                    <a:pt x="27" y="37"/>
                  </a:cubicBezTo>
                  <a:cubicBezTo>
                    <a:pt x="25" y="36"/>
                    <a:pt x="24" y="36"/>
                    <a:pt x="22" y="35"/>
                  </a:cubicBezTo>
                  <a:cubicBezTo>
                    <a:pt x="4" y="28"/>
                    <a:pt x="0" y="21"/>
                    <a:pt x="3" y="0"/>
                  </a:cubicBezTo>
                  <a:cubicBezTo>
                    <a:pt x="32" y="14"/>
                    <a:pt x="62" y="18"/>
                    <a:pt x="93" y="18"/>
                  </a:cubicBezTo>
                  <a:cubicBezTo>
                    <a:pt x="124" y="18"/>
                    <a:pt x="154" y="15"/>
                    <a:pt x="18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5" name="Freeform 50">
              <a:extLst>
                <a:ext uri="{FF2B5EF4-FFF2-40B4-BE49-F238E27FC236}">
                  <a16:creationId xmlns:a16="http://schemas.microsoft.com/office/drawing/2014/main" id="{4C9BD88D-663B-441E-81F7-BABB4B59C122}"/>
                </a:ext>
              </a:extLst>
            </p:cNvPr>
            <p:cNvSpPr>
              <a:spLocks/>
            </p:cNvSpPr>
            <p:nvPr/>
          </p:nvSpPr>
          <p:spPr bwMode="auto">
            <a:xfrm>
              <a:off x="7524750" y="3763963"/>
              <a:ext cx="673100" cy="174625"/>
            </a:xfrm>
            <a:custGeom>
              <a:avLst/>
              <a:gdLst>
                <a:gd name="T0" fmla="*/ 0 w 178"/>
                <a:gd name="T1" fmla="*/ 2 h 46"/>
                <a:gd name="T2" fmla="*/ 173 w 178"/>
                <a:gd name="T3" fmla="*/ 0 h 46"/>
                <a:gd name="T4" fmla="*/ 158 w 178"/>
                <a:gd name="T5" fmla="*/ 33 h 46"/>
                <a:gd name="T6" fmla="*/ 98 w 178"/>
                <a:gd name="T7" fmla="*/ 44 h 46"/>
                <a:gd name="T8" fmla="*/ 13 w 178"/>
                <a:gd name="T9" fmla="*/ 34 h 46"/>
                <a:gd name="T10" fmla="*/ 4 w 178"/>
                <a:gd name="T11" fmla="*/ 24 h 46"/>
                <a:gd name="T12" fmla="*/ 0 w 178"/>
                <a:gd name="T13" fmla="*/ 2 h 46"/>
              </a:gdLst>
              <a:ahLst/>
              <a:cxnLst>
                <a:cxn ang="0">
                  <a:pos x="T0" y="T1"/>
                </a:cxn>
                <a:cxn ang="0">
                  <a:pos x="T2" y="T3"/>
                </a:cxn>
                <a:cxn ang="0">
                  <a:pos x="T4" y="T5"/>
                </a:cxn>
                <a:cxn ang="0">
                  <a:pos x="T6" y="T7"/>
                </a:cxn>
                <a:cxn ang="0">
                  <a:pos x="T8" y="T9"/>
                </a:cxn>
                <a:cxn ang="0">
                  <a:pos x="T10" y="T11"/>
                </a:cxn>
                <a:cxn ang="0">
                  <a:pos x="T12" y="T13"/>
                </a:cxn>
              </a:cxnLst>
              <a:rect l="0" t="0" r="r" b="b"/>
              <a:pathLst>
                <a:path w="178" h="46">
                  <a:moveTo>
                    <a:pt x="0" y="2"/>
                  </a:moveTo>
                  <a:cubicBezTo>
                    <a:pt x="47" y="22"/>
                    <a:pt x="132" y="21"/>
                    <a:pt x="173" y="0"/>
                  </a:cubicBezTo>
                  <a:cubicBezTo>
                    <a:pt x="178" y="16"/>
                    <a:pt x="174" y="26"/>
                    <a:pt x="158" y="33"/>
                  </a:cubicBezTo>
                  <a:cubicBezTo>
                    <a:pt x="139" y="41"/>
                    <a:pt x="119" y="43"/>
                    <a:pt x="98" y="44"/>
                  </a:cubicBezTo>
                  <a:cubicBezTo>
                    <a:pt x="69" y="46"/>
                    <a:pt x="41" y="44"/>
                    <a:pt x="13" y="34"/>
                  </a:cubicBezTo>
                  <a:cubicBezTo>
                    <a:pt x="8" y="32"/>
                    <a:pt x="5" y="30"/>
                    <a:pt x="4" y="24"/>
                  </a:cubicBezTo>
                  <a:cubicBezTo>
                    <a:pt x="3" y="17"/>
                    <a:pt x="1" y="1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6" name="Freeform 51">
              <a:extLst>
                <a:ext uri="{FF2B5EF4-FFF2-40B4-BE49-F238E27FC236}">
                  <a16:creationId xmlns:a16="http://schemas.microsoft.com/office/drawing/2014/main" id="{375AF090-46FB-476B-AFFC-2967511E3C22}"/>
                </a:ext>
              </a:extLst>
            </p:cNvPr>
            <p:cNvSpPr>
              <a:spLocks/>
            </p:cNvSpPr>
            <p:nvPr/>
          </p:nvSpPr>
          <p:spPr bwMode="auto">
            <a:xfrm>
              <a:off x="5365750" y="3409950"/>
              <a:ext cx="704850" cy="169863"/>
            </a:xfrm>
            <a:custGeom>
              <a:avLst/>
              <a:gdLst>
                <a:gd name="T0" fmla="*/ 3 w 187"/>
                <a:gd name="T1" fmla="*/ 0 h 45"/>
                <a:gd name="T2" fmla="*/ 182 w 187"/>
                <a:gd name="T3" fmla="*/ 1 h 45"/>
                <a:gd name="T4" fmla="*/ 170 w 187"/>
                <a:gd name="T5" fmla="*/ 29 h 45"/>
                <a:gd name="T6" fmla="*/ 122 w 187"/>
                <a:gd name="T7" fmla="*/ 41 h 45"/>
                <a:gd name="T8" fmla="*/ 33 w 187"/>
                <a:gd name="T9" fmla="*/ 36 h 45"/>
                <a:gd name="T10" fmla="*/ 19 w 187"/>
                <a:gd name="T11" fmla="*/ 31 h 45"/>
                <a:gd name="T12" fmla="*/ 3 w 187"/>
                <a:gd name="T13" fmla="*/ 0 h 45"/>
              </a:gdLst>
              <a:ahLst/>
              <a:cxnLst>
                <a:cxn ang="0">
                  <a:pos x="T0" y="T1"/>
                </a:cxn>
                <a:cxn ang="0">
                  <a:pos x="T2" y="T3"/>
                </a:cxn>
                <a:cxn ang="0">
                  <a:pos x="T4" y="T5"/>
                </a:cxn>
                <a:cxn ang="0">
                  <a:pos x="T6" y="T7"/>
                </a:cxn>
                <a:cxn ang="0">
                  <a:pos x="T8" y="T9"/>
                </a:cxn>
                <a:cxn ang="0">
                  <a:pos x="T10" y="T11"/>
                </a:cxn>
                <a:cxn ang="0">
                  <a:pos x="T12" y="T13"/>
                </a:cxn>
              </a:cxnLst>
              <a:rect l="0" t="0" r="r" b="b"/>
              <a:pathLst>
                <a:path w="187" h="45">
                  <a:moveTo>
                    <a:pt x="3" y="0"/>
                  </a:moveTo>
                  <a:cubicBezTo>
                    <a:pt x="63" y="22"/>
                    <a:pt x="122" y="22"/>
                    <a:pt x="182" y="1"/>
                  </a:cubicBezTo>
                  <a:cubicBezTo>
                    <a:pt x="187" y="14"/>
                    <a:pt x="184" y="24"/>
                    <a:pt x="170" y="29"/>
                  </a:cubicBezTo>
                  <a:cubicBezTo>
                    <a:pt x="154" y="35"/>
                    <a:pt x="138" y="39"/>
                    <a:pt x="122" y="41"/>
                  </a:cubicBezTo>
                  <a:cubicBezTo>
                    <a:pt x="93" y="45"/>
                    <a:pt x="63" y="43"/>
                    <a:pt x="33" y="36"/>
                  </a:cubicBezTo>
                  <a:cubicBezTo>
                    <a:pt x="29" y="35"/>
                    <a:pt x="24" y="33"/>
                    <a:pt x="19" y="31"/>
                  </a:cubicBezTo>
                  <a:cubicBezTo>
                    <a:pt x="3" y="24"/>
                    <a:pt x="0" y="17"/>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7" name="Freeform 52">
              <a:extLst>
                <a:ext uri="{FF2B5EF4-FFF2-40B4-BE49-F238E27FC236}">
                  <a16:creationId xmlns:a16="http://schemas.microsoft.com/office/drawing/2014/main" id="{CB84CF14-09A0-45A0-8113-7D6BFAC884E6}"/>
                </a:ext>
              </a:extLst>
            </p:cNvPr>
            <p:cNvSpPr>
              <a:spLocks/>
            </p:cNvSpPr>
            <p:nvPr/>
          </p:nvSpPr>
          <p:spPr bwMode="auto">
            <a:xfrm>
              <a:off x="5368925" y="3738563"/>
              <a:ext cx="698500" cy="165100"/>
            </a:xfrm>
            <a:custGeom>
              <a:avLst/>
              <a:gdLst>
                <a:gd name="T0" fmla="*/ 2 w 185"/>
                <a:gd name="T1" fmla="*/ 0 h 44"/>
                <a:gd name="T2" fmla="*/ 181 w 185"/>
                <a:gd name="T3" fmla="*/ 0 h 44"/>
                <a:gd name="T4" fmla="*/ 166 w 185"/>
                <a:gd name="T5" fmla="*/ 31 h 44"/>
                <a:gd name="T6" fmla="*/ 108 w 185"/>
                <a:gd name="T7" fmla="*/ 42 h 44"/>
                <a:gd name="T8" fmla="*/ 24 w 185"/>
                <a:gd name="T9" fmla="*/ 33 h 44"/>
                <a:gd name="T10" fmla="*/ 21 w 185"/>
                <a:gd name="T11" fmla="*/ 32 h 44"/>
                <a:gd name="T12" fmla="*/ 2 w 185"/>
                <a:gd name="T13" fmla="*/ 0 h 44"/>
              </a:gdLst>
              <a:ahLst/>
              <a:cxnLst>
                <a:cxn ang="0">
                  <a:pos x="T0" y="T1"/>
                </a:cxn>
                <a:cxn ang="0">
                  <a:pos x="T2" y="T3"/>
                </a:cxn>
                <a:cxn ang="0">
                  <a:pos x="T4" y="T5"/>
                </a:cxn>
                <a:cxn ang="0">
                  <a:pos x="T6" y="T7"/>
                </a:cxn>
                <a:cxn ang="0">
                  <a:pos x="T8" y="T9"/>
                </a:cxn>
                <a:cxn ang="0">
                  <a:pos x="T10" y="T11"/>
                </a:cxn>
                <a:cxn ang="0">
                  <a:pos x="T12" y="T13"/>
                </a:cxn>
              </a:cxnLst>
              <a:rect l="0" t="0" r="r" b="b"/>
              <a:pathLst>
                <a:path w="185" h="44">
                  <a:moveTo>
                    <a:pt x="2" y="0"/>
                  </a:moveTo>
                  <a:cubicBezTo>
                    <a:pt x="62" y="22"/>
                    <a:pt x="122" y="22"/>
                    <a:pt x="181" y="0"/>
                  </a:cubicBezTo>
                  <a:cubicBezTo>
                    <a:pt x="185" y="17"/>
                    <a:pt x="182" y="24"/>
                    <a:pt x="166" y="31"/>
                  </a:cubicBezTo>
                  <a:cubicBezTo>
                    <a:pt x="147" y="39"/>
                    <a:pt x="128" y="41"/>
                    <a:pt x="108" y="42"/>
                  </a:cubicBezTo>
                  <a:cubicBezTo>
                    <a:pt x="79" y="44"/>
                    <a:pt x="51" y="42"/>
                    <a:pt x="24" y="33"/>
                  </a:cubicBezTo>
                  <a:cubicBezTo>
                    <a:pt x="23" y="33"/>
                    <a:pt x="22" y="33"/>
                    <a:pt x="21" y="32"/>
                  </a:cubicBezTo>
                  <a:cubicBezTo>
                    <a:pt x="3" y="25"/>
                    <a:pt x="0" y="19"/>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8" name="Freeform 53">
              <a:extLst>
                <a:ext uri="{FF2B5EF4-FFF2-40B4-BE49-F238E27FC236}">
                  <a16:creationId xmlns:a16="http://schemas.microsoft.com/office/drawing/2014/main" id="{B861B09A-BF58-44A1-962B-F862BE75CE9B}"/>
                </a:ext>
              </a:extLst>
            </p:cNvPr>
            <p:cNvSpPr>
              <a:spLocks/>
            </p:cNvSpPr>
            <p:nvPr/>
          </p:nvSpPr>
          <p:spPr bwMode="auto">
            <a:xfrm>
              <a:off x="7494588" y="3598863"/>
              <a:ext cx="695325" cy="161925"/>
            </a:xfrm>
            <a:custGeom>
              <a:avLst/>
              <a:gdLst>
                <a:gd name="T0" fmla="*/ 2 w 184"/>
                <a:gd name="T1" fmla="*/ 0 h 43"/>
                <a:gd name="T2" fmla="*/ 181 w 184"/>
                <a:gd name="T3" fmla="*/ 0 h 43"/>
                <a:gd name="T4" fmla="*/ 167 w 184"/>
                <a:gd name="T5" fmla="*/ 30 h 43"/>
                <a:gd name="T6" fmla="*/ 104 w 184"/>
                <a:gd name="T7" fmla="*/ 42 h 43"/>
                <a:gd name="T8" fmla="*/ 33 w 184"/>
                <a:gd name="T9" fmla="*/ 36 h 43"/>
                <a:gd name="T10" fmla="*/ 21 w 184"/>
                <a:gd name="T11" fmla="*/ 32 h 43"/>
                <a:gd name="T12" fmla="*/ 2 w 184"/>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84" h="43">
                  <a:moveTo>
                    <a:pt x="2" y="0"/>
                  </a:moveTo>
                  <a:cubicBezTo>
                    <a:pt x="62" y="22"/>
                    <a:pt x="121" y="22"/>
                    <a:pt x="181" y="0"/>
                  </a:cubicBezTo>
                  <a:cubicBezTo>
                    <a:pt x="184" y="19"/>
                    <a:pt x="182" y="23"/>
                    <a:pt x="167" y="30"/>
                  </a:cubicBezTo>
                  <a:cubicBezTo>
                    <a:pt x="147" y="39"/>
                    <a:pt x="126" y="41"/>
                    <a:pt x="104" y="42"/>
                  </a:cubicBezTo>
                  <a:cubicBezTo>
                    <a:pt x="80" y="43"/>
                    <a:pt x="57" y="42"/>
                    <a:pt x="33" y="36"/>
                  </a:cubicBezTo>
                  <a:cubicBezTo>
                    <a:pt x="29" y="35"/>
                    <a:pt x="25" y="33"/>
                    <a:pt x="21" y="32"/>
                  </a:cubicBezTo>
                  <a:cubicBezTo>
                    <a:pt x="2" y="24"/>
                    <a:pt x="0" y="2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59" name="Freeform 54">
              <a:extLst>
                <a:ext uri="{FF2B5EF4-FFF2-40B4-BE49-F238E27FC236}">
                  <a16:creationId xmlns:a16="http://schemas.microsoft.com/office/drawing/2014/main" id="{A5C80C60-9F33-4B13-BD41-CF81354D886F}"/>
                </a:ext>
              </a:extLst>
            </p:cNvPr>
            <p:cNvSpPr>
              <a:spLocks/>
            </p:cNvSpPr>
            <p:nvPr/>
          </p:nvSpPr>
          <p:spPr bwMode="auto">
            <a:xfrm>
              <a:off x="4829176" y="2782888"/>
              <a:ext cx="701675" cy="166688"/>
            </a:xfrm>
            <a:custGeom>
              <a:avLst/>
              <a:gdLst>
                <a:gd name="T0" fmla="*/ 3 w 186"/>
                <a:gd name="T1" fmla="*/ 0 h 44"/>
                <a:gd name="T2" fmla="*/ 182 w 186"/>
                <a:gd name="T3" fmla="*/ 0 h 44"/>
                <a:gd name="T4" fmla="*/ 167 w 186"/>
                <a:gd name="T5" fmla="*/ 31 h 44"/>
                <a:gd name="T6" fmla="*/ 103 w 186"/>
                <a:gd name="T7" fmla="*/ 43 h 44"/>
                <a:gd name="T8" fmla="*/ 34 w 186"/>
                <a:gd name="T9" fmla="*/ 36 h 44"/>
                <a:gd name="T10" fmla="*/ 20 w 186"/>
                <a:gd name="T11" fmla="*/ 32 h 44"/>
                <a:gd name="T12" fmla="*/ 3 w 186"/>
                <a:gd name="T13" fmla="*/ 0 h 44"/>
              </a:gdLst>
              <a:ahLst/>
              <a:cxnLst>
                <a:cxn ang="0">
                  <a:pos x="T0" y="T1"/>
                </a:cxn>
                <a:cxn ang="0">
                  <a:pos x="T2" y="T3"/>
                </a:cxn>
                <a:cxn ang="0">
                  <a:pos x="T4" y="T5"/>
                </a:cxn>
                <a:cxn ang="0">
                  <a:pos x="T6" y="T7"/>
                </a:cxn>
                <a:cxn ang="0">
                  <a:pos x="T8" y="T9"/>
                </a:cxn>
                <a:cxn ang="0">
                  <a:pos x="T10" y="T11"/>
                </a:cxn>
                <a:cxn ang="0">
                  <a:pos x="T12" y="T13"/>
                </a:cxn>
              </a:cxnLst>
              <a:rect l="0" t="0" r="r" b="b"/>
              <a:pathLst>
                <a:path w="186" h="44">
                  <a:moveTo>
                    <a:pt x="3" y="0"/>
                  </a:moveTo>
                  <a:cubicBezTo>
                    <a:pt x="63" y="23"/>
                    <a:pt x="123" y="22"/>
                    <a:pt x="182" y="0"/>
                  </a:cubicBezTo>
                  <a:cubicBezTo>
                    <a:pt x="186" y="17"/>
                    <a:pt x="183" y="24"/>
                    <a:pt x="167" y="31"/>
                  </a:cubicBezTo>
                  <a:cubicBezTo>
                    <a:pt x="147" y="40"/>
                    <a:pt x="125" y="42"/>
                    <a:pt x="103" y="43"/>
                  </a:cubicBezTo>
                  <a:cubicBezTo>
                    <a:pt x="80" y="44"/>
                    <a:pt x="56" y="42"/>
                    <a:pt x="34" y="36"/>
                  </a:cubicBezTo>
                  <a:cubicBezTo>
                    <a:pt x="29" y="35"/>
                    <a:pt x="25" y="33"/>
                    <a:pt x="20" y="32"/>
                  </a:cubicBezTo>
                  <a:cubicBezTo>
                    <a:pt x="3" y="24"/>
                    <a:pt x="0" y="19"/>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60" name="Freeform 55">
              <a:extLst>
                <a:ext uri="{FF2B5EF4-FFF2-40B4-BE49-F238E27FC236}">
                  <a16:creationId xmlns:a16="http://schemas.microsoft.com/office/drawing/2014/main" id="{916F72C7-E87D-4A4B-A5F2-D0F814CBCE03}"/>
                </a:ext>
              </a:extLst>
            </p:cNvPr>
            <p:cNvSpPr>
              <a:spLocks/>
            </p:cNvSpPr>
            <p:nvPr/>
          </p:nvSpPr>
          <p:spPr bwMode="auto">
            <a:xfrm>
              <a:off x="7494588" y="3270250"/>
              <a:ext cx="698500" cy="173038"/>
            </a:xfrm>
            <a:custGeom>
              <a:avLst/>
              <a:gdLst>
                <a:gd name="T0" fmla="*/ 9 w 185"/>
                <a:gd name="T1" fmla="*/ 3 h 46"/>
                <a:gd name="T2" fmla="*/ 181 w 185"/>
                <a:gd name="T3" fmla="*/ 0 h 46"/>
                <a:gd name="T4" fmla="*/ 168 w 185"/>
                <a:gd name="T5" fmla="*/ 30 h 46"/>
                <a:gd name="T6" fmla="*/ 156 w 185"/>
                <a:gd name="T7" fmla="*/ 34 h 46"/>
                <a:gd name="T8" fmla="*/ 24 w 185"/>
                <a:gd name="T9" fmla="*/ 33 h 46"/>
                <a:gd name="T10" fmla="*/ 9 w 185"/>
                <a:gd name="T11" fmla="*/ 26 h 46"/>
                <a:gd name="T12" fmla="*/ 6 w 185"/>
                <a:gd name="T13" fmla="*/ 7 h 46"/>
                <a:gd name="T14" fmla="*/ 9 w 185"/>
                <a:gd name="T15" fmla="*/ 3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5" h="46">
                  <a:moveTo>
                    <a:pt x="9" y="3"/>
                  </a:moveTo>
                  <a:cubicBezTo>
                    <a:pt x="69" y="22"/>
                    <a:pt x="121" y="21"/>
                    <a:pt x="181" y="0"/>
                  </a:cubicBezTo>
                  <a:cubicBezTo>
                    <a:pt x="185" y="15"/>
                    <a:pt x="182" y="23"/>
                    <a:pt x="168" y="30"/>
                  </a:cubicBezTo>
                  <a:cubicBezTo>
                    <a:pt x="164" y="32"/>
                    <a:pt x="160" y="33"/>
                    <a:pt x="156" y="34"/>
                  </a:cubicBezTo>
                  <a:cubicBezTo>
                    <a:pt x="112" y="46"/>
                    <a:pt x="68" y="46"/>
                    <a:pt x="24" y="33"/>
                  </a:cubicBezTo>
                  <a:cubicBezTo>
                    <a:pt x="19" y="32"/>
                    <a:pt x="13" y="29"/>
                    <a:pt x="9" y="26"/>
                  </a:cubicBezTo>
                  <a:cubicBezTo>
                    <a:pt x="0" y="20"/>
                    <a:pt x="0" y="15"/>
                    <a:pt x="6" y="7"/>
                  </a:cubicBezTo>
                  <a:cubicBezTo>
                    <a:pt x="7" y="6"/>
                    <a:pt x="8" y="4"/>
                    <a:pt x="9"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61" name="Freeform 56">
              <a:extLst>
                <a:ext uri="{FF2B5EF4-FFF2-40B4-BE49-F238E27FC236}">
                  <a16:creationId xmlns:a16="http://schemas.microsoft.com/office/drawing/2014/main" id="{AE855CAD-1C38-4FA6-94AB-C2FB184F31BB}"/>
                </a:ext>
              </a:extLst>
            </p:cNvPr>
            <p:cNvSpPr>
              <a:spLocks/>
            </p:cNvSpPr>
            <p:nvPr/>
          </p:nvSpPr>
          <p:spPr bwMode="auto">
            <a:xfrm>
              <a:off x="5368925" y="3248025"/>
              <a:ext cx="698500" cy="157163"/>
            </a:xfrm>
            <a:custGeom>
              <a:avLst/>
              <a:gdLst>
                <a:gd name="T0" fmla="*/ 2 w 185"/>
                <a:gd name="T1" fmla="*/ 0 h 42"/>
                <a:gd name="T2" fmla="*/ 181 w 185"/>
                <a:gd name="T3" fmla="*/ 0 h 42"/>
                <a:gd name="T4" fmla="*/ 165 w 185"/>
                <a:gd name="T5" fmla="*/ 30 h 42"/>
                <a:gd name="T6" fmla="*/ 99 w 185"/>
                <a:gd name="T7" fmla="*/ 41 h 42"/>
                <a:gd name="T8" fmla="*/ 26 w 185"/>
                <a:gd name="T9" fmla="*/ 33 h 42"/>
                <a:gd name="T10" fmla="*/ 20 w 185"/>
                <a:gd name="T11" fmla="*/ 30 h 42"/>
                <a:gd name="T12" fmla="*/ 2 w 185"/>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185" h="42">
                  <a:moveTo>
                    <a:pt x="2" y="0"/>
                  </a:moveTo>
                  <a:cubicBezTo>
                    <a:pt x="62" y="22"/>
                    <a:pt x="122" y="22"/>
                    <a:pt x="181" y="0"/>
                  </a:cubicBezTo>
                  <a:cubicBezTo>
                    <a:pt x="185" y="16"/>
                    <a:pt x="182" y="23"/>
                    <a:pt x="165" y="30"/>
                  </a:cubicBezTo>
                  <a:cubicBezTo>
                    <a:pt x="144" y="39"/>
                    <a:pt x="122" y="41"/>
                    <a:pt x="99" y="41"/>
                  </a:cubicBezTo>
                  <a:cubicBezTo>
                    <a:pt x="74" y="42"/>
                    <a:pt x="50" y="40"/>
                    <a:pt x="26" y="33"/>
                  </a:cubicBezTo>
                  <a:cubicBezTo>
                    <a:pt x="24" y="32"/>
                    <a:pt x="22" y="31"/>
                    <a:pt x="20" y="30"/>
                  </a:cubicBezTo>
                  <a:cubicBezTo>
                    <a:pt x="3" y="23"/>
                    <a:pt x="0" y="18"/>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62" name="Freeform 57">
              <a:extLst>
                <a:ext uri="{FF2B5EF4-FFF2-40B4-BE49-F238E27FC236}">
                  <a16:creationId xmlns:a16="http://schemas.microsoft.com/office/drawing/2014/main" id="{76B6F91D-9043-4480-BA31-270D301A222A}"/>
                </a:ext>
              </a:extLst>
            </p:cNvPr>
            <p:cNvSpPr>
              <a:spLocks/>
            </p:cNvSpPr>
            <p:nvPr/>
          </p:nvSpPr>
          <p:spPr bwMode="auto">
            <a:xfrm>
              <a:off x="4832351" y="2616200"/>
              <a:ext cx="692150" cy="163513"/>
            </a:xfrm>
            <a:custGeom>
              <a:avLst/>
              <a:gdLst>
                <a:gd name="T0" fmla="*/ 182 w 183"/>
                <a:gd name="T1" fmla="*/ 0 h 43"/>
                <a:gd name="T2" fmla="*/ 162 w 183"/>
                <a:gd name="T3" fmla="*/ 32 h 43"/>
                <a:gd name="T4" fmla="*/ 95 w 183"/>
                <a:gd name="T5" fmla="*/ 42 h 43"/>
                <a:gd name="T6" fmla="*/ 25 w 183"/>
                <a:gd name="T7" fmla="*/ 33 h 43"/>
                <a:gd name="T8" fmla="*/ 20 w 183"/>
                <a:gd name="T9" fmla="*/ 32 h 43"/>
                <a:gd name="T10" fmla="*/ 2 w 183"/>
                <a:gd name="T11" fmla="*/ 0 h 43"/>
                <a:gd name="T12" fmla="*/ 182 w 183"/>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83" h="43">
                  <a:moveTo>
                    <a:pt x="182" y="0"/>
                  </a:moveTo>
                  <a:cubicBezTo>
                    <a:pt x="183" y="20"/>
                    <a:pt x="181" y="25"/>
                    <a:pt x="162" y="32"/>
                  </a:cubicBezTo>
                  <a:cubicBezTo>
                    <a:pt x="140" y="40"/>
                    <a:pt x="118" y="42"/>
                    <a:pt x="95" y="42"/>
                  </a:cubicBezTo>
                  <a:cubicBezTo>
                    <a:pt x="71" y="43"/>
                    <a:pt x="47" y="41"/>
                    <a:pt x="25" y="33"/>
                  </a:cubicBezTo>
                  <a:cubicBezTo>
                    <a:pt x="23" y="33"/>
                    <a:pt x="22" y="32"/>
                    <a:pt x="20" y="32"/>
                  </a:cubicBezTo>
                  <a:cubicBezTo>
                    <a:pt x="3" y="25"/>
                    <a:pt x="0" y="19"/>
                    <a:pt x="2" y="0"/>
                  </a:cubicBezTo>
                  <a:cubicBezTo>
                    <a:pt x="62" y="23"/>
                    <a:pt x="121" y="23"/>
                    <a:pt x="18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63" name="Freeform 58">
              <a:extLst>
                <a:ext uri="{FF2B5EF4-FFF2-40B4-BE49-F238E27FC236}">
                  <a16:creationId xmlns:a16="http://schemas.microsoft.com/office/drawing/2014/main" id="{CEB56754-812F-4FDC-8210-EDCD6F14CBF8}"/>
                </a:ext>
              </a:extLst>
            </p:cNvPr>
            <p:cNvSpPr>
              <a:spLocks/>
            </p:cNvSpPr>
            <p:nvPr/>
          </p:nvSpPr>
          <p:spPr bwMode="auto">
            <a:xfrm>
              <a:off x="5368925" y="3579813"/>
              <a:ext cx="698500" cy="158750"/>
            </a:xfrm>
            <a:custGeom>
              <a:avLst/>
              <a:gdLst>
                <a:gd name="T0" fmla="*/ 2 w 185"/>
                <a:gd name="T1" fmla="*/ 0 h 42"/>
                <a:gd name="T2" fmla="*/ 181 w 185"/>
                <a:gd name="T3" fmla="*/ 0 h 42"/>
                <a:gd name="T4" fmla="*/ 167 w 185"/>
                <a:gd name="T5" fmla="*/ 27 h 42"/>
                <a:gd name="T6" fmla="*/ 120 w 185"/>
                <a:gd name="T7" fmla="*/ 39 h 42"/>
                <a:gd name="T8" fmla="*/ 33 w 185"/>
                <a:gd name="T9" fmla="*/ 34 h 42"/>
                <a:gd name="T10" fmla="*/ 19 w 185"/>
                <a:gd name="T11" fmla="*/ 29 h 42"/>
                <a:gd name="T12" fmla="*/ 2 w 185"/>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185" h="42">
                  <a:moveTo>
                    <a:pt x="2" y="0"/>
                  </a:moveTo>
                  <a:cubicBezTo>
                    <a:pt x="62" y="22"/>
                    <a:pt x="122" y="22"/>
                    <a:pt x="181" y="0"/>
                  </a:cubicBezTo>
                  <a:cubicBezTo>
                    <a:pt x="185" y="15"/>
                    <a:pt x="182" y="22"/>
                    <a:pt x="167" y="27"/>
                  </a:cubicBezTo>
                  <a:cubicBezTo>
                    <a:pt x="152" y="33"/>
                    <a:pt x="136" y="37"/>
                    <a:pt x="120" y="39"/>
                  </a:cubicBezTo>
                  <a:cubicBezTo>
                    <a:pt x="91" y="42"/>
                    <a:pt x="62" y="41"/>
                    <a:pt x="33" y="34"/>
                  </a:cubicBezTo>
                  <a:cubicBezTo>
                    <a:pt x="28" y="32"/>
                    <a:pt x="24" y="31"/>
                    <a:pt x="19" y="29"/>
                  </a:cubicBezTo>
                  <a:cubicBezTo>
                    <a:pt x="3" y="22"/>
                    <a:pt x="0" y="17"/>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5600" name="Freeform 59">
              <a:extLst>
                <a:ext uri="{FF2B5EF4-FFF2-40B4-BE49-F238E27FC236}">
                  <a16:creationId xmlns:a16="http://schemas.microsoft.com/office/drawing/2014/main" id="{4E81BE65-1E76-433F-AAE8-1F64471C9781}"/>
                </a:ext>
              </a:extLst>
            </p:cNvPr>
            <p:cNvSpPr>
              <a:spLocks/>
            </p:cNvSpPr>
            <p:nvPr/>
          </p:nvSpPr>
          <p:spPr bwMode="auto">
            <a:xfrm>
              <a:off x="7494588" y="3435350"/>
              <a:ext cx="698500" cy="163513"/>
            </a:xfrm>
            <a:custGeom>
              <a:avLst/>
              <a:gdLst>
                <a:gd name="T0" fmla="*/ 2 w 185"/>
                <a:gd name="T1" fmla="*/ 0 h 43"/>
                <a:gd name="T2" fmla="*/ 181 w 185"/>
                <a:gd name="T3" fmla="*/ 1 h 43"/>
                <a:gd name="T4" fmla="*/ 168 w 185"/>
                <a:gd name="T5" fmla="*/ 28 h 43"/>
                <a:gd name="T6" fmla="*/ 119 w 185"/>
                <a:gd name="T7" fmla="*/ 40 h 43"/>
                <a:gd name="T8" fmla="*/ 25 w 185"/>
                <a:gd name="T9" fmla="*/ 32 h 43"/>
                <a:gd name="T10" fmla="*/ 19 w 185"/>
                <a:gd name="T11" fmla="*/ 30 h 43"/>
                <a:gd name="T12" fmla="*/ 2 w 185"/>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185" h="43">
                  <a:moveTo>
                    <a:pt x="2" y="0"/>
                  </a:moveTo>
                  <a:cubicBezTo>
                    <a:pt x="62" y="23"/>
                    <a:pt x="121" y="23"/>
                    <a:pt x="181" y="1"/>
                  </a:cubicBezTo>
                  <a:cubicBezTo>
                    <a:pt x="185" y="15"/>
                    <a:pt x="182" y="23"/>
                    <a:pt x="168" y="28"/>
                  </a:cubicBezTo>
                  <a:cubicBezTo>
                    <a:pt x="152" y="33"/>
                    <a:pt x="136" y="38"/>
                    <a:pt x="119" y="40"/>
                  </a:cubicBezTo>
                  <a:cubicBezTo>
                    <a:pt x="87" y="43"/>
                    <a:pt x="56" y="42"/>
                    <a:pt x="25" y="32"/>
                  </a:cubicBezTo>
                  <a:cubicBezTo>
                    <a:pt x="23" y="31"/>
                    <a:pt x="21" y="30"/>
                    <a:pt x="19" y="30"/>
                  </a:cubicBezTo>
                  <a:cubicBezTo>
                    <a:pt x="2" y="23"/>
                    <a:pt x="0" y="18"/>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5601" name="Freeform 60">
              <a:extLst>
                <a:ext uri="{FF2B5EF4-FFF2-40B4-BE49-F238E27FC236}">
                  <a16:creationId xmlns:a16="http://schemas.microsoft.com/office/drawing/2014/main" id="{CB6CCC9E-AD72-4B59-8C4D-F4EF20301598}"/>
                </a:ext>
              </a:extLst>
            </p:cNvPr>
            <p:cNvSpPr>
              <a:spLocks/>
            </p:cNvSpPr>
            <p:nvPr/>
          </p:nvSpPr>
          <p:spPr bwMode="auto">
            <a:xfrm>
              <a:off x="7535863" y="3100388"/>
              <a:ext cx="657225" cy="173038"/>
            </a:xfrm>
            <a:custGeom>
              <a:avLst/>
              <a:gdLst>
                <a:gd name="T0" fmla="*/ 0 w 174"/>
                <a:gd name="T1" fmla="*/ 4 h 46"/>
                <a:gd name="T2" fmla="*/ 85 w 174"/>
                <a:gd name="T3" fmla="*/ 18 h 46"/>
                <a:gd name="T4" fmla="*/ 170 w 174"/>
                <a:gd name="T5" fmla="*/ 0 h 46"/>
                <a:gd name="T6" fmla="*/ 156 w 174"/>
                <a:gd name="T7" fmla="*/ 31 h 46"/>
                <a:gd name="T8" fmla="*/ 118 w 174"/>
                <a:gd name="T9" fmla="*/ 41 h 46"/>
                <a:gd name="T10" fmla="*/ 12 w 174"/>
                <a:gd name="T11" fmla="*/ 34 h 46"/>
                <a:gd name="T12" fmla="*/ 4 w 174"/>
                <a:gd name="T13" fmla="*/ 23 h 46"/>
                <a:gd name="T14" fmla="*/ 0 w 174"/>
                <a:gd name="T15" fmla="*/ 4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4" h="46">
                  <a:moveTo>
                    <a:pt x="0" y="4"/>
                  </a:moveTo>
                  <a:cubicBezTo>
                    <a:pt x="27" y="15"/>
                    <a:pt x="56" y="18"/>
                    <a:pt x="85" y="18"/>
                  </a:cubicBezTo>
                  <a:cubicBezTo>
                    <a:pt x="114" y="17"/>
                    <a:pt x="143" y="14"/>
                    <a:pt x="170" y="0"/>
                  </a:cubicBezTo>
                  <a:cubicBezTo>
                    <a:pt x="174" y="17"/>
                    <a:pt x="171" y="25"/>
                    <a:pt x="156" y="31"/>
                  </a:cubicBezTo>
                  <a:cubicBezTo>
                    <a:pt x="144" y="35"/>
                    <a:pt x="131" y="39"/>
                    <a:pt x="118" y="41"/>
                  </a:cubicBezTo>
                  <a:cubicBezTo>
                    <a:pt x="82" y="46"/>
                    <a:pt x="47" y="45"/>
                    <a:pt x="12" y="34"/>
                  </a:cubicBezTo>
                  <a:cubicBezTo>
                    <a:pt x="7" y="32"/>
                    <a:pt x="4" y="30"/>
                    <a:pt x="4" y="23"/>
                  </a:cubicBezTo>
                  <a:cubicBezTo>
                    <a:pt x="4" y="17"/>
                    <a:pt x="1" y="11"/>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5602" name="Freeform 61">
              <a:extLst>
                <a:ext uri="{FF2B5EF4-FFF2-40B4-BE49-F238E27FC236}">
                  <a16:creationId xmlns:a16="http://schemas.microsoft.com/office/drawing/2014/main" id="{E085CB3C-68CA-4733-8748-D3129B7825F5}"/>
                </a:ext>
              </a:extLst>
            </p:cNvPr>
            <p:cNvSpPr>
              <a:spLocks/>
            </p:cNvSpPr>
            <p:nvPr/>
          </p:nvSpPr>
          <p:spPr bwMode="auto">
            <a:xfrm>
              <a:off x="4826001" y="3617913"/>
              <a:ext cx="482600" cy="184150"/>
            </a:xfrm>
            <a:custGeom>
              <a:avLst/>
              <a:gdLst>
                <a:gd name="T0" fmla="*/ 127 w 128"/>
                <a:gd name="T1" fmla="*/ 16 h 49"/>
                <a:gd name="T2" fmla="*/ 127 w 128"/>
                <a:gd name="T3" fmla="*/ 41 h 49"/>
                <a:gd name="T4" fmla="*/ 123 w 128"/>
                <a:gd name="T5" fmla="*/ 46 h 49"/>
                <a:gd name="T6" fmla="*/ 25 w 128"/>
                <a:gd name="T7" fmla="*/ 38 h 49"/>
                <a:gd name="T8" fmla="*/ 4 w 128"/>
                <a:gd name="T9" fmla="*/ 0 h 49"/>
                <a:gd name="T10" fmla="*/ 64 w 128"/>
                <a:gd name="T11" fmla="*/ 15 h 49"/>
                <a:gd name="T12" fmla="*/ 127 w 128"/>
                <a:gd name="T13" fmla="*/ 16 h 49"/>
              </a:gdLst>
              <a:ahLst/>
              <a:cxnLst>
                <a:cxn ang="0">
                  <a:pos x="T0" y="T1"/>
                </a:cxn>
                <a:cxn ang="0">
                  <a:pos x="T2" y="T3"/>
                </a:cxn>
                <a:cxn ang="0">
                  <a:pos x="T4" y="T5"/>
                </a:cxn>
                <a:cxn ang="0">
                  <a:pos x="T6" y="T7"/>
                </a:cxn>
                <a:cxn ang="0">
                  <a:pos x="T8" y="T9"/>
                </a:cxn>
                <a:cxn ang="0">
                  <a:pos x="T10" y="T11"/>
                </a:cxn>
                <a:cxn ang="0">
                  <a:pos x="T12" y="T13"/>
                </a:cxn>
              </a:cxnLst>
              <a:rect l="0" t="0" r="r" b="b"/>
              <a:pathLst>
                <a:path w="128" h="49">
                  <a:moveTo>
                    <a:pt x="127" y="16"/>
                  </a:moveTo>
                  <a:cubicBezTo>
                    <a:pt x="127" y="25"/>
                    <a:pt x="128" y="33"/>
                    <a:pt x="127" y="41"/>
                  </a:cubicBezTo>
                  <a:cubicBezTo>
                    <a:pt x="127" y="43"/>
                    <a:pt x="125" y="45"/>
                    <a:pt x="123" y="46"/>
                  </a:cubicBezTo>
                  <a:cubicBezTo>
                    <a:pt x="90" y="49"/>
                    <a:pt x="57" y="48"/>
                    <a:pt x="25" y="38"/>
                  </a:cubicBezTo>
                  <a:cubicBezTo>
                    <a:pt x="4" y="31"/>
                    <a:pt x="0" y="23"/>
                    <a:pt x="4" y="0"/>
                  </a:cubicBezTo>
                  <a:cubicBezTo>
                    <a:pt x="23" y="10"/>
                    <a:pt x="43" y="14"/>
                    <a:pt x="64" y="15"/>
                  </a:cubicBezTo>
                  <a:cubicBezTo>
                    <a:pt x="85" y="17"/>
                    <a:pt x="106" y="16"/>
                    <a:pt x="127"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5603" name="Freeform 62">
              <a:extLst>
                <a:ext uri="{FF2B5EF4-FFF2-40B4-BE49-F238E27FC236}">
                  <a16:creationId xmlns:a16="http://schemas.microsoft.com/office/drawing/2014/main" id="{28CC0E28-B11E-4FC4-B27C-7E8383BA872F}"/>
                </a:ext>
              </a:extLst>
            </p:cNvPr>
            <p:cNvSpPr>
              <a:spLocks/>
            </p:cNvSpPr>
            <p:nvPr/>
          </p:nvSpPr>
          <p:spPr bwMode="auto">
            <a:xfrm>
              <a:off x="4829176" y="2949575"/>
              <a:ext cx="695325" cy="161925"/>
            </a:xfrm>
            <a:custGeom>
              <a:avLst/>
              <a:gdLst>
                <a:gd name="T0" fmla="*/ 183 w 184"/>
                <a:gd name="T1" fmla="*/ 0 h 43"/>
                <a:gd name="T2" fmla="*/ 177 w 184"/>
                <a:gd name="T3" fmla="*/ 9 h 43"/>
                <a:gd name="T4" fmla="*/ 144 w 184"/>
                <a:gd name="T5" fmla="*/ 22 h 43"/>
                <a:gd name="T6" fmla="*/ 131 w 184"/>
                <a:gd name="T7" fmla="*/ 34 h 43"/>
                <a:gd name="T8" fmla="*/ 122 w 184"/>
                <a:gd name="T9" fmla="*/ 40 h 43"/>
                <a:gd name="T10" fmla="*/ 29 w 184"/>
                <a:gd name="T11" fmla="*/ 33 h 43"/>
                <a:gd name="T12" fmla="*/ 17 w 184"/>
                <a:gd name="T13" fmla="*/ 29 h 43"/>
                <a:gd name="T14" fmla="*/ 3 w 184"/>
                <a:gd name="T15" fmla="*/ 1 h 43"/>
                <a:gd name="T16" fmla="*/ 183 w 184"/>
                <a:gd name="T1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43">
                  <a:moveTo>
                    <a:pt x="183" y="0"/>
                  </a:moveTo>
                  <a:cubicBezTo>
                    <a:pt x="184" y="5"/>
                    <a:pt x="182" y="8"/>
                    <a:pt x="177" y="9"/>
                  </a:cubicBezTo>
                  <a:cubicBezTo>
                    <a:pt x="166" y="13"/>
                    <a:pt x="154" y="17"/>
                    <a:pt x="144" y="22"/>
                  </a:cubicBezTo>
                  <a:cubicBezTo>
                    <a:pt x="139" y="25"/>
                    <a:pt x="135" y="30"/>
                    <a:pt x="131" y="34"/>
                  </a:cubicBezTo>
                  <a:cubicBezTo>
                    <a:pt x="128" y="36"/>
                    <a:pt x="125" y="39"/>
                    <a:pt x="122" y="40"/>
                  </a:cubicBezTo>
                  <a:cubicBezTo>
                    <a:pt x="91" y="43"/>
                    <a:pt x="60" y="42"/>
                    <a:pt x="29" y="33"/>
                  </a:cubicBezTo>
                  <a:cubicBezTo>
                    <a:pt x="25" y="32"/>
                    <a:pt x="21" y="30"/>
                    <a:pt x="17" y="29"/>
                  </a:cubicBezTo>
                  <a:cubicBezTo>
                    <a:pt x="3" y="22"/>
                    <a:pt x="0" y="16"/>
                    <a:pt x="3" y="1"/>
                  </a:cubicBezTo>
                  <a:cubicBezTo>
                    <a:pt x="63" y="23"/>
                    <a:pt x="122" y="23"/>
                    <a:pt x="1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5623" name="Freeform 63">
              <a:extLst>
                <a:ext uri="{FF2B5EF4-FFF2-40B4-BE49-F238E27FC236}">
                  <a16:creationId xmlns:a16="http://schemas.microsoft.com/office/drawing/2014/main" id="{0F3FBC08-8999-44E8-86FB-BC8650B6A3A6}"/>
                </a:ext>
              </a:extLst>
            </p:cNvPr>
            <p:cNvSpPr>
              <a:spLocks/>
            </p:cNvSpPr>
            <p:nvPr/>
          </p:nvSpPr>
          <p:spPr bwMode="auto">
            <a:xfrm>
              <a:off x="4832351" y="3273425"/>
              <a:ext cx="473075" cy="174625"/>
            </a:xfrm>
            <a:custGeom>
              <a:avLst/>
              <a:gdLst>
                <a:gd name="T0" fmla="*/ 125 w 125"/>
                <a:gd name="T1" fmla="*/ 16 h 46"/>
                <a:gd name="T2" fmla="*/ 125 w 125"/>
                <a:gd name="T3" fmla="*/ 44 h 46"/>
                <a:gd name="T4" fmla="*/ 82 w 125"/>
                <a:gd name="T5" fmla="*/ 45 h 46"/>
                <a:gd name="T6" fmla="*/ 26 w 125"/>
                <a:gd name="T7" fmla="*/ 37 h 46"/>
                <a:gd name="T8" fmla="*/ 24 w 125"/>
                <a:gd name="T9" fmla="*/ 36 h 46"/>
                <a:gd name="T10" fmla="*/ 2 w 125"/>
                <a:gd name="T11" fmla="*/ 0 h 46"/>
                <a:gd name="T12" fmla="*/ 125 w 125"/>
                <a:gd name="T13" fmla="*/ 16 h 46"/>
              </a:gdLst>
              <a:ahLst/>
              <a:cxnLst>
                <a:cxn ang="0">
                  <a:pos x="T0" y="T1"/>
                </a:cxn>
                <a:cxn ang="0">
                  <a:pos x="T2" y="T3"/>
                </a:cxn>
                <a:cxn ang="0">
                  <a:pos x="T4" y="T5"/>
                </a:cxn>
                <a:cxn ang="0">
                  <a:pos x="T6" y="T7"/>
                </a:cxn>
                <a:cxn ang="0">
                  <a:pos x="T8" y="T9"/>
                </a:cxn>
                <a:cxn ang="0">
                  <a:pos x="T10" y="T11"/>
                </a:cxn>
                <a:cxn ang="0">
                  <a:pos x="T12" y="T13"/>
                </a:cxn>
              </a:cxnLst>
              <a:rect l="0" t="0" r="r" b="b"/>
              <a:pathLst>
                <a:path w="125" h="46">
                  <a:moveTo>
                    <a:pt x="125" y="16"/>
                  </a:moveTo>
                  <a:cubicBezTo>
                    <a:pt x="125" y="26"/>
                    <a:pt x="125" y="34"/>
                    <a:pt x="125" y="44"/>
                  </a:cubicBezTo>
                  <a:cubicBezTo>
                    <a:pt x="111" y="45"/>
                    <a:pt x="96" y="46"/>
                    <a:pt x="82" y="45"/>
                  </a:cubicBezTo>
                  <a:cubicBezTo>
                    <a:pt x="63" y="44"/>
                    <a:pt x="44" y="40"/>
                    <a:pt x="26" y="37"/>
                  </a:cubicBezTo>
                  <a:cubicBezTo>
                    <a:pt x="25" y="37"/>
                    <a:pt x="25" y="37"/>
                    <a:pt x="24" y="36"/>
                  </a:cubicBezTo>
                  <a:cubicBezTo>
                    <a:pt x="3" y="29"/>
                    <a:pt x="0" y="24"/>
                    <a:pt x="2" y="0"/>
                  </a:cubicBezTo>
                  <a:cubicBezTo>
                    <a:pt x="41" y="19"/>
                    <a:pt x="83" y="19"/>
                    <a:pt x="125"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5624" name="Freeform 64">
              <a:extLst>
                <a:ext uri="{FF2B5EF4-FFF2-40B4-BE49-F238E27FC236}">
                  <a16:creationId xmlns:a16="http://schemas.microsoft.com/office/drawing/2014/main" id="{1E3F16F9-B219-4E9D-BAE2-DA29DFB8AA5D}"/>
                </a:ext>
              </a:extLst>
            </p:cNvPr>
            <p:cNvSpPr>
              <a:spLocks/>
            </p:cNvSpPr>
            <p:nvPr/>
          </p:nvSpPr>
          <p:spPr bwMode="auto">
            <a:xfrm>
              <a:off x="4829176" y="3451225"/>
              <a:ext cx="476250" cy="161925"/>
            </a:xfrm>
            <a:custGeom>
              <a:avLst/>
              <a:gdLst>
                <a:gd name="T0" fmla="*/ 126 w 126"/>
                <a:gd name="T1" fmla="*/ 15 h 43"/>
                <a:gd name="T2" fmla="*/ 126 w 126"/>
                <a:gd name="T3" fmla="*/ 21 h 43"/>
                <a:gd name="T4" fmla="*/ 126 w 126"/>
                <a:gd name="T5" fmla="*/ 42 h 43"/>
                <a:gd name="T6" fmla="*/ 70 w 126"/>
                <a:gd name="T7" fmla="*/ 42 h 43"/>
                <a:gd name="T8" fmla="*/ 26 w 126"/>
                <a:gd name="T9" fmla="*/ 34 h 43"/>
                <a:gd name="T10" fmla="*/ 20 w 126"/>
                <a:gd name="T11" fmla="*/ 32 h 43"/>
                <a:gd name="T12" fmla="*/ 3 w 126"/>
                <a:gd name="T13" fmla="*/ 0 h 43"/>
                <a:gd name="T14" fmla="*/ 126 w 126"/>
                <a:gd name="T15" fmla="*/ 15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6" h="43">
                  <a:moveTo>
                    <a:pt x="126" y="15"/>
                  </a:moveTo>
                  <a:cubicBezTo>
                    <a:pt x="126" y="17"/>
                    <a:pt x="126" y="19"/>
                    <a:pt x="126" y="21"/>
                  </a:cubicBezTo>
                  <a:cubicBezTo>
                    <a:pt x="126" y="27"/>
                    <a:pt x="126" y="34"/>
                    <a:pt x="126" y="42"/>
                  </a:cubicBezTo>
                  <a:cubicBezTo>
                    <a:pt x="107" y="42"/>
                    <a:pt x="88" y="43"/>
                    <a:pt x="70" y="42"/>
                  </a:cubicBezTo>
                  <a:cubicBezTo>
                    <a:pt x="55" y="41"/>
                    <a:pt x="40" y="37"/>
                    <a:pt x="26" y="34"/>
                  </a:cubicBezTo>
                  <a:cubicBezTo>
                    <a:pt x="24" y="34"/>
                    <a:pt x="22" y="33"/>
                    <a:pt x="20" y="32"/>
                  </a:cubicBezTo>
                  <a:cubicBezTo>
                    <a:pt x="3" y="25"/>
                    <a:pt x="0" y="19"/>
                    <a:pt x="3" y="0"/>
                  </a:cubicBezTo>
                  <a:cubicBezTo>
                    <a:pt x="42" y="18"/>
                    <a:pt x="83" y="18"/>
                    <a:pt x="126"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5625" name="Freeform 65">
              <a:extLst>
                <a:ext uri="{FF2B5EF4-FFF2-40B4-BE49-F238E27FC236}">
                  <a16:creationId xmlns:a16="http://schemas.microsoft.com/office/drawing/2014/main" id="{0F3AE7B8-F7B2-457E-BA9D-23CA214A2878}"/>
                </a:ext>
              </a:extLst>
            </p:cNvPr>
            <p:cNvSpPr>
              <a:spLocks/>
            </p:cNvSpPr>
            <p:nvPr/>
          </p:nvSpPr>
          <p:spPr bwMode="auto">
            <a:xfrm>
              <a:off x="4829176" y="3108325"/>
              <a:ext cx="479425" cy="169863"/>
            </a:xfrm>
            <a:custGeom>
              <a:avLst/>
              <a:gdLst>
                <a:gd name="T0" fmla="*/ 3 w 127"/>
                <a:gd name="T1" fmla="*/ 0 h 45"/>
                <a:gd name="T2" fmla="*/ 126 w 127"/>
                <a:gd name="T3" fmla="*/ 16 h 45"/>
                <a:gd name="T4" fmla="*/ 126 w 127"/>
                <a:gd name="T5" fmla="*/ 39 h 45"/>
                <a:gd name="T6" fmla="*/ 122 w 127"/>
                <a:gd name="T7" fmla="*/ 42 h 45"/>
                <a:gd name="T8" fmla="*/ 24 w 127"/>
                <a:gd name="T9" fmla="*/ 34 h 45"/>
                <a:gd name="T10" fmla="*/ 21 w 127"/>
                <a:gd name="T11" fmla="*/ 33 h 45"/>
                <a:gd name="T12" fmla="*/ 3 w 127"/>
                <a:gd name="T13" fmla="*/ 0 h 45"/>
              </a:gdLst>
              <a:ahLst/>
              <a:cxnLst>
                <a:cxn ang="0">
                  <a:pos x="T0" y="T1"/>
                </a:cxn>
                <a:cxn ang="0">
                  <a:pos x="T2" y="T3"/>
                </a:cxn>
                <a:cxn ang="0">
                  <a:pos x="T4" y="T5"/>
                </a:cxn>
                <a:cxn ang="0">
                  <a:pos x="T6" y="T7"/>
                </a:cxn>
                <a:cxn ang="0">
                  <a:pos x="T8" y="T9"/>
                </a:cxn>
                <a:cxn ang="0">
                  <a:pos x="T10" y="T11"/>
                </a:cxn>
                <a:cxn ang="0">
                  <a:pos x="T12" y="T13"/>
                </a:cxn>
              </a:cxnLst>
              <a:rect l="0" t="0" r="r" b="b"/>
              <a:pathLst>
                <a:path w="127" h="45">
                  <a:moveTo>
                    <a:pt x="3" y="0"/>
                  </a:moveTo>
                  <a:cubicBezTo>
                    <a:pt x="43" y="19"/>
                    <a:pt x="84" y="19"/>
                    <a:pt x="126" y="16"/>
                  </a:cubicBezTo>
                  <a:cubicBezTo>
                    <a:pt x="126" y="24"/>
                    <a:pt x="127" y="31"/>
                    <a:pt x="126" y="39"/>
                  </a:cubicBezTo>
                  <a:cubicBezTo>
                    <a:pt x="126" y="40"/>
                    <a:pt x="123" y="42"/>
                    <a:pt x="122" y="42"/>
                  </a:cubicBezTo>
                  <a:cubicBezTo>
                    <a:pt x="89" y="45"/>
                    <a:pt x="56" y="44"/>
                    <a:pt x="24" y="34"/>
                  </a:cubicBezTo>
                  <a:cubicBezTo>
                    <a:pt x="23" y="34"/>
                    <a:pt x="22" y="33"/>
                    <a:pt x="21" y="33"/>
                  </a:cubicBezTo>
                  <a:cubicBezTo>
                    <a:pt x="3" y="26"/>
                    <a:pt x="0" y="2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5626" name="Freeform 66">
              <a:extLst>
                <a:ext uri="{FF2B5EF4-FFF2-40B4-BE49-F238E27FC236}">
                  <a16:creationId xmlns:a16="http://schemas.microsoft.com/office/drawing/2014/main" id="{7D44BBA3-85AC-42CC-B3F5-018D07083EB7}"/>
                </a:ext>
              </a:extLst>
            </p:cNvPr>
            <p:cNvSpPr>
              <a:spLocks/>
            </p:cNvSpPr>
            <p:nvPr/>
          </p:nvSpPr>
          <p:spPr bwMode="auto">
            <a:xfrm>
              <a:off x="6661150" y="2470150"/>
              <a:ext cx="260350" cy="203200"/>
            </a:xfrm>
            <a:custGeom>
              <a:avLst/>
              <a:gdLst>
                <a:gd name="T0" fmla="*/ 69 w 69"/>
                <a:gd name="T1" fmla="*/ 0 h 54"/>
                <a:gd name="T2" fmla="*/ 69 w 69"/>
                <a:gd name="T3" fmla="*/ 36 h 54"/>
                <a:gd name="T4" fmla="*/ 66 w 69"/>
                <a:gd name="T5" fmla="*/ 40 h 54"/>
                <a:gd name="T6" fmla="*/ 38 w 69"/>
                <a:gd name="T7" fmla="*/ 51 h 54"/>
                <a:gd name="T8" fmla="*/ 2 w 69"/>
                <a:gd name="T9" fmla="*/ 38 h 54"/>
                <a:gd name="T10" fmla="*/ 1 w 69"/>
                <a:gd name="T11" fmla="*/ 34 h 54"/>
                <a:gd name="T12" fmla="*/ 1 w 69"/>
                <a:gd name="T13" fmla="*/ 0 h 54"/>
                <a:gd name="T14" fmla="*/ 69 w 69"/>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54">
                  <a:moveTo>
                    <a:pt x="69" y="0"/>
                  </a:moveTo>
                  <a:cubicBezTo>
                    <a:pt x="69" y="13"/>
                    <a:pt x="69" y="24"/>
                    <a:pt x="69" y="36"/>
                  </a:cubicBezTo>
                  <a:cubicBezTo>
                    <a:pt x="69" y="37"/>
                    <a:pt x="68" y="39"/>
                    <a:pt x="66" y="40"/>
                  </a:cubicBezTo>
                  <a:cubicBezTo>
                    <a:pt x="57" y="44"/>
                    <a:pt x="48" y="48"/>
                    <a:pt x="38" y="51"/>
                  </a:cubicBezTo>
                  <a:cubicBezTo>
                    <a:pt x="24" y="54"/>
                    <a:pt x="12" y="48"/>
                    <a:pt x="2" y="38"/>
                  </a:cubicBezTo>
                  <a:cubicBezTo>
                    <a:pt x="1" y="37"/>
                    <a:pt x="1" y="35"/>
                    <a:pt x="1" y="34"/>
                  </a:cubicBezTo>
                  <a:cubicBezTo>
                    <a:pt x="0" y="23"/>
                    <a:pt x="1" y="12"/>
                    <a:pt x="1" y="0"/>
                  </a:cubicBezTo>
                  <a:cubicBezTo>
                    <a:pt x="24" y="0"/>
                    <a:pt x="46" y="0"/>
                    <a:pt x="6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5627" name="Freeform 67">
              <a:extLst>
                <a:ext uri="{FF2B5EF4-FFF2-40B4-BE49-F238E27FC236}">
                  <a16:creationId xmlns:a16="http://schemas.microsoft.com/office/drawing/2014/main" id="{371371EE-7B66-46DC-8D82-4DC4A58BD314}"/>
                </a:ext>
              </a:extLst>
            </p:cNvPr>
            <p:cNvSpPr>
              <a:spLocks/>
            </p:cNvSpPr>
            <p:nvPr/>
          </p:nvSpPr>
          <p:spPr bwMode="auto">
            <a:xfrm>
              <a:off x="7075488" y="2470150"/>
              <a:ext cx="257175" cy="260350"/>
            </a:xfrm>
            <a:custGeom>
              <a:avLst/>
              <a:gdLst>
                <a:gd name="T0" fmla="*/ 0 w 68"/>
                <a:gd name="T1" fmla="*/ 26 h 69"/>
                <a:gd name="T2" fmla="*/ 0 w 68"/>
                <a:gd name="T3" fmla="*/ 0 h 69"/>
                <a:gd name="T4" fmla="*/ 68 w 68"/>
                <a:gd name="T5" fmla="*/ 0 h 69"/>
                <a:gd name="T6" fmla="*/ 68 w 68"/>
                <a:gd name="T7" fmla="*/ 69 h 69"/>
                <a:gd name="T8" fmla="*/ 37 w 68"/>
                <a:gd name="T9" fmla="*/ 66 h 69"/>
                <a:gd name="T10" fmla="*/ 41 w 68"/>
                <a:gd name="T11" fmla="*/ 43 h 69"/>
                <a:gd name="T12" fmla="*/ 36 w 68"/>
                <a:gd name="T13" fmla="*/ 36 h 69"/>
                <a:gd name="T14" fmla="*/ 0 w 68"/>
                <a:gd name="T15" fmla="*/ 26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69">
                  <a:moveTo>
                    <a:pt x="0" y="26"/>
                  </a:moveTo>
                  <a:cubicBezTo>
                    <a:pt x="0" y="19"/>
                    <a:pt x="0" y="10"/>
                    <a:pt x="0" y="0"/>
                  </a:cubicBezTo>
                  <a:cubicBezTo>
                    <a:pt x="23" y="0"/>
                    <a:pt x="45" y="0"/>
                    <a:pt x="68" y="0"/>
                  </a:cubicBezTo>
                  <a:cubicBezTo>
                    <a:pt x="68" y="24"/>
                    <a:pt x="68" y="47"/>
                    <a:pt x="68" y="69"/>
                  </a:cubicBezTo>
                  <a:cubicBezTo>
                    <a:pt x="58" y="68"/>
                    <a:pt x="48" y="67"/>
                    <a:pt x="37" y="66"/>
                  </a:cubicBezTo>
                  <a:cubicBezTo>
                    <a:pt x="38" y="59"/>
                    <a:pt x="39" y="51"/>
                    <a:pt x="41" y="43"/>
                  </a:cubicBezTo>
                  <a:cubicBezTo>
                    <a:pt x="41" y="39"/>
                    <a:pt x="40" y="37"/>
                    <a:pt x="36" y="36"/>
                  </a:cubicBezTo>
                  <a:cubicBezTo>
                    <a:pt x="25" y="33"/>
                    <a:pt x="13" y="29"/>
                    <a:pt x="0"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5628" name="Freeform 68">
              <a:extLst>
                <a:ext uri="{FF2B5EF4-FFF2-40B4-BE49-F238E27FC236}">
                  <a16:creationId xmlns:a16="http://schemas.microsoft.com/office/drawing/2014/main" id="{BBCE08EE-812B-4527-8DEE-E671A7D359F9}"/>
                </a:ext>
              </a:extLst>
            </p:cNvPr>
            <p:cNvSpPr>
              <a:spLocks/>
            </p:cNvSpPr>
            <p:nvPr/>
          </p:nvSpPr>
          <p:spPr bwMode="auto">
            <a:xfrm>
              <a:off x="6173788" y="3344863"/>
              <a:ext cx="361950" cy="139700"/>
            </a:xfrm>
            <a:custGeom>
              <a:avLst/>
              <a:gdLst>
                <a:gd name="T0" fmla="*/ 0 w 96"/>
                <a:gd name="T1" fmla="*/ 0 h 37"/>
                <a:gd name="T2" fmla="*/ 96 w 96"/>
                <a:gd name="T3" fmla="*/ 0 h 37"/>
                <a:gd name="T4" fmla="*/ 93 w 96"/>
                <a:gd name="T5" fmla="*/ 6 h 37"/>
                <a:gd name="T6" fmla="*/ 76 w 96"/>
                <a:gd name="T7" fmla="*/ 33 h 37"/>
                <a:gd name="T8" fmla="*/ 71 w 96"/>
                <a:gd name="T9" fmla="*/ 37 h 37"/>
                <a:gd name="T10" fmla="*/ 0 w 96"/>
                <a:gd name="T11" fmla="*/ 37 h 37"/>
                <a:gd name="T12" fmla="*/ 0 w 96"/>
                <a:gd name="T13" fmla="*/ 0 h 37"/>
              </a:gdLst>
              <a:ahLst/>
              <a:cxnLst>
                <a:cxn ang="0">
                  <a:pos x="T0" y="T1"/>
                </a:cxn>
                <a:cxn ang="0">
                  <a:pos x="T2" y="T3"/>
                </a:cxn>
                <a:cxn ang="0">
                  <a:pos x="T4" y="T5"/>
                </a:cxn>
                <a:cxn ang="0">
                  <a:pos x="T6" y="T7"/>
                </a:cxn>
                <a:cxn ang="0">
                  <a:pos x="T8" y="T9"/>
                </a:cxn>
                <a:cxn ang="0">
                  <a:pos x="T10" y="T11"/>
                </a:cxn>
                <a:cxn ang="0">
                  <a:pos x="T12" y="T13"/>
                </a:cxn>
              </a:cxnLst>
              <a:rect l="0" t="0" r="r" b="b"/>
              <a:pathLst>
                <a:path w="96" h="37">
                  <a:moveTo>
                    <a:pt x="0" y="0"/>
                  </a:moveTo>
                  <a:cubicBezTo>
                    <a:pt x="32" y="0"/>
                    <a:pt x="63" y="0"/>
                    <a:pt x="96" y="0"/>
                  </a:cubicBezTo>
                  <a:cubicBezTo>
                    <a:pt x="95" y="3"/>
                    <a:pt x="94" y="5"/>
                    <a:pt x="93" y="6"/>
                  </a:cubicBezTo>
                  <a:cubicBezTo>
                    <a:pt x="88" y="15"/>
                    <a:pt x="82" y="24"/>
                    <a:pt x="76" y="33"/>
                  </a:cubicBezTo>
                  <a:cubicBezTo>
                    <a:pt x="75" y="35"/>
                    <a:pt x="73" y="37"/>
                    <a:pt x="71" y="37"/>
                  </a:cubicBezTo>
                  <a:cubicBezTo>
                    <a:pt x="48" y="37"/>
                    <a:pt x="24" y="37"/>
                    <a:pt x="0" y="37"/>
                  </a:cubicBezTo>
                  <a:cubicBezTo>
                    <a:pt x="0" y="25"/>
                    <a:pt x="0" y="13"/>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5629" name="Freeform 69">
              <a:extLst>
                <a:ext uri="{FF2B5EF4-FFF2-40B4-BE49-F238E27FC236}">
                  <a16:creationId xmlns:a16="http://schemas.microsoft.com/office/drawing/2014/main" id="{81267556-6275-4921-A281-8939FCE6FC19}"/>
                </a:ext>
              </a:extLst>
            </p:cNvPr>
            <p:cNvSpPr>
              <a:spLocks/>
            </p:cNvSpPr>
            <p:nvPr/>
          </p:nvSpPr>
          <p:spPr bwMode="auto">
            <a:xfrm>
              <a:off x="6127750" y="3552825"/>
              <a:ext cx="287337" cy="95250"/>
            </a:xfrm>
            <a:custGeom>
              <a:avLst/>
              <a:gdLst>
                <a:gd name="T0" fmla="*/ 0 w 76"/>
                <a:gd name="T1" fmla="*/ 25 h 25"/>
                <a:gd name="T2" fmla="*/ 0 w 76"/>
                <a:gd name="T3" fmla="*/ 0 h 25"/>
                <a:gd name="T4" fmla="*/ 76 w 76"/>
                <a:gd name="T5" fmla="*/ 0 h 25"/>
                <a:gd name="T6" fmla="*/ 65 w 76"/>
                <a:gd name="T7" fmla="*/ 23 h 25"/>
                <a:gd name="T8" fmla="*/ 62 w 76"/>
                <a:gd name="T9" fmla="*/ 25 h 25"/>
                <a:gd name="T10" fmla="*/ 0 w 76"/>
                <a:gd name="T11" fmla="*/ 25 h 25"/>
              </a:gdLst>
              <a:ahLst/>
              <a:cxnLst>
                <a:cxn ang="0">
                  <a:pos x="T0" y="T1"/>
                </a:cxn>
                <a:cxn ang="0">
                  <a:pos x="T2" y="T3"/>
                </a:cxn>
                <a:cxn ang="0">
                  <a:pos x="T4" y="T5"/>
                </a:cxn>
                <a:cxn ang="0">
                  <a:pos x="T6" y="T7"/>
                </a:cxn>
                <a:cxn ang="0">
                  <a:pos x="T8" y="T9"/>
                </a:cxn>
                <a:cxn ang="0">
                  <a:pos x="T10" y="T11"/>
                </a:cxn>
              </a:cxnLst>
              <a:rect l="0" t="0" r="r" b="b"/>
              <a:pathLst>
                <a:path w="76" h="25">
                  <a:moveTo>
                    <a:pt x="0" y="25"/>
                  </a:moveTo>
                  <a:cubicBezTo>
                    <a:pt x="0" y="16"/>
                    <a:pt x="0" y="9"/>
                    <a:pt x="0" y="0"/>
                  </a:cubicBezTo>
                  <a:cubicBezTo>
                    <a:pt x="25" y="0"/>
                    <a:pt x="50" y="0"/>
                    <a:pt x="76" y="0"/>
                  </a:cubicBezTo>
                  <a:cubicBezTo>
                    <a:pt x="72" y="8"/>
                    <a:pt x="69" y="16"/>
                    <a:pt x="65" y="23"/>
                  </a:cubicBezTo>
                  <a:cubicBezTo>
                    <a:pt x="65" y="24"/>
                    <a:pt x="63" y="25"/>
                    <a:pt x="62" y="25"/>
                  </a:cubicBezTo>
                  <a:cubicBezTo>
                    <a:pt x="42" y="25"/>
                    <a:pt x="21" y="25"/>
                    <a:pt x="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5630" name="Freeform 70">
              <a:extLst>
                <a:ext uri="{FF2B5EF4-FFF2-40B4-BE49-F238E27FC236}">
                  <a16:creationId xmlns:a16="http://schemas.microsoft.com/office/drawing/2014/main" id="{F1B19268-3A0C-46B4-B315-9D7964325687}"/>
                </a:ext>
              </a:extLst>
            </p:cNvPr>
            <p:cNvSpPr>
              <a:spLocks/>
            </p:cNvSpPr>
            <p:nvPr/>
          </p:nvSpPr>
          <p:spPr bwMode="auto">
            <a:xfrm>
              <a:off x="6565900" y="1982788"/>
              <a:ext cx="112712" cy="238125"/>
            </a:xfrm>
            <a:custGeom>
              <a:avLst/>
              <a:gdLst>
                <a:gd name="T0" fmla="*/ 0 w 30"/>
                <a:gd name="T1" fmla="*/ 0 h 63"/>
                <a:gd name="T2" fmla="*/ 12 w 30"/>
                <a:gd name="T3" fmla="*/ 0 h 63"/>
                <a:gd name="T4" fmla="*/ 17 w 30"/>
                <a:gd name="T5" fmla="*/ 21 h 63"/>
                <a:gd name="T6" fmla="*/ 18 w 30"/>
                <a:gd name="T7" fmla="*/ 21 h 63"/>
                <a:gd name="T8" fmla="*/ 18 w 30"/>
                <a:gd name="T9" fmla="*/ 0 h 63"/>
                <a:gd name="T10" fmla="*/ 30 w 30"/>
                <a:gd name="T11" fmla="*/ 0 h 63"/>
                <a:gd name="T12" fmla="*/ 30 w 30"/>
                <a:gd name="T13" fmla="*/ 61 h 63"/>
                <a:gd name="T14" fmla="*/ 16 w 30"/>
                <a:gd name="T15" fmla="*/ 53 h 63"/>
                <a:gd name="T16" fmla="*/ 14 w 30"/>
                <a:gd name="T17" fmla="*/ 40 h 63"/>
                <a:gd name="T18" fmla="*/ 12 w 30"/>
                <a:gd name="T19" fmla="*/ 38 h 63"/>
                <a:gd name="T20" fmla="*/ 12 w 30"/>
                <a:gd name="T21" fmla="*/ 61 h 63"/>
                <a:gd name="T22" fmla="*/ 0 w 30"/>
                <a:gd name="T23" fmla="*/ 61 h 63"/>
                <a:gd name="T24" fmla="*/ 0 w 30"/>
                <a:gd name="T25"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63">
                  <a:moveTo>
                    <a:pt x="0" y="0"/>
                  </a:moveTo>
                  <a:cubicBezTo>
                    <a:pt x="5" y="0"/>
                    <a:pt x="8" y="0"/>
                    <a:pt x="12" y="0"/>
                  </a:cubicBezTo>
                  <a:cubicBezTo>
                    <a:pt x="14" y="7"/>
                    <a:pt x="16" y="14"/>
                    <a:pt x="17" y="21"/>
                  </a:cubicBezTo>
                  <a:cubicBezTo>
                    <a:pt x="17" y="21"/>
                    <a:pt x="18" y="21"/>
                    <a:pt x="18" y="21"/>
                  </a:cubicBezTo>
                  <a:cubicBezTo>
                    <a:pt x="18" y="14"/>
                    <a:pt x="18" y="8"/>
                    <a:pt x="18" y="0"/>
                  </a:cubicBezTo>
                  <a:cubicBezTo>
                    <a:pt x="22" y="0"/>
                    <a:pt x="26" y="0"/>
                    <a:pt x="30" y="0"/>
                  </a:cubicBezTo>
                  <a:cubicBezTo>
                    <a:pt x="30" y="21"/>
                    <a:pt x="30" y="41"/>
                    <a:pt x="30" y="61"/>
                  </a:cubicBezTo>
                  <a:cubicBezTo>
                    <a:pt x="19" y="63"/>
                    <a:pt x="18" y="63"/>
                    <a:pt x="16" y="53"/>
                  </a:cubicBezTo>
                  <a:cubicBezTo>
                    <a:pt x="16" y="49"/>
                    <a:pt x="15" y="44"/>
                    <a:pt x="14" y="40"/>
                  </a:cubicBezTo>
                  <a:cubicBezTo>
                    <a:pt x="14" y="40"/>
                    <a:pt x="13" y="39"/>
                    <a:pt x="12" y="38"/>
                  </a:cubicBezTo>
                  <a:cubicBezTo>
                    <a:pt x="12" y="46"/>
                    <a:pt x="12" y="54"/>
                    <a:pt x="12" y="61"/>
                  </a:cubicBezTo>
                  <a:cubicBezTo>
                    <a:pt x="8" y="61"/>
                    <a:pt x="4" y="61"/>
                    <a:pt x="0" y="61"/>
                  </a:cubicBezTo>
                  <a:cubicBezTo>
                    <a:pt x="0" y="41"/>
                    <a:pt x="0" y="2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5631" name="Freeform 71">
              <a:extLst>
                <a:ext uri="{FF2B5EF4-FFF2-40B4-BE49-F238E27FC236}">
                  <a16:creationId xmlns:a16="http://schemas.microsoft.com/office/drawing/2014/main" id="{FCA2536D-E2DF-467D-A4B1-E94D03AD92D4}"/>
                </a:ext>
              </a:extLst>
            </p:cNvPr>
            <p:cNvSpPr>
              <a:spLocks noEditPoints="1"/>
            </p:cNvSpPr>
            <p:nvPr/>
          </p:nvSpPr>
          <p:spPr bwMode="auto">
            <a:xfrm>
              <a:off x="6264275" y="1974850"/>
              <a:ext cx="120650" cy="257175"/>
            </a:xfrm>
            <a:custGeom>
              <a:avLst/>
              <a:gdLst>
                <a:gd name="T0" fmla="*/ 25 w 32"/>
                <a:gd name="T1" fmla="*/ 29 h 68"/>
                <a:gd name="T2" fmla="*/ 27 w 32"/>
                <a:gd name="T3" fmla="*/ 59 h 68"/>
                <a:gd name="T4" fmla="*/ 0 w 32"/>
                <a:gd name="T5" fmla="*/ 64 h 68"/>
                <a:gd name="T6" fmla="*/ 0 w 32"/>
                <a:gd name="T7" fmla="*/ 3 h 68"/>
                <a:gd name="T8" fmla="*/ 27 w 32"/>
                <a:gd name="T9" fmla="*/ 6 h 68"/>
                <a:gd name="T10" fmla="*/ 25 w 32"/>
                <a:gd name="T11" fmla="*/ 29 h 68"/>
                <a:gd name="T12" fmla="*/ 12 w 32"/>
                <a:gd name="T13" fmla="*/ 53 h 68"/>
                <a:gd name="T14" fmla="*/ 17 w 32"/>
                <a:gd name="T15" fmla="*/ 42 h 68"/>
                <a:gd name="T16" fmla="*/ 14 w 32"/>
                <a:gd name="T17" fmla="*/ 35 h 68"/>
                <a:gd name="T18" fmla="*/ 12 w 32"/>
                <a:gd name="T19" fmla="*/ 36 h 68"/>
                <a:gd name="T20" fmla="*/ 12 w 32"/>
                <a:gd name="T21" fmla="*/ 53 h 68"/>
                <a:gd name="T22" fmla="*/ 12 w 32"/>
                <a:gd name="T23" fmla="*/ 26 h 68"/>
                <a:gd name="T24" fmla="*/ 16 w 32"/>
                <a:gd name="T25" fmla="*/ 13 h 68"/>
                <a:gd name="T26" fmla="*/ 12 w 32"/>
                <a:gd name="T27" fmla="*/ 14 h 68"/>
                <a:gd name="T28" fmla="*/ 12 w 32"/>
                <a:gd name="T29" fmla="*/ 2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 h="68">
                  <a:moveTo>
                    <a:pt x="25" y="29"/>
                  </a:moveTo>
                  <a:cubicBezTo>
                    <a:pt x="31" y="37"/>
                    <a:pt x="32" y="52"/>
                    <a:pt x="27" y="59"/>
                  </a:cubicBezTo>
                  <a:cubicBezTo>
                    <a:pt x="20" y="68"/>
                    <a:pt x="9" y="62"/>
                    <a:pt x="0" y="64"/>
                  </a:cubicBezTo>
                  <a:cubicBezTo>
                    <a:pt x="0" y="43"/>
                    <a:pt x="0" y="23"/>
                    <a:pt x="0" y="3"/>
                  </a:cubicBezTo>
                  <a:cubicBezTo>
                    <a:pt x="10" y="0"/>
                    <a:pt x="24" y="1"/>
                    <a:pt x="27" y="6"/>
                  </a:cubicBezTo>
                  <a:cubicBezTo>
                    <a:pt x="31" y="12"/>
                    <a:pt x="30" y="23"/>
                    <a:pt x="25" y="29"/>
                  </a:cubicBezTo>
                  <a:close/>
                  <a:moveTo>
                    <a:pt x="12" y="53"/>
                  </a:moveTo>
                  <a:cubicBezTo>
                    <a:pt x="20" y="52"/>
                    <a:pt x="18" y="46"/>
                    <a:pt x="17" y="42"/>
                  </a:cubicBezTo>
                  <a:cubicBezTo>
                    <a:pt x="17" y="40"/>
                    <a:pt x="15" y="37"/>
                    <a:pt x="14" y="35"/>
                  </a:cubicBezTo>
                  <a:cubicBezTo>
                    <a:pt x="14" y="35"/>
                    <a:pt x="13" y="35"/>
                    <a:pt x="12" y="36"/>
                  </a:cubicBezTo>
                  <a:cubicBezTo>
                    <a:pt x="12" y="41"/>
                    <a:pt x="12" y="47"/>
                    <a:pt x="12" y="53"/>
                  </a:cubicBezTo>
                  <a:close/>
                  <a:moveTo>
                    <a:pt x="12" y="26"/>
                  </a:moveTo>
                  <a:cubicBezTo>
                    <a:pt x="16" y="23"/>
                    <a:pt x="18" y="15"/>
                    <a:pt x="16" y="13"/>
                  </a:cubicBezTo>
                  <a:cubicBezTo>
                    <a:pt x="15" y="12"/>
                    <a:pt x="12" y="13"/>
                    <a:pt x="12" y="14"/>
                  </a:cubicBezTo>
                  <a:cubicBezTo>
                    <a:pt x="11" y="18"/>
                    <a:pt x="12" y="21"/>
                    <a:pt x="12"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5632" name="Freeform 72">
              <a:extLst>
                <a:ext uri="{FF2B5EF4-FFF2-40B4-BE49-F238E27FC236}">
                  <a16:creationId xmlns:a16="http://schemas.microsoft.com/office/drawing/2014/main" id="{842B1AEC-4CFA-4BE6-B18A-4976E93114C8}"/>
                </a:ext>
              </a:extLst>
            </p:cNvPr>
            <p:cNvSpPr>
              <a:spLocks/>
            </p:cNvSpPr>
            <p:nvPr/>
          </p:nvSpPr>
          <p:spPr bwMode="auto">
            <a:xfrm>
              <a:off x="6724650" y="1979613"/>
              <a:ext cx="120650" cy="241300"/>
            </a:xfrm>
            <a:custGeom>
              <a:avLst/>
              <a:gdLst>
                <a:gd name="T0" fmla="*/ 12 w 32"/>
                <a:gd name="T1" fmla="*/ 1 h 64"/>
                <a:gd name="T2" fmla="*/ 12 w 32"/>
                <a:gd name="T3" fmla="*/ 18 h 64"/>
                <a:gd name="T4" fmla="*/ 13 w 32"/>
                <a:gd name="T5" fmla="*/ 18 h 64"/>
                <a:gd name="T6" fmla="*/ 15 w 32"/>
                <a:gd name="T7" fmla="*/ 10 h 64"/>
                <a:gd name="T8" fmla="*/ 30 w 32"/>
                <a:gd name="T9" fmla="*/ 2 h 64"/>
                <a:gd name="T10" fmla="*/ 32 w 32"/>
                <a:gd name="T11" fmla="*/ 62 h 64"/>
                <a:gd name="T12" fmla="*/ 16 w 32"/>
                <a:gd name="T13" fmla="*/ 53 h 64"/>
                <a:gd name="T14" fmla="*/ 12 w 32"/>
                <a:gd name="T15" fmla="*/ 41 h 64"/>
                <a:gd name="T16" fmla="*/ 12 w 32"/>
                <a:gd name="T17" fmla="*/ 62 h 64"/>
                <a:gd name="T18" fmla="*/ 0 w 32"/>
                <a:gd name="T19" fmla="*/ 62 h 64"/>
                <a:gd name="T20" fmla="*/ 0 w 32"/>
                <a:gd name="T21" fmla="*/ 1 h 64"/>
                <a:gd name="T22" fmla="*/ 12 w 32"/>
                <a:gd name="T23" fmla="*/ 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64">
                  <a:moveTo>
                    <a:pt x="12" y="1"/>
                  </a:moveTo>
                  <a:cubicBezTo>
                    <a:pt x="12" y="7"/>
                    <a:pt x="12" y="12"/>
                    <a:pt x="12" y="18"/>
                  </a:cubicBezTo>
                  <a:cubicBezTo>
                    <a:pt x="12" y="18"/>
                    <a:pt x="13" y="18"/>
                    <a:pt x="13" y="18"/>
                  </a:cubicBezTo>
                  <a:cubicBezTo>
                    <a:pt x="14" y="15"/>
                    <a:pt x="15" y="13"/>
                    <a:pt x="15" y="10"/>
                  </a:cubicBezTo>
                  <a:cubicBezTo>
                    <a:pt x="18" y="0"/>
                    <a:pt x="18" y="0"/>
                    <a:pt x="30" y="2"/>
                  </a:cubicBezTo>
                  <a:cubicBezTo>
                    <a:pt x="20" y="22"/>
                    <a:pt x="24" y="42"/>
                    <a:pt x="32" y="62"/>
                  </a:cubicBezTo>
                  <a:cubicBezTo>
                    <a:pt x="19" y="64"/>
                    <a:pt x="19" y="64"/>
                    <a:pt x="16" y="53"/>
                  </a:cubicBezTo>
                  <a:cubicBezTo>
                    <a:pt x="15" y="49"/>
                    <a:pt x="14" y="45"/>
                    <a:pt x="12" y="41"/>
                  </a:cubicBezTo>
                  <a:cubicBezTo>
                    <a:pt x="12" y="48"/>
                    <a:pt x="12" y="55"/>
                    <a:pt x="12" y="62"/>
                  </a:cubicBezTo>
                  <a:cubicBezTo>
                    <a:pt x="7" y="62"/>
                    <a:pt x="4" y="62"/>
                    <a:pt x="0" y="62"/>
                  </a:cubicBezTo>
                  <a:cubicBezTo>
                    <a:pt x="0" y="42"/>
                    <a:pt x="0" y="22"/>
                    <a:pt x="0" y="1"/>
                  </a:cubicBezTo>
                  <a:cubicBezTo>
                    <a:pt x="3" y="1"/>
                    <a:pt x="7" y="1"/>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5633" name="Freeform 73">
              <a:extLst>
                <a:ext uri="{FF2B5EF4-FFF2-40B4-BE49-F238E27FC236}">
                  <a16:creationId xmlns:a16="http://schemas.microsoft.com/office/drawing/2014/main" id="{B590A89C-62BE-4DBA-A60A-3507A10CA7AC}"/>
                </a:ext>
              </a:extLst>
            </p:cNvPr>
            <p:cNvSpPr>
              <a:spLocks noEditPoints="1"/>
            </p:cNvSpPr>
            <p:nvPr/>
          </p:nvSpPr>
          <p:spPr bwMode="auto">
            <a:xfrm>
              <a:off x="6407150" y="1979613"/>
              <a:ext cx="125412" cy="241300"/>
            </a:xfrm>
            <a:custGeom>
              <a:avLst/>
              <a:gdLst>
                <a:gd name="T0" fmla="*/ 27 w 33"/>
                <a:gd name="T1" fmla="*/ 1 h 64"/>
                <a:gd name="T2" fmla="*/ 33 w 33"/>
                <a:gd name="T3" fmla="*/ 62 h 64"/>
                <a:gd name="T4" fmla="*/ 21 w 33"/>
                <a:gd name="T5" fmla="*/ 62 h 64"/>
                <a:gd name="T6" fmla="*/ 20 w 33"/>
                <a:gd name="T7" fmla="*/ 54 h 64"/>
                <a:gd name="T8" fmla="*/ 13 w 33"/>
                <a:gd name="T9" fmla="*/ 54 h 64"/>
                <a:gd name="T10" fmla="*/ 0 w 33"/>
                <a:gd name="T11" fmla="*/ 62 h 64"/>
                <a:gd name="T12" fmla="*/ 4 w 33"/>
                <a:gd name="T13" fmla="*/ 16 h 64"/>
                <a:gd name="T14" fmla="*/ 22 w 33"/>
                <a:gd name="T15" fmla="*/ 1 h 64"/>
                <a:gd name="T16" fmla="*/ 27 w 33"/>
                <a:gd name="T17" fmla="*/ 1 h 64"/>
                <a:gd name="T18" fmla="*/ 17 w 33"/>
                <a:gd name="T19" fmla="*/ 16 h 64"/>
                <a:gd name="T20" fmla="*/ 16 w 33"/>
                <a:gd name="T21" fmla="*/ 17 h 64"/>
                <a:gd name="T22" fmla="*/ 14 w 33"/>
                <a:gd name="T23" fmla="*/ 39 h 64"/>
                <a:gd name="T24" fmla="*/ 16 w 33"/>
                <a:gd name="T25" fmla="*/ 43 h 64"/>
                <a:gd name="T26" fmla="*/ 19 w 33"/>
                <a:gd name="T27" fmla="*/ 39 h 64"/>
                <a:gd name="T28" fmla="*/ 17 w 33"/>
                <a:gd name="T29" fmla="*/ 1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 h="64">
                  <a:moveTo>
                    <a:pt x="27" y="1"/>
                  </a:moveTo>
                  <a:cubicBezTo>
                    <a:pt x="29" y="22"/>
                    <a:pt x="31" y="42"/>
                    <a:pt x="33" y="62"/>
                  </a:cubicBezTo>
                  <a:cubicBezTo>
                    <a:pt x="29" y="62"/>
                    <a:pt x="25" y="62"/>
                    <a:pt x="21" y="62"/>
                  </a:cubicBezTo>
                  <a:cubicBezTo>
                    <a:pt x="21" y="59"/>
                    <a:pt x="20" y="57"/>
                    <a:pt x="20" y="54"/>
                  </a:cubicBezTo>
                  <a:cubicBezTo>
                    <a:pt x="18" y="54"/>
                    <a:pt x="15" y="54"/>
                    <a:pt x="13" y="54"/>
                  </a:cubicBezTo>
                  <a:cubicBezTo>
                    <a:pt x="11" y="64"/>
                    <a:pt x="11" y="64"/>
                    <a:pt x="0" y="62"/>
                  </a:cubicBezTo>
                  <a:cubicBezTo>
                    <a:pt x="1" y="47"/>
                    <a:pt x="3" y="31"/>
                    <a:pt x="4" y="16"/>
                  </a:cubicBezTo>
                  <a:cubicBezTo>
                    <a:pt x="6" y="0"/>
                    <a:pt x="6" y="0"/>
                    <a:pt x="22" y="1"/>
                  </a:cubicBezTo>
                  <a:cubicBezTo>
                    <a:pt x="23" y="1"/>
                    <a:pt x="25" y="1"/>
                    <a:pt x="27" y="1"/>
                  </a:cubicBezTo>
                  <a:close/>
                  <a:moveTo>
                    <a:pt x="17" y="16"/>
                  </a:moveTo>
                  <a:cubicBezTo>
                    <a:pt x="16" y="17"/>
                    <a:pt x="16" y="17"/>
                    <a:pt x="16" y="17"/>
                  </a:cubicBezTo>
                  <a:cubicBezTo>
                    <a:pt x="15" y="24"/>
                    <a:pt x="14" y="32"/>
                    <a:pt x="14" y="39"/>
                  </a:cubicBezTo>
                  <a:cubicBezTo>
                    <a:pt x="14" y="40"/>
                    <a:pt x="15" y="42"/>
                    <a:pt x="16" y="43"/>
                  </a:cubicBezTo>
                  <a:cubicBezTo>
                    <a:pt x="17" y="42"/>
                    <a:pt x="19" y="40"/>
                    <a:pt x="19" y="39"/>
                  </a:cubicBezTo>
                  <a:cubicBezTo>
                    <a:pt x="18" y="31"/>
                    <a:pt x="17" y="24"/>
                    <a:pt x="17"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5634" name="Freeform 74">
              <a:extLst>
                <a:ext uri="{FF2B5EF4-FFF2-40B4-BE49-F238E27FC236}">
                  <a16:creationId xmlns:a16="http://schemas.microsoft.com/office/drawing/2014/main" id="{65C55595-0935-40EE-B2C1-168EB9F2820E}"/>
                </a:ext>
              </a:extLst>
            </p:cNvPr>
            <p:cNvSpPr>
              <a:spLocks/>
            </p:cNvSpPr>
            <p:nvPr/>
          </p:nvSpPr>
          <p:spPr bwMode="auto">
            <a:xfrm>
              <a:off x="6127750" y="3727450"/>
              <a:ext cx="211137" cy="90488"/>
            </a:xfrm>
            <a:custGeom>
              <a:avLst/>
              <a:gdLst>
                <a:gd name="T0" fmla="*/ 56 w 56"/>
                <a:gd name="T1" fmla="*/ 0 h 24"/>
                <a:gd name="T2" fmla="*/ 50 w 56"/>
                <a:gd name="T3" fmla="*/ 21 h 24"/>
                <a:gd name="T4" fmla="*/ 46 w 56"/>
                <a:gd name="T5" fmla="*/ 24 h 24"/>
                <a:gd name="T6" fmla="*/ 0 w 56"/>
                <a:gd name="T7" fmla="*/ 24 h 24"/>
                <a:gd name="T8" fmla="*/ 0 w 56"/>
                <a:gd name="T9" fmla="*/ 0 h 24"/>
                <a:gd name="T10" fmla="*/ 56 w 56"/>
                <a:gd name="T11" fmla="*/ 0 h 24"/>
              </a:gdLst>
              <a:ahLst/>
              <a:cxnLst>
                <a:cxn ang="0">
                  <a:pos x="T0" y="T1"/>
                </a:cxn>
                <a:cxn ang="0">
                  <a:pos x="T2" y="T3"/>
                </a:cxn>
                <a:cxn ang="0">
                  <a:pos x="T4" y="T5"/>
                </a:cxn>
                <a:cxn ang="0">
                  <a:pos x="T6" y="T7"/>
                </a:cxn>
                <a:cxn ang="0">
                  <a:pos x="T8" y="T9"/>
                </a:cxn>
                <a:cxn ang="0">
                  <a:pos x="T10" y="T11"/>
                </a:cxn>
              </a:cxnLst>
              <a:rect l="0" t="0" r="r" b="b"/>
              <a:pathLst>
                <a:path w="56" h="24">
                  <a:moveTo>
                    <a:pt x="56" y="0"/>
                  </a:moveTo>
                  <a:cubicBezTo>
                    <a:pt x="54" y="7"/>
                    <a:pt x="53" y="14"/>
                    <a:pt x="50" y="21"/>
                  </a:cubicBezTo>
                  <a:cubicBezTo>
                    <a:pt x="50" y="22"/>
                    <a:pt x="48" y="24"/>
                    <a:pt x="46" y="24"/>
                  </a:cubicBezTo>
                  <a:cubicBezTo>
                    <a:pt x="31" y="24"/>
                    <a:pt x="16" y="24"/>
                    <a:pt x="0" y="24"/>
                  </a:cubicBezTo>
                  <a:cubicBezTo>
                    <a:pt x="0" y="16"/>
                    <a:pt x="0" y="8"/>
                    <a:pt x="0" y="0"/>
                  </a:cubicBezTo>
                  <a:cubicBezTo>
                    <a:pt x="19" y="0"/>
                    <a:pt x="37" y="0"/>
                    <a:pt x="5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5635" name="Freeform 75">
              <a:extLst>
                <a:ext uri="{FF2B5EF4-FFF2-40B4-BE49-F238E27FC236}">
                  <a16:creationId xmlns:a16="http://schemas.microsoft.com/office/drawing/2014/main" id="{7831E521-CAF9-4515-A8F3-B597112D27DF}"/>
                </a:ext>
              </a:extLst>
            </p:cNvPr>
            <p:cNvSpPr>
              <a:spLocks/>
            </p:cNvSpPr>
            <p:nvPr/>
          </p:nvSpPr>
          <p:spPr bwMode="auto">
            <a:xfrm>
              <a:off x="6661150" y="2994025"/>
              <a:ext cx="36512" cy="193675"/>
            </a:xfrm>
            <a:custGeom>
              <a:avLst/>
              <a:gdLst>
                <a:gd name="T0" fmla="*/ 1 w 10"/>
                <a:gd name="T1" fmla="*/ 0 h 51"/>
                <a:gd name="T2" fmla="*/ 9 w 10"/>
                <a:gd name="T3" fmla="*/ 36 h 51"/>
                <a:gd name="T4" fmla="*/ 2 w 10"/>
                <a:gd name="T5" fmla="*/ 51 h 51"/>
                <a:gd name="T6" fmla="*/ 0 w 10"/>
                <a:gd name="T7" fmla="*/ 51 h 51"/>
                <a:gd name="T8" fmla="*/ 0 w 10"/>
                <a:gd name="T9" fmla="*/ 0 h 51"/>
                <a:gd name="T10" fmla="*/ 1 w 10"/>
                <a:gd name="T11" fmla="*/ 0 h 51"/>
              </a:gdLst>
              <a:ahLst/>
              <a:cxnLst>
                <a:cxn ang="0">
                  <a:pos x="T0" y="T1"/>
                </a:cxn>
                <a:cxn ang="0">
                  <a:pos x="T2" y="T3"/>
                </a:cxn>
                <a:cxn ang="0">
                  <a:pos x="T4" y="T5"/>
                </a:cxn>
                <a:cxn ang="0">
                  <a:pos x="T6" y="T7"/>
                </a:cxn>
                <a:cxn ang="0">
                  <a:pos x="T8" y="T9"/>
                </a:cxn>
                <a:cxn ang="0">
                  <a:pos x="T10" y="T11"/>
                </a:cxn>
              </a:cxnLst>
              <a:rect l="0" t="0" r="r" b="b"/>
              <a:pathLst>
                <a:path w="10" h="51">
                  <a:moveTo>
                    <a:pt x="1" y="0"/>
                  </a:moveTo>
                  <a:cubicBezTo>
                    <a:pt x="4" y="12"/>
                    <a:pt x="8" y="24"/>
                    <a:pt x="9" y="36"/>
                  </a:cubicBezTo>
                  <a:cubicBezTo>
                    <a:pt x="10" y="41"/>
                    <a:pt x="5" y="46"/>
                    <a:pt x="2" y="51"/>
                  </a:cubicBezTo>
                  <a:cubicBezTo>
                    <a:pt x="1" y="51"/>
                    <a:pt x="1" y="51"/>
                    <a:pt x="0" y="51"/>
                  </a:cubicBezTo>
                  <a:cubicBezTo>
                    <a:pt x="0" y="34"/>
                    <a:pt x="0" y="17"/>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5636" name="Freeform 76">
              <a:extLst>
                <a:ext uri="{FF2B5EF4-FFF2-40B4-BE49-F238E27FC236}">
                  <a16:creationId xmlns:a16="http://schemas.microsoft.com/office/drawing/2014/main" id="{5E45FD00-6057-413A-BC59-79CA7B1F21A7}"/>
                </a:ext>
              </a:extLst>
            </p:cNvPr>
            <p:cNvSpPr>
              <a:spLocks noEditPoints="1"/>
            </p:cNvSpPr>
            <p:nvPr/>
          </p:nvSpPr>
          <p:spPr bwMode="auto">
            <a:xfrm>
              <a:off x="6792913" y="3594100"/>
              <a:ext cx="354012" cy="358775"/>
            </a:xfrm>
            <a:custGeom>
              <a:avLst/>
              <a:gdLst>
                <a:gd name="T0" fmla="*/ 94 w 94"/>
                <a:gd name="T1" fmla="*/ 47 h 95"/>
                <a:gd name="T2" fmla="*/ 48 w 94"/>
                <a:gd name="T3" fmla="*/ 95 h 95"/>
                <a:gd name="T4" fmla="*/ 0 w 94"/>
                <a:gd name="T5" fmla="*/ 48 h 95"/>
                <a:gd name="T6" fmla="*/ 47 w 94"/>
                <a:gd name="T7" fmla="*/ 0 h 95"/>
                <a:gd name="T8" fmla="*/ 94 w 94"/>
                <a:gd name="T9" fmla="*/ 47 h 95"/>
                <a:gd name="T10" fmla="*/ 48 w 94"/>
                <a:gd name="T11" fmla="*/ 15 h 95"/>
                <a:gd name="T12" fmla="*/ 14 w 94"/>
                <a:gd name="T13" fmla="*/ 47 h 95"/>
                <a:gd name="T14" fmla="*/ 47 w 94"/>
                <a:gd name="T15" fmla="*/ 81 h 95"/>
                <a:gd name="T16" fmla="*/ 80 w 94"/>
                <a:gd name="T17" fmla="*/ 48 h 95"/>
                <a:gd name="T18" fmla="*/ 48 w 94"/>
                <a:gd name="T19" fmla="*/ 1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95">
                  <a:moveTo>
                    <a:pt x="94" y="47"/>
                  </a:moveTo>
                  <a:cubicBezTo>
                    <a:pt x="94" y="74"/>
                    <a:pt x="74" y="95"/>
                    <a:pt x="48" y="95"/>
                  </a:cubicBezTo>
                  <a:cubicBezTo>
                    <a:pt x="21" y="95"/>
                    <a:pt x="0" y="74"/>
                    <a:pt x="0" y="48"/>
                  </a:cubicBezTo>
                  <a:cubicBezTo>
                    <a:pt x="0" y="22"/>
                    <a:pt x="21" y="0"/>
                    <a:pt x="47" y="0"/>
                  </a:cubicBezTo>
                  <a:cubicBezTo>
                    <a:pt x="73" y="0"/>
                    <a:pt x="94" y="21"/>
                    <a:pt x="94" y="47"/>
                  </a:cubicBezTo>
                  <a:close/>
                  <a:moveTo>
                    <a:pt x="48" y="15"/>
                  </a:moveTo>
                  <a:cubicBezTo>
                    <a:pt x="30" y="14"/>
                    <a:pt x="15" y="29"/>
                    <a:pt x="14" y="47"/>
                  </a:cubicBezTo>
                  <a:cubicBezTo>
                    <a:pt x="14" y="65"/>
                    <a:pt x="28" y="80"/>
                    <a:pt x="47" y="81"/>
                  </a:cubicBezTo>
                  <a:cubicBezTo>
                    <a:pt x="65" y="81"/>
                    <a:pt x="80" y="66"/>
                    <a:pt x="80" y="48"/>
                  </a:cubicBezTo>
                  <a:cubicBezTo>
                    <a:pt x="80" y="30"/>
                    <a:pt x="66" y="15"/>
                    <a:pt x="48"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5637" name="Freeform 77">
              <a:extLst>
                <a:ext uri="{FF2B5EF4-FFF2-40B4-BE49-F238E27FC236}">
                  <a16:creationId xmlns:a16="http://schemas.microsoft.com/office/drawing/2014/main" id="{D4649BAB-D207-4F98-BEB8-0FFE230F2425}"/>
                </a:ext>
              </a:extLst>
            </p:cNvPr>
            <p:cNvSpPr>
              <a:spLocks/>
            </p:cNvSpPr>
            <p:nvPr/>
          </p:nvSpPr>
          <p:spPr bwMode="auto">
            <a:xfrm>
              <a:off x="5716588" y="760413"/>
              <a:ext cx="123825" cy="123825"/>
            </a:xfrm>
            <a:custGeom>
              <a:avLst/>
              <a:gdLst>
                <a:gd name="T0" fmla="*/ 17 w 33"/>
                <a:gd name="T1" fmla="*/ 0 h 33"/>
                <a:gd name="T2" fmla="*/ 33 w 33"/>
                <a:gd name="T3" fmla="*/ 17 h 33"/>
                <a:gd name="T4" fmla="*/ 16 w 33"/>
                <a:gd name="T5" fmla="*/ 33 h 33"/>
                <a:gd name="T6" fmla="*/ 0 w 33"/>
                <a:gd name="T7" fmla="*/ 16 h 33"/>
                <a:gd name="T8" fmla="*/ 17 w 33"/>
                <a:gd name="T9" fmla="*/ 0 h 33"/>
              </a:gdLst>
              <a:ahLst/>
              <a:cxnLst>
                <a:cxn ang="0">
                  <a:pos x="T0" y="T1"/>
                </a:cxn>
                <a:cxn ang="0">
                  <a:pos x="T2" y="T3"/>
                </a:cxn>
                <a:cxn ang="0">
                  <a:pos x="T4" y="T5"/>
                </a:cxn>
                <a:cxn ang="0">
                  <a:pos x="T6" y="T7"/>
                </a:cxn>
                <a:cxn ang="0">
                  <a:pos x="T8" y="T9"/>
                </a:cxn>
              </a:cxnLst>
              <a:rect l="0" t="0" r="r" b="b"/>
              <a:pathLst>
                <a:path w="33" h="33">
                  <a:moveTo>
                    <a:pt x="17" y="0"/>
                  </a:moveTo>
                  <a:cubicBezTo>
                    <a:pt x="26" y="0"/>
                    <a:pt x="33" y="8"/>
                    <a:pt x="33" y="17"/>
                  </a:cubicBezTo>
                  <a:cubicBezTo>
                    <a:pt x="33" y="26"/>
                    <a:pt x="25" y="33"/>
                    <a:pt x="16" y="33"/>
                  </a:cubicBezTo>
                  <a:cubicBezTo>
                    <a:pt x="7" y="33"/>
                    <a:pt x="0" y="25"/>
                    <a:pt x="0" y="16"/>
                  </a:cubicBezTo>
                  <a:cubicBezTo>
                    <a:pt x="0" y="7"/>
                    <a:pt x="7" y="0"/>
                    <a:pt x="1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5638" name="Freeform 78">
              <a:extLst>
                <a:ext uri="{FF2B5EF4-FFF2-40B4-BE49-F238E27FC236}">
                  <a16:creationId xmlns:a16="http://schemas.microsoft.com/office/drawing/2014/main" id="{C649A4EA-07D5-4C24-A44F-ECBE78B8CCF2}"/>
                </a:ext>
              </a:extLst>
            </p:cNvPr>
            <p:cNvSpPr>
              <a:spLocks/>
            </p:cNvSpPr>
            <p:nvPr/>
          </p:nvSpPr>
          <p:spPr bwMode="auto">
            <a:xfrm>
              <a:off x="6645275" y="1220788"/>
              <a:ext cx="128587" cy="153988"/>
            </a:xfrm>
            <a:custGeom>
              <a:avLst/>
              <a:gdLst>
                <a:gd name="T0" fmla="*/ 28 w 34"/>
                <a:gd name="T1" fmla="*/ 41 h 41"/>
                <a:gd name="T2" fmla="*/ 11 w 34"/>
                <a:gd name="T3" fmla="*/ 30 h 41"/>
                <a:gd name="T4" fmla="*/ 23 w 34"/>
                <a:gd name="T5" fmla="*/ 29 h 41"/>
                <a:gd name="T6" fmla="*/ 20 w 34"/>
                <a:gd name="T7" fmla="*/ 25 h 41"/>
                <a:gd name="T8" fmla="*/ 12 w 34"/>
                <a:gd name="T9" fmla="*/ 23 h 41"/>
                <a:gd name="T10" fmla="*/ 5 w 34"/>
                <a:gd name="T11" fmla="*/ 5 h 41"/>
                <a:gd name="T12" fmla="*/ 7 w 34"/>
                <a:gd name="T13" fmla="*/ 0 h 41"/>
                <a:gd name="T14" fmla="*/ 23 w 34"/>
                <a:gd name="T15" fmla="*/ 9 h 41"/>
                <a:gd name="T16" fmla="*/ 11 w 34"/>
                <a:gd name="T17" fmla="*/ 12 h 41"/>
                <a:gd name="T18" fmla="*/ 14 w 34"/>
                <a:gd name="T19" fmla="*/ 15 h 41"/>
                <a:gd name="T20" fmla="*/ 25 w 34"/>
                <a:gd name="T21" fmla="*/ 18 h 41"/>
                <a:gd name="T22" fmla="*/ 31 w 34"/>
                <a:gd name="T23" fmla="*/ 34 h 41"/>
                <a:gd name="T24" fmla="*/ 28 w 34"/>
                <a:gd name="T25"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 h="41">
                  <a:moveTo>
                    <a:pt x="28" y="41"/>
                  </a:moveTo>
                  <a:cubicBezTo>
                    <a:pt x="22" y="38"/>
                    <a:pt x="13" y="41"/>
                    <a:pt x="11" y="30"/>
                  </a:cubicBezTo>
                  <a:cubicBezTo>
                    <a:pt x="15" y="30"/>
                    <a:pt x="19" y="29"/>
                    <a:pt x="23" y="29"/>
                  </a:cubicBezTo>
                  <a:cubicBezTo>
                    <a:pt x="22" y="28"/>
                    <a:pt x="21" y="26"/>
                    <a:pt x="20" y="25"/>
                  </a:cubicBezTo>
                  <a:cubicBezTo>
                    <a:pt x="17" y="24"/>
                    <a:pt x="15" y="24"/>
                    <a:pt x="12" y="23"/>
                  </a:cubicBezTo>
                  <a:cubicBezTo>
                    <a:pt x="2" y="19"/>
                    <a:pt x="0" y="15"/>
                    <a:pt x="5" y="5"/>
                  </a:cubicBezTo>
                  <a:cubicBezTo>
                    <a:pt x="6" y="4"/>
                    <a:pt x="6" y="2"/>
                    <a:pt x="7" y="0"/>
                  </a:cubicBezTo>
                  <a:cubicBezTo>
                    <a:pt x="12" y="3"/>
                    <a:pt x="20" y="0"/>
                    <a:pt x="23" y="9"/>
                  </a:cubicBezTo>
                  <a:cubicBezTo>
                    <a:pt x="19" y="10"/>
                    <a:pt x="16" y="11"/>
                    <a:pt x="11" y="12"/>
                  </a:cubicBezTo>
                  <a:cubicBezTo>
                    <a:pt x="12" y="13"/>
                    <a:pt x="13" y="14"/>
                    <a:pt x="14" y="15"/>
                  </a:cubicBezTo>
                  <a:cubicBezTo>
                    <a:pt x="18" y="16"/>
                    <a:pt x="22" y="17"/>
                    <a:pt x="25" y="18"/>
                  </a:cubicBezTo>
                  <a:cubicBezTo>
                    <a:pt x="32" y="22"/>
                    <a:pt x="34" y="27"/>
                    <a:pt x="31" y="34"/>
                  </a:cubicBezTo>
                  <a:cubicBezTo>
                    <a:pt x="30" y="36"/>
                    <a:pt x="29" y="39"/>
                    <a:pt x="28"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sp>
          <p:nvSpPr>
            <p:cNvPr id="25639" name="Freeform 79">
              <a:extLst>
                <a:ext uri="{FF2B5EF4-FFF2-40B4-BE49-F238E27FC236}">
                  <a16:creationId xmlns:a16="http://schemas.microsoft.com/office/drawing/2014/main" id="{83B2C599-48A9-4B4B-BCBC-010D4D4E3FF4}"/>
                </a:ext>
              </a:extLst>
            </p:cNvPr>
            <p:cNvSpPr>
              <a:spLocks/>
            </p:cNvSpPr>
            <p:nvPr/>
          </p:nvSpPr>
          <p:spPr bwMode="auto">
            <a:xfrm>
              <a:off x="6916738" y="3673475"/>
              <a:ext cx="120650" cy="200025"/>
            </a:xfrm>
            <a:custGeom>
              <a:avLst/>
              <a:gdLst>
                <a:gd name="T0" fmla="*/ 4 w 32"/>
                <a:gd name="T1" fmla="*/ 33 h 53"/>
                <a:gd name="T2" fmla="*/ 19 w 32"/>
                <a:gd name="T3" fmla="*/ 38 h 53"/>
                <a:gd name="T4" fmla="*/ 16 w 32"/>
                <a:gd name="T5" fmla="*/ 32 h 53"/>
                <a:gd name="T6" fmla="*/ 6 w 32"/>
                <a:gd name="T7" fmla="*/ 24 h 53"/>
                <a:gd name="T8" fmla="*/ 7 w 32"/>
                <a:gd name="T9" fmla="*/ 5 h 53"/>
                <a:gd name="T10" fmla="*/ 14 w 32"/>
                <a:gd name="T11" fmla="*/ 0 h 53"/>
                <a:gd name="T12" fmla="*/ 27 w 32"/>
                <a:gd name="T13" fmla="*/ 16 h 53"/>
                <a:gd name="T14" fmla="*/ 13 w 32"/>
                <a:gd name="T15" fmla="*/ 14 h 53"/>
                <a:gd name="T16" fmla="*/ 14 w 32"/>
                <a:gd name="T17" fmla="*/ 18 h 53"/>
                <a:gd name="T18" fmla="*/ 25 w 32"/>
                <a:gd name="T19" fmla="*/ 27 h 53"/>
                <a:gd name="T20" fmla="*/ 24 w 32"/>
                <a:gd name="T21" fmla="*/ 47 h 53"/>
                <a:gd name="T22" fmla="*/ 21 w 32"/>
                <a:gd name="T23" fmla="*/ 51 h 53"/>
                <a:gd name="T24" fmla="*/ 18 w 32"/>
                <a:gd name="T25" fmla="*/ 53 h 53"/>
                <a:gd name="T26" fmla="*/ 4 w 32"/>
                <a:gd name="T27" fmla="*/ 3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53">
                  <a:moveTo>
                    <a:pt x="4" y="33"/>
                  </a:moveTo>
                  <a:cubicBezTo>
                    <a:pt x="9" y="35"/>
                    <a:pt x="13" y="36"/>
                    <a:pt x="19" y="38"/>
                  </a:cubicBezTo>
                  <a:cubicBezTo>
                    <a:pt x="18" y="36"/>
                    <a:pt x="18" y="34"/>
                    <a:pt x="16" y="32"/>
                  </a:cubicBezTo>
                  <a:cubicBezTo>
                    <a:pt x="13" y="29"/>
                    <a:pt x="9" y="27"/>
                    <a:pt x="6" y="24"/>
                  </a:cubicBezTo>
                  <a:cubicBezTo>
                    <a:pt x="0" y="18"/>
                    <a:pt x="0" y="10"/>
                    <a:pt x="7" y="5"/>
                  </a:cubicBezTo>
                  <a:cubicBezTo>
                    <a:pt x="9" y="3"/>
                    <a:pt x="12" y="0"/>
                    <a:pt x="14" y="0"/>
                  </a:cubicBezTo>
                  <a:cubicBezTo>
                    <a:pt x="22" y="2"/>
                    <a:pt x="25" y="7"/>
                    <a:pt x="27" y="16"/>
                  </a:cubicBezTo>
                  <a:cubicBezTo>
                    <a:pt x="22" y="15"/>
                    <a:pt x="18" y="15"/>
                    <a:pt x="13" y="14"/>
                  </a:cubicBezTo>
                  <a:cubicBezTo>
                    <a:pt x="13" y="15"/>
                    <a:pt x="13" y="17"/>
                    <a:pt x="14" y="18"/>
                  </a:cubicBezTo>
                  <a:cubicBezTo>
                    <a:pt x="18" y="21"/>
                    <a:pt x="22" y="24"/>
                    <a:pt x="25" y="27"/>
                  </a:cubicBezTo>
                  <a:cubicBezTo>
                    <a:pt x="32" y="33"/>
                    <a:pt x="32" y="41"/>
                    <a:pt x="24" y="47"/>
                  </a:cubicBezTo>
                  <a:cubicBezTo>
                    <a:pt x="23" y="48"/>
                    <a:pt x="22" y="50"/>
                    <a:pt x="21" y="51"/>
                  </a:cubicBezTo>
                  <a:cubicBezTo>
                    <a:pt x="20" y="52"/>
                    <a:pt x="19" y="53"/>
                    <a:pt x="18" y="53"/>
                  </a:cubicBezTo>
                  <a:cubicBezTo>
                    <a:pt x="12" y="52"/>
                    <a:pt x="4" y="43"/>
                    <a:pt x="4"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s-ES"/>
            </a:p>
          </p:txBody>
        </p:sp>
      </p:grpSp>
      <p:sp>
        <p:nvSpPr>
          <p:cNvPr id="25644" name="Freeform 83">
            <a:extLst>
              <a:ext uri="{FF2B5EF4-FFF2-40B4-BE49-F238E27FC236}">
                <a16:creationId xmlns:a16="http://schemas.microsoft.com/office/drawing/2014/main" id="{86804744-B617-420E-8B25-B6274F1AAE73}"/>
              </a:ext>
            </a:extLst>
          </p:cNvPr>
          <p:cNvSpPr>
            <a:spLocks/>
          </p:cNvSpPr>
          <p:nvPr/>
        </p:nvSpPr>
        <p:spPr bwMode="auto">
          <a:xfrm>
            <a:off x="7188675" y="788195"/>
            <a:ext cx="1354138" cy="573088"/>
          </a:xfrm>
          <a:custGeom>
            <a:avLst/>
            <a:gdLst>
              <a:gd name="T0" fmla="*/ 619 w 619"/>
              <a:gd name="T1" fmla="*/ 262 h 262"/>
              <a:gd name="T2" fmla="*/ 531 w 619"/>
              <a:gd name="T3" fmla="*/ 0 h 262"/>
              <a:gd name="T4" fmla="*/ 0 w 619"/>
              <a:gd name="T5" fmla="*/ 178 h 262"/>
              <a:gd name="T6" fmla="*/ 28 w 619"/>
              <a:gd name="T7" fmla="*/ 259 h 262"/>
              <a:gd name="T8" fmla="*/ 32 w 619"/>
              <a:gd name="T9" fmla="*/ 262 h 262"/>
              <a:gd name="T10" fmla="*/ 61 w 619"/>
              <a:gd name="T11" fmla="*/ 262 h 262"/>
              <a:gd name="T12" fmla="*/ 54 w 619"/>
              <a:gd name="T13" fmla="*/ 240 h 262"/>
              <a:gd name="T14" fmla="*/ 82 w 619"/>
              <a:gd name="T15" fmla="*/ 182 h 262"/>
              <a:gd name="T16" fmla="*/ 469 w 619"/>
              <a:gd name="T17" fmla="*/ 53 h 262"/>
              <a:gd name="T18" fmla="*/ 526 w 619"/>
              <a:gd name="T19" fmla="*/ 82 h 262"/>
              <a:gd name="T20" fmla="*/ 571 w 619"/>
              <a:gd name="T21" fmla="*/ 215 h 262"/>
              <a:gd name="T22" fmla="*/ 541 w 619"/>
              <a:gd name="T23" fmla="*/ 262 h 262"/>
              <a:gd name="T24" fmla="*/ 615 w 619"/>
              <a:gd name="T25" fmla="*/ 262 h 262"/>
              <a:gd name="T26" fmla="*/ 619 w 619"/>
              <a:gd name="T27" fmla="*/ 26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19" h="262">
                <a:moveTo>
                  <a:pt x="619" y="262"/>
                </a:moveTo>
                <a:cubicBezTo>
                  <a:pt x="590" y="174"/>
                  <a:pt x="560" y="87"/>
                  <a:pt x="531" y="0"/>
                </a:cubicBezTo>
                <a:cubicBezTo>
                  <a:pt x="354" y="59"/>
                  <a:pt x="177" y="118"/>
                  <a:pt x="0" y="178"/>
                </a:cubicBezTo>
                <a:cubicBezTo>
                  <a:pt x="10" y="205"/>
                  <a:pt x="19" y="232"/>
                  <a:pt x="28" y="259"/>
                </a:cubicBezTo>
                <a:cubicBezTo>
                  <a:pt x="28" y="260"/>
                  <a:pt x="30" y="262"/>
                  <a:pt x="32" y="262"/>
                </a:cubicBezTo>
                <a:cubicBezTo>
                  <a:pt x="41" y="262"/>
                  <a:pt x="51" y="262"/>
                  <a:pt x="61" y="262"/>
                </a:cubicBezTo>
                <a:cubicBezTo>
                  <a:pt x="58" y="254"/>
                  <a:pt x="56" y="247"/>
                  <a:pt x="54" y="240"/>
                </a:cubicBezTo>
                <a:cubicBezTo>
                  <a:pt x="79" y="228"/>
                  <a:pt x="88" y="209"/>
                  <a:pt x="82" y="182"/>
                </a:cubicBezTo>
                <a:cubicBezTo>
                  <a:pt x="211" y="139"/>
                  <a:pt x="340" y="96"/>
                  <a:pt x="469" y="53"/>
                </a:cubicBezTo>
                <a:cubicBezTo>
                  <a:pt x="481" y="78"/>
                  <a:pt x="500" y="87"/>
                  <a:pt x="526" y="82"/>
                </a:cubicBezTo>
                <a:cubicBezTo>
                  <a:pt x="541" y="126"/>
                  <a:pt x="556" y="171"/>
                  <a:pt x="571" y="215"/>
                </a:cubicBezTo>
                <a:cubicBezTo>
                  <a:pt x="548" y="227"/>
                  <a:pt x="538" y="243"/>
                  <a:pt x="541" y="262"/>
                </a:cubicBezTo>
                <a:cubicBezTo>
                  <a:pt x="566" y="262"/>
                  <a:pt x="590" y="262"/>
                  <a:pt x="615" y="262"/>
                </a:cubicBezTo>
                <a:cubicBezTo>
                  <a:pt x="616" y="262"/>
                  <a:pt x="617" y="262"/>
                  <a:pt x="619" y="262"/>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25645" name="Freeform 84">
            <a:extLst>
              <a:ext uri="{FF2B5EF4-FFF2-40B4-BE49-F238E27FC236}">
                <a16:creationId xmlns:a16="http://schemas.microsoft.com/office/drawing/2014/main" id="{75DE45D2-0617-489F-8910-D3AC9932BFDB}"/>
              </a:ext>
            </a:extLst>
          </p:cNvPr>
          <p:cNvSpPr>
            <a:spLocks/>
          </p:cNvSpPr>
          <p:nvPr/>
        </p:nvSpPr>
        <p:spPr bwMode="auto">
          <a:xfrm>
            <a:off x="7642700" y="1078707"/>
            <a:ext cx="444500" cy="282575"/>
          </a:xfrm>
          <a:custGeom>
            <a:avLst/>
            <a:gdLst>
              <a:gd name="T0" fmla="*/ 156 w 203"/>
              <a:gd name="T1" fmla="*/ 129 h 129"/>
              <a:gd name="T2" fmla="*/ 171 w 203"/>
              <a:gd name="T3" fmla="*/ 129 h 129"/>
              <a:gd name="T4" fmla="*/ 192 w 203"/>
              <a:gd name="T5" fmla="*/ 111 h 129"/>
              <a:gd name="T6" fmla="*/ 95 w 203"/>
              <a:gd name="T7" fmla="*/ 5 h 129"/>
              <a:gd name="T8" fmla="*/ 20 w 203"/>
              <a:gd name="T9" fmla="*/ 124 h 129"/>
              <a:gd name="T10" fmla="*/ 27 w 203"/>
              <a:gd name="T11" fmla="*/ 129 h 129"/>
              <a:gd name="T12" fmla="*/ 124 w 203"/>
              <a:gd name="T13" fmla="*/ 129 h 129"/>
              <a:gd name="T14" fmla="*/ 134 w 203"/>
              <a:gd name="T15" fmla="*/ 119 h 129"/>
              <a:gd name="T16" fmla="*/ 119 w 203"/>
              <a:gd name="T17" fmla="*/ 103 h 129"/>
              <a:gd name="T18" fmla="*/ 96 w 203"/>
              <a:gd name="T19" fmla="*/ 105 h 129"/>
              <a:gd name="T20" fmla="*/ 64 w 203"/>
              <a:gd name="T21" fmla="*/ 89 h 129"/>
              <a:gd name="T22" fmla="*/ 67 w 203"/>
              <a:gd name="T23" fmla="*/ 47 h 129"/>
              <a:gd name="T24" fmla="*/ 72 w 203"/>
              <a:gd name="T25" fmla="*/ 25 h 129"/>
              <a:gd name="T26" fmla="*/ 91 w 203"/>
              <a:gd name="T27" fmla="*/ 18 h 129"/>
              <a:gd name="T28" fmla="*/ 96 w 203"/>
              <a:gd name="T29" fmla="*/ 30 h 129"/>
              <a:gd name="T30" fmla="*/ 126 w 203"/>
              <a:gd name="T31" fmla="*/ 33 h 129"/>
              <a:gd name="T32" fmla="*/ 121 w 203"/>
              <a:gd name="T33" fmla="*/ 53 h 129"/>
              <a:gd name="T34" fmla="*/ 90 w 203"/>
              <a:gd name="T35" fmla="*/ 54 h 129"/>
              <a:gd name="T36" fmla="*/ 80 w 203"/>
              <a:gd name="T37" fmla="*/ 73 h 129"/>
              <a:gd name="T38" fmla="*/ 97 w 203"/>
              <a:gd name="T39" fmla="*/ 84 h 129"/>
              <a:gd name="T40" fmla="*/ 121 w 203"/>
              <a:gd name="T41" fmla="*/ 82 h 129"/>
              <a:gd name="T42" fmla="*/ 152 w 203"/>
              <a:gd name="T43" fmla="*/ 104 h 129"/>
              <a:gd name="T44" fmla="*/ 156 w 203"/>
              <a:gd name="T45"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3" h="129">
                <a:moveTo>
                  <a:pt x="156" y="129"/>
                </a:moveTo>
                <a:cubicBezTo>
                  <a:pt x="160" y="129"/>
                  <a:pt x="165" y="129"/>
                  <a:pt x="171" y="129"/>
                </a:cubicBezTo>
                <a:cubicBezTo>
                  <a:pt x="189" y="129"/>
                  <a:pt x="189" y="129"/>
                  <a:pt x="192" y="111"/>
                </a:cubicBezTo>
                <a:cubicBezTo>
                  <a:pt x="203" y="52"/>
                  <a:pt x="155" y="0"/>
                  <a:pt x="95" y="5"/>
                </a:cubicBezTo>
                <a:cubicBezTo>
                  <a:pt x="38" y="11"/>
                  <a:pt x="0" y="70"/>
                  <a:pt x="20" y="124"/>
                </a:cubicBezTo>
                <a:cubicBezTo>
                  <a:pt x="21" y="127"/>
                  <a:pt x="22" y="129"/>
                  <a:pt x="27" y="129"/>
                </a:cubicBezTo>
                <a:cubicBezTo>
                  <a:pt x="59" y="129"/>
                  <a:pt x="91" y="129"/>
                  <a:pt x="124" y="129"/>
                </a:cubicBezTo>
                <a:cubicBezTo>
                  <a:pt x="130" y="129"/>
                  <a:pt x="134" y="126"/>
                  <a:pt x="134" y="119"/>
                </a:cubicBezTo>
                <a:cubicBezTo>
                  <a:pt x="135" y="110"/>
                  <a:pt x="129" y="103"/>
                  <a:pt x="119" y="103"/>
                </a:cubicBezTo>
                <a:cubicBezTo>
                  <a:pt x="111" y="103"/>
                  <a:pt x="104" y="104"/>
                  <a:pt x="96" y="105"/>
                </a:cubicBezTo>
                <a:cubicBezTo>
                  <a:pt x="80" y="106"/>
                  <a:pt x="70" y="101"/>
                  <a:pt x="64" y="89"/>
                </a:cubicBezTo>
                <a:cubicBezTo>
                  <a:pt x="56" y="73"/>
                  <a:pt x="56" y="57"/>
                  <a:pt x="67" y="47"/>
                </a:cubicBezTo>
                <a:cubicBezTo>
                  <a:pt x="74" y="40"/>
                  <a:pt x="78" y="34"/>
                  <a:pt x="72" y="25"/>
                </a:cubicBezTo>
                <a:cubicBezTo>
                  <a:pt x="79" y="22"/>
                  <a:pt x="85" y="20"/>
                  <a:pt x="91" y="18"/>
                </a:cubicBezTo>
                <a:cubicBezTo>
                  <a:pt x="93" y="23"/>
                  <a:pt x="94" y="27"/>
                  <a:pt x="96" y="30"/>
                </a:cubicBezTo>
                <a:cubicBezTo>
                  <a:pt x="106" y="31"/>
                  <a:pt x="115" y="32"/>
                  <a:pt x="126" y="33"/>
                </a:cubicBezTo>
                <a:cubicBezTo>
                  <a:pt x="124" y="40"/>
                  <a:pt x="123" y="47"/>
                  <a:pt x="121" y="53"/>
                </a:cubicBezTo>
                <a:cubicBezTo>
                  <a:pt x="110" y="50"/>
                  <a:pt x="100" y="49"/>
                  <a:pt x="90" y="54"/>
                </a:cubicBezTo>
                <a:cubicBezTo>
                  <a:pt x="81" y="59"/>
                  <a:pt x="78" y="64"/>
                  <a:pt x="80" y="73"/>
                </a:cubicBezTo>
                <a:cubicBezTo>
                  <a:pt x="82" y="81"/>
                  <a:pt x="87" y="84"/>
                  <a:pt x="97" y="84"/>
                </a:cubicBezTo>
                <a:cubicBezTo>
                  <a:pt x="105" y="83"/>
                  <a:pt x="113" y="82"/>
                  <a:pt x="121" y="82"/>
                </a:cubicBezTo>
                <a:cubicBezTo>
                  <a:pt x="137" y="82"/>
                  <a:pt x="147" y="89"/>
                  <a:pt x="152" y="104"/>
                </a:cubicBezTo>
                <a:cubicBezTo>
                  <a:pt x="154" y="111"/>
                  <a:pt x="155" y="120"/>
                  <a:pt x="156" y="129"/>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25646" name="Freeform 85">
            <a:extLst>
              <a:ext uri="{FF2B5EF4-FFF2-40B4-BE49-F238E27FC236}">
                <a16:creationId xmlns:a16="http://schemas.microsoft.com/office/drawing/2014/main" id="{9464EBAE-7B3D-48A8-8571-2CE5AF2F39D2}"/>
              </a:ext>
            </a:extLst>
          </p:cNvPr>
          <p:cNvSpPr>
            <a:spLocks/>
          </p:cNvSpPr>
          <p:nvPr/>
        </p:nvSpPr>
        <p:spPr bwMode="auto">
          <a:xfrm>
            <a:off x="8161812" y="1108870"/>
            <a:ext cx="120650" cy="119063"/>
          </a:xfrm>
          <a:custGeom>
            <a:avLst/>
            <a:gdLst>
              <a:gd name="T0" fmla="*/ 0 w 55"/>
              <a:gd name="T1" fmla="*/ 27 h 54"/>
              <a:gd name="T2" fmla="*/ 28 w 55"/>
              <a:gd name="T3" fmla="*/ 54 h 54"/>
              <a:gd name="T4" fmla="*/ 55 w 55"/>
              <a:gd name="T5" fmla="*/ 27 h 54"/>
              <a:gd name="T6" fmla="*/ 28 w 55"/>
              <a:gd name="T7" fmla="*/ 0 h 54"/>
              <a:gd name="T8" fmla="*/ 0 w 55"/>
              <a:gd name="T9" fmla="*/ 27 h 54"/>
            </a:gdLst>
            <a:ahLst/>
            <a:cxnLst>
              <a:cxn ang="0">
                <a:pos x="T0" y="T1"/>
              </a:cxn>
              <a:cxn ang="0">
                <a:pos x="T2" y="T3"/>
              </a:cxn>
              <a:cxn ang="0">
                <a:pos x="T4" y="T5"/>
              </a:cxn>
              <a:cxn ang="0">
                <a:pos x="T6" y="T7"/>
              </a:cxn>
              <a:cxn ang="0">
                <a:pos x="T8" y="T9"/>
              </a:cxn>
            </a:cxnLst>
            <a:rect l="0" t="0" r="r" b="b"/>
            <a:pathLst>
              <a:path w="55" h="54">
                <a:moveTo>
                  <a:pt x="0" y="27"/>
                </a:moveTo>
                <a:cubicBezTo>
                  <a:pt x="0" y="42"/>
                  <a:pt x="12" y="54"/>
                  <a:pt x="28" y="54"/>
                </a:cubicBezTo>
                <a:cubicBezTo>
                  <a:pt x="42" y="54"/>
                  <a:pt x="54" y="42"/>
                  <a:pt x="55" y="27"/>
                </a:cubicBezTo>
                <a:cubicBezTo>
                  <a:pt x="55" y="12"/>
                  <a:pt x="43" y="0"/>
                  <a:pt x="28" y="0"/>
                </a:cubicBezTo>
                <a:cubicBezTo>
                  <a:pt x="12" y="0"/>
                  <a:pt x="0" y="11"/>
                  <a:pt x="0" y="27"/>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25647" name="Freeform 86">
            <a:extLst>
              <a:ext uri="{FF2B5EF4-FFF2-40B4-BE49-F238E27FC236}">
                <a16:creationId xmlns:a16="http://schemas.microsoft.com/office/drawing/2014/main" id="{7D0C5BA8-5EC0-4265-B450-DFFF391057F9}"/>
              </a:ext>
            </a:extLst>
          </p:cNvPr>
          <p:cNvSpPr>
            <a:spLocks/>
          </p:cNvSpPr>
          <p:nvPr/>
        </p:nvSpPr>
        <p:spPr bwMode="auto">
          <a:xfrm>
            <a:off x="7477600" y="1321595"/>
            <a:ext cx="100013" cy="39688"/>
          </a:xfrm>
          <a:custGeom>
            <a:avLst/>
            <a:gdLst>
              <a:gd name="T0" fmla="*/ 0 w 46"/>
              <a:gd name="T1" fmla="*/ 18 h 18"/>
              <a:gd name="T2" fmla="*/ 46 w 46"/>
              <a:gd name="T3" fmla="*/ 18 h 18"/>
              <a:gd name="T4" fmla="*/ 0 w 46"/>
              <a:gd name="T5" fmla="*/ 18 h 18"/>
            </a:gdLst>
            <a:ahLst/>
            <a:cxnLst>
              <a:cxn ang="0">
                <a:pos x="T0" y="T1"/>
              </a:cxn>
              <a:cxn ang="0">
                <a:pos x="T2" y="T3"/>
              </a:cxn>
              <a:cxn ang="0">
                <a:pos x="T4" y="T5"/>
              </a:cxn>
            </a:cxnLst>
            <a:rect l="0" t="0" r="r" b="b"/>
            <a:pathLst>
              <a:path w="46" h="18">
                <a:moveTo>
                  <a:pt x="0" y="18"/>
                </a:moveTo>
                <a:cubicBezTo>
                  <a:pt x="16" y="18"/>
                  <a:pt x="31" y="18"/>
                  <a:pt x="46" y="18"/>
                </a:cubicBezTo>
                <a:cubicBezTo>
                  <a:pt x="38" y="1"/>
                  <a:pt x="10" y="0"/>
                  <a:pt x="0" y="18"/>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25648" name="Freeform 87">
            <a:extLst>
              <a:ext uri="{FF2B5EF4-FFF2-40B4-BE49-F238E27FC236}">
                <a16:creationId xmlns:a16="http://schemas.microsoft.com/office/drawing/2014/main" id="{2D108927-B4BC-4138-9AA6-85371000204C}"/>
              </a:ext>
            </a:extLst>
          </p:cNvPr>
          <p:cNvSpPr>
            <a:spLocks noEditPoints="1"/>
          </p:cNvSpPr>
          <p:nvPr/>
        </p:nvSpPr>
        <p:spPr bwMode="auto">
          <a:xfrm>
            <a:off x="7244237" y="1404145"/>
            <a:ext cx="1298575" cy="676275"/>
          </a:xfrm>
          <a:custGeom>
            <a:avLst/>
            <a:gdLst>
              <a:gd name="T0" fmla="*/ 593 w 593"/>
              <a:gd name="T1" fmla="*/ 0 h 309"/>
              <a:gd name="T2" fmla="*/ 593 w 593"/>
              <a:gd name="T3" fmla="*/ 309 h 309"/>
              <a:gd name="T4" fmla="*/ 0 w 593"/>
              <a:gd name="T5" fmla="*/ 309 h 309"/>
              <a:gd name="T6" fmla="*/ 0 w 593"/>
              <a:gd name="T7" fmla="*/ 0 h 309"/>
              <a:gd name="T8" fmla="*/ 593 w 593"/>
              <a:gd name="T9" fmla="*/ 0 h 309"/>
              <a:gd name="T10" fmla="*/ 80 w 593"/>
              <a:gd name="T11" fmla="*/ 32 h 309"/>
              <a:gd name="T12" fmla="*/ 66 w 593"/>
              <a:gd name="T13" fmla="*/ 66 h 309"/>
              <a:gd name="T14" fmla="*/ 32 w 593"/>
              <a:gd name="T15" fmla="*/ 80 h 309"/>
              <a:gd name="T16" fmla="*/ 32 w 593"/>
              <a:gd name="T17" fmla="*/ 229 h 309"/>
              <a:gd name="T18" fmla="*/ 80 w 593"/>
              <a:gd name="T19" fmla="*/ 277 h 309"/>
              <a:gd name="T20" fmla="*/ 512 w 593"/>
              <a:gd name="T21" fmla="*/ 277 h 309"/>
              <a:gd name="T22" fmla="*/ 560 w 593"/>
              <a:gd name="T23" fmla="*/ 229 h 309"/>
              <a:gd name="T24" fmla="*/ 560 w 593"/>
              <a:gd name="T25" fmla="*/ 80 h 309"/>
              <a:gd name="T26" fmla="*/ 558 w 593"/>
              <a:gd name="T27" fmla="*/ 80 h 309"/>
              <a:gd name="T28" fmla="*/ 513 w 593"/>
              <a:gd name="T29" fmla="*/ 36 h 309"/>
              <a:gd name="T30" fmla="*/ 507 w 593"/>
              <a:gd name="T31" fmla="*/ 32 h 309"/>
              <a:gd name="T32" fmla="*/ 301 w 593"/>
              <a:gd name="T33" fmla="*/ 32 h 309"/>
              <a:gd name="T34" fmla="*/ 128 w 593"/>
              <a:gd name="T35" fmla="*/ 32 h 309"/>
              <a:gd name="T36" fmla="*/ 80 w 593"/>
              <a:gd name="T37" fmla="*/ 32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3" h="309">
                <a:moveTo>
                  <a:pt x="593" y="0"/>
                </a:moveTo>
                <a:cubicBezTo>
                  <a:pt x="593" y="103"/>
                  <a:pt x="593" y="206"/>
                  <a:pt x="593" y="309"/>
                </a:cubicBezTo>
                <a:cubicBezTo>
                  <a:pt x="395" y="309"/>
                  <a:pt x="197" y="309"/>
                  <a:pt x="0" y="309"/>
                </a:cubicBezTo>
                <a:cubicBezTo>
                  <a:pt x="0" y="206"/>
                  <a:pt x="0" y="104"/>
                  <a:pt x="0" y="0"/>
                </a:cubicBezTo>
                <a:cubicBezTo>
                  <a:pt x="197" y="0"/>
                  <a:pt x="394" y="0"/>
                  <a:pt x="593" y="0"/>
                </a:cubicBezTo>
                <a:close/>
                <a:moveTo>
                  <a:pt x="80" y="32"/>
                </a:moveTo>
                <a:cubicBezTo>
                  <a:pt x="79" y="45"/>
                  <a:pt x="75" y="56"/>
                  <a:pt x="66" y="66"/>
                </a:cubicBezTo>
                <a:cubicBezTo>
                  <a:pt x="57" y="75"/>
                  <a:pt x="45" y="79"/>
                  <a:pt x="32" y="80"/>
                </a:cubicBezTo>
                <a:cubicBezTo>
                  <a:pt x="32" y="130"/>
                  <a:pt x="32" y="180"/>
                  <a:pt x="32" y="229"/>
                </a:cubicBezTo>
                <a:cubicBezTo>
                  <a:pt x="62" y="234"/>
                  <a:pt x="73" y="244"/>
                  <a:pt x="80" y="277"/>
                </a:cubicBezTo>
                <a:cubicBezTo>
                  <a:pt x="224" y="277"/>
                  <a:pt x="368" y="277"/>
                  <a:pt x="512" y="277"/>
                </a:cubicBezTo>
                <a:cubicBezTo>
                  <a:pt x="515" y="249"/>
                  <a:pt x="532" y="232"/>
                  <a:pt x="560" y="229"/>
                </a:cubicBezTo>
                <a:cubicBezTo>
                  <a:pt x="560" y="179"/>
                  <a:pt x="560" y="130"/>
                  <a:pt x="560" y="80"/>
                </a:cubicBezTo>
                <a:cubicBezTo>
                  <a:pt x="559" y="80"/>
                  <a:pt x="559" y="80"/>
                  <a:pt x="558" y="80"/>
                </a:cubicBezTo>
                <a:cubicBezTo>
                  <a:pt x="533" y="77"/>
                  <a:pt x="517" y="62"/>
                  <a:pt x="513" y="36"/>
                </a:cubicBezTo>
                <a:cubicBezTo>
                  <a:pt x="513" y="32"/>
                  <a:pt x="510" y="32"/>
                  <a:pt x="507" y="32"/>
                </a:cubicBezTo>
                <a:cubicBezTo>
                  <a:pt x="438" y="32"/>
                  <a:pt x="369" y="32"/>
                  <a:pt x="301" y="32"/>
                </a:cubicBezTo>
                <a:cubicBezTo>
                  <a:pt x="243" y="32"/>
                  <a:pt x="186" y="32"/>
                  <a:pt x="128" y="32"/>
                </a:cubicBezTo>
                <a:cubicBezTo>
                  <a:pt x="112" y="32"/>
                  <a:pt x="96" y="32"/>
                  <a:pt x="80" y="32"/>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25649" name="Freeform 88">
            <a:extLst>
              <a:ext uri="{FF2B5EF4-FFF2-40B4-BE49-F238E27FC236}">
                <a16:creationId xmlns:a16="http://schemas.microsoft.com/office/drawing/2014/main" id="{5B6742FA-2DB3-426F-8F26-55AB8B379FFC}"/>
              </a:ext>
            </a:extLst>
          </p:cNvPr>
          <p:cNvSpPr>
            <a:spLocks/>
          </p:cNvSpPr>
          <p:nvPr/>
        </p:nvSpPr>
        <p:spPr bwMode="auto">
          <a:xfrm>
            <a:off x="7188675" y="788195"/>
            <a:ext cx="1354138" cy="573088"/>
          </a:xfrm>
          <a:custGeom>
            <a:avLst/>
            <a:gdLst>
              <a:gd name="T0" fmla="*/ 619 w 619"/>
              <a:gd name="T1" fmla="*/ 262 h 262"/>
              <a:gd name="T2" fmla="*/ 615 w 619"/>
              <a:gd name="T3" fmla="*/ 262 h 262"/>
              <a:gd name="T4" fmla="*/ 541 w 619"/>
              <a:gd name="T5" fmla="*/ 262 h 262"/>
              <a:gd name="T6" fmla="*/ 571 w 619"/>
              <a:gd name="T7" fmla="*/ 215 h 262"/>
              <a:gd name="T8" fmla="*/ 526 w 619"/>
              <a:gd name="T9" fmla="*/ 82 h 262"/>
              <a:gd name="T10" fmla="*/ 469 w 619"/>
              <a:gd name="T11" fmla="*/ 53 h 262"/>
              <a:gd name="T12" fmla="*/ 82 w 619"/>
              <a:gd name="T13" fmla="*/ 182 h 262"/>
              <a:gd name="T14" fmla="*/ 54 w 619"/>
              <a:gd name="T15" fmla="*/ 240 h 262"/>
              <a:gd name="T16" fmla="*/ 61 w 619"/>
              <a:gd name="T17" fmla="*/ 262 h 262"/>
              <a:gd name="T18" fmla="*/ 32 w 619"/>
              <a:gd name="T19" fmla="*/ 262 h 262"/>
              <a:gd name="T20" fmla="*/ 28 w 619"/>
              <a:gd name="T21" fmla="*/ 259 h 262"/>
              <a:gd name="T22" fmla="*/ 0 w 619"/>
              <a:gd name="T23" fmla="*/ 178 h 262"/>
              <a:gd name="T24" fmla="*/ 531 w 619"/>
              <a:gd name="T25" fmla="*/ 0 h 262"/>
              <a:gd name="T26" fmla="*/ 619 w 619"/>
              <a:gd name="T27" fmla="*/ 26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19" h="262">
                <a:moveTo>
                  <a:pt x="619" y="262"/>
                </a:moveTo>
                <a:cubicBezTo>
                  <a:pt x="617" y="262"/>
                  <a:pt x="616" y="262"/>
                  <a:pt x="615" y="262"/>
                </a:cubicBezTo>
                <a:cubicBezTo>
                  <a:pt x="590" y="262"/>
                  <a:pt x="566" y="262"/>
                  <a:pt x="541" y="262"/>
                </a:cubicBezTo>
                <a:cubicBezTo>
                  <a:pt x="538" y="243"/>
                  <a:pt x="548" y="227"/>
                  <a:pt x="571" y="215"/>
                </a:cubicBezTo>
                <a:cubicBezTo>
                  <a:pt x="556" y="171"/>
                  <a:pt x="541" y="126"/>
                  <a:pt x="526" y="82"/>
                </a:cubicBezTo>
                <a:cubicBezTo>
                  <a:pt x="500" y="87"/>
                  <a:pt x="481" y="78"/>
                  <a:pt x="469" y="53"/>
                </a:cubicBezTo>
                <a:cubicBezTo>
                  <a:pt x="340" y="96"/>
                  <a:pt x="211" y="139"/>
                  <a:pt x="82" y="182"/>
                </a:cubicBezTo>
                <a:cubicBezTo>
                  <a:pt x="88" y="209"/>
                  <a:pt x="79" y="228"/>
                  <a:pt x="54" y="240"/>
                </a:cubicBezTo>
                <a:cubicBezTo>
                  <a:pt x="56" y="247"/>
                  <a:pt x="58" y="254"/>
                  <a:pt x="61" y="262"/>
                </a:cubicBezTo>
                <a:cubicBezTo>
                  <a:pt x="51" y="262"/>
                  <a:pt x="41" y="262"/>
                  <a:pt x="32" y="262"/>
                </a:cubicBezTo>
                <a:cubicBezTo>
                  <a:pt x="30" y="262"/>
                  <a:pt x="28" y="260"/>
                  <a:pt x="28" y="259"/>
                </a:cubicBezTo>
                <a:cubicBezTo>
                  <a:pt x="19" y="232"/>
                  <a:pt x="10" y="205"/>
                  <a:pt x="0" y="178"/>
                </a:cubicBezTo>
                <a:cubicBezTo>
                  <a:pt x="177" y="118"/>
                  <a:pt x="354" y="59"/>
                  <a:pt x="531" y="0"/>
                </a:cubicBezTo>
                <a:cubicBezTo>
                  <a:pt x="560" y="87"/>
                  <a:pt x="590" y="174"/>
                  <a:pt x="619" y="262"/>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25650" name="Freeform 89">
            <a:extLst>
              <a:ext uri="{FF2B5EF4-FFF2-40B4-BE49-F238E27FC236}">
                <a16:creationId xmlns:a16="http://schemas.microsoft.com/office/drawing/2014/main" id="{CC540B4D-E3A7-4611-9592-9C4470E4641A}"/>
              </a:ext>
            </a:extLst>
          </p:cNvPr>
          <p:cNvSpPr>
            <a:spLocks/>
          </p:cNvSpPr>
          <p:nvPr/>
        </p:nvSpPr>
        <p:spPr bwMode="auto">
          <a:xfrm>
            <a:off x="7642700" y="1078707"/>
            <a:ext cx="444500" cy="282575"/>
          </a:xfrm>
          <a:custGeom>
            <a:avLst/>
            <a:gdLst>
              <a:gd name="T0" fmla="*/ 156 w 203"/>
              <a:gd name="T1" fmla="*/ 129 h 129"/>
              <a:gd name="T2" fmla="*/ 152 w 203"/>
              <a:gd name="T3" fmla="*/ 104 h 129"/>
              <a:gd name="T4" fmla="*/ 121 w 203"/>
              <a:gd name="T5" fmla="*/ 82 h 129"/>
              <a:gd name="T6" fmla="*/ 97 w 203"/>
              <a:gd name="T7" fmla="*/ 84 h 129"/>
              <a:gd name="T8" fmla="*/ 80 w 203"/>
              <a:gd name="T9" fmla="*/ 73 h 129"/>
              <a:gd name="T10" fmla="*/ 90 w 203"/>
              <a:gd name="T11" fmla="*/ 54 h 129"/>
              <a:gd name="T12" fmla="*/ 121 w 203"/>
              <a:gd name="T13" fmla="*/ 53 h 129"/>
              <a:gd name="T14" fmla="*/ 126 w 203"/>
              <a:gd name="T15" fmla="*/ 33 h 129"/>
              <a:gd name="T16" fmla="*/ 96 w 203"/>
              <a:gd name="T17" fmla="*/ 30 h 129"/>
              <a:gd name="T18" fmla="*/ 91 w 203"/>
              <a:gd name="T19" fmla="*/ 18 h 129"/>
              <a:gd name="T20" fmla="*/ 72 w 203"/>
              <a:gd name="T21" fmla="*/ 25 h 129"/>
              <a:gd name="T22" fmla="*/ 67 w 203"/>
              <a:gd name="T23" fmla="*/ 47 h 129"/>
              <a:gd name="T24" fmla="*/ 64 w 203"/>
              <a:gd name="T25" fmla="*/ 89 h 129"/>
              <a:gd name="T26" fmla="*/ 96 w 203"/>
              <a:gd name="T27" fmla="*/ 105 h 129"/>
              <a:gd name="T28" fmla="*/ 119 w 203"/>
              <a:gd name="T29" fmla="*/ 103 h 129"/>
              <a:gd name="T30" fmla="*/ 134 w 203"/>
              <a:gd name="T31" fmla="*/ 119 h 129"/>
              <a:gd name="T32" fmla="*/ 124 w 203"/>
              <a:gd name="T33" fmla="*/ 129 h 129"/>
              <a:gd name="T34" fmla="*/ 27 w 203"/>
              <a:gd name="T35" fmla="*/ 129 h 129"/>
              <a:gd name="T36" fmla="*/ 20 w 203"/>
              <a:gd name="T37" fmla="*/ 124 h 129"/>
              <a:gd name="T38" fmla="*/ 95 w 203"/>
              <a:gd name="T39" fmla="*/ 5 h 129"/>
              <a:gd name="T40" fmla="*/ 192 w 203"/>
              <a:gd name="T41" fmla="*/ 111 h 129"/>
              <a:gd name="T42" fmla="*/ 171 w 203"/>
              <a:gd name="T43" fmla="*/ 129 h 129"/>
              <a:gd name="T44" fmla="*/ 156 w 203"/>
              <a:gd name="T45" fmla="*/ 12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3" h="129">
                <a:moveTo>
                  <a:pt x="156" y="129"/>
                </a:moveTo>
                <a:cubicBezTo>
                  <a:pt x="155" y="120"/>
                  <a:pt x="154" y="111"/>
                  <a:pt x="152" y="104"/>
                </a:cubicBezTo>
                <a:cubicBezTo>
                  <a:pt x="147" y="89"/>
                  <a:pt x="137" y="82"/>
                  <a:pt x="121" y="82"/>
                </a:cubicBezTo>
                <a:cubicBezTo>
                  <a:pt x="113" y="82"/>
                  <a:pt x="105" y="83"/>
                  <a:pt x="97" y="84"/>
                </a:cubicBezTo>
                <a:cubicBezTo>
                  <a:pt x="87" y="84"/>
                  <a:pt x="82" y="81"/>
                  <a:pt x="80" y="73"/>
                </a:cubicBezTo>
                <a:cubicBezTo>
                  <a:pt x="78" y="64"/>
                  <a:pt x="81" y="59"/>
                  <a:pt x="90" y="54"/>
                </a:cubicBezTo>
                <a:cubicBezTo>
                  <a:pt x="100" y="49"/>
                  <a:pt x="110" y="50"/>
                  <a:pt x="121" y="53"/>
                </a:cubicBezTo>
                <a:cubicBezTo>
                  <a:pt x="123" y="47"/>
                  <a:pt x="124" y="40"/>
                  <a:pt x="126" y="33"/>
                </a:cubicBezTo>
                <a:cubicBezTo>
                  <a:pt x="115" y="32"/>
                  <a:pt x="106" y="31"/>
                  <a:pt x="96" y="30"/>
                </a:cubicBezTo>
                <a:cubicBezTo>
                  <a:pt x="94" y="27"/>
                  <a:pt x="93" y="23"/>
                  <a:pt x="91" y="18"/>
                </a:cubicBezTo>
                <a:cubicBezTo>
                  <a:pt x="85" y="20"/>
                  <a:pt x="79" y="22"/>
                  <a:pt x="72" y="25"/>
                </a:cubicBezTo>
                <a:cubicBezTo>
                  <a:pt x="78" y="34"/>
                  <a:pt x="74" y="40"/>
                  <a:pt x="67" y="47"/>
                </a:cubicBezTo>
                <a:cubicBezTo>
                  <a:pt x="56" y="57"/>
                  <a:pt x="56" y="73"/>
                  <a:pt x="64" y="89"/>
                </a:cubicBezTo>
                <a:cubicBezTo>
                  <a:pt x="70" y="101"/>
                  <a:pt x="80" y="106"/>
                  <a:pt x="96" y="105"/>
                </a:cubicBezTo>
                <a:cubicBezTo>
                  <a:pt x="104" y="104"/>
                  <a:pt x="111" y="103"/>
                  <a:pt x="119" y="103"/>
                </a:cubicBezTo>
                <a:cubicBezTo>
                  <a:pt x="129" y="103"/>
                  <a:pt x="135" y="110"/>
                  <a:pt x="134" y="119"/>
                </a:cubicBezTo>
                <a:cubicBezTo>
                  <a:pt x="134" y="126"/>
                  <a:pt x="130" y="129"/>
                  <a:pt x="124" y="129"/>
                </a:cubicBezTo>
                <a:cubicBezTo>
                  <a:pt x="91" y="129"/>
                  <a:pt x="59" y="129"/>
                  <a:pt x="27" y="129"/>
                </a:cubicBezTo>
                <a:cubicBezTo>
                  <a:pt x="22" y="129"/>
                  <a:pt x="21" y="127"/>
                  <a:pt x="20" y="124"/>
                </a:cubicBezTo>
                <a:cubicBezTo>
                  <a:pt x="0" y="70"/>
                  <a:pt x="38" y="11"/>
                  <a:pt x="95" y="5"/>
                </a:cubicBezTo>
                <a:cubicBezTo>
                  <a:pt x="155" y="0"/>
                  <a:pt x="203" y="52"/>
                  <a:pt x="192" y="111"/>
                </a:cubicBezTo>
                <a:cubicBezTo>
                  <a:pt x="189" y="129"/>
                  <a:pt x="189" y="129"/>
                  <a:pt x="171" y="129"/>
                </a:cubicBezTo>
                <a:cubicBezTo>
                  <a:pt x="165" y="129"/>
                  <a:pt x="160" y="129"/>
                  <a:pt x="156" y="129"/>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25651" name="Freeform 90">
            <a:extLst>
              <a:ext uri="{FF2B5EF4-FFF2-40B4-BE49-F238E27FC236}">
                <a16:creationId xmlns:a16="http://schemas.microsoft.com/office/drawing/2014/main" id="{D0C138C4-76B0-42E0-B114-8E604EB55AAC}"/>
              </a:ext>
            </a:extLst>
          </p:cNvPr>
          <p:cNvSpPr>
            <a:spLocks/>
          </p:cNvSpPr>
          <p:nvPr/>
        </p:nvSpPr>
        <p:spPr bwMode="auto">
          <a:xfrm>
            <a:off x="8161812" y="1108870"/>
            <a:ext cx="120650" cy="119063"/>
          </a:xfrm>
          <a:custGeom>
            <a:avLst/>
            <a:gdLst>
              <a:gd name="T0" fmla="*/ 0 w 55"/>
              <a:gd name="T1" fmla="*/ 27 h 54"/>
              <a:gd name="T2" fmla="*/ 28 w 55"/>
              <a:gd name="T3" fmla="*/ 0 h 54"/>
              <a:gd name="T4" fmla="*/ 55 w 55"/>
              <a:gd name="T5" fmla="*/ 27 h 54"/>
              <a:gd name="T6" fmla="*/ 28 w 55"/>
              <a:gd name="T7" fmla="*/ 54 h 54"/>
              <a:gd name="T8" fmla="*/ 0 w 55"/>
              <a:gd name="T9" fmla="*/ 27 h 54"/>
            </a:gdLst>
            <a:ahLst/>
            <a:cxnLst>
              <a:cxn ang="0">
                <a:pos x="T0" y="T1"/>
              </a:cxn>
              <a:cxn ang="0">
                <a:pos x="T2" y="T3"/>
              </a:cxn>
              <a:cxn ang="0">
                <a:pos x="T4" y="T5"/>
              </a:cxn>
              <a:cxn ang="0">
                <a:pos x="T6" y="T7"/>
              </a:cxn>
              <a:cxn ang="0">
                <a:pos x="T8" y="T9"/>
              </a:cxn>
            </a:cxnLst>
            <a:rect l="0" t="0" r="r" b="b"/>
            <a:pathLst>
              <a:path w="55" h="54">
                <a:moveTo>
                  <a:pt x="0" y="27"/>
                </a:moveTo>
                <a:cubicBezTo>
                  <a:pt x="0" y="11"/>
                  <a:pt x="12" y="0"/>
                  <a:pt x="28" y="0"/>
                </a:cubicBezTo>
                <a:cubicBezTo>
                  <a:pt x="43" y="0"/>
                  <a:pt x="55" y="12"/>
                  <a:pt x="55" y="27"/>
                </a:cubicBezTo>
                <a:cubicBezTo>
                  <a:pt x="54" y="42"/>
                  <a:pt x="42" y="54"/>
                  <a:pt x="28" y="54"/>
                </a:cubicBezTo>
                <a:cubicBezTo>
                  <a:pt x="12" y="54"/>
                  <a:pt x="0" y="42"/>
                  <a:pt x="0" y="27"/>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25652" name="Freeform 91">
            <a:extLst>
              <a:ext uri="{FF2B5EF4-FFF2-40B4-BE49-F238E27FC236}">
                <a16:creationId xmlns:a16="http://schemas.microsoft.com/office/drawing/2014/main" id="{CD8BB546-1B2E-4F9A-86AD-8D989D1EC302}"/>
              </a:ext>
            </a:extLst>
          </p:cNvPr>
          <p:cNvSpPr>
            <a:spLocks/>
          </p:cNvSpPr>
          <p:nvPr/>
        </p:nvSpPr>
        <p:spPr bwMode="auto">
          <a:xfrm>
            <a:off x="7477600" y="1321595"/>
            <a:ext cx="100013" cy="39688"/>
          </a:xfrm>
          <a:custGeom>
            <a:avLst/>
            <a:gdLst>
              <a:gd name="T0" fmla="*/ 0 w 46"/>
              <a:gd name="T1" fmla="*/ 18 h 18"/>
              <a:gd name="T2" fmla="*/ 46 w 46"/>
              <a:gd name="T3" fmla="*/ 18 h 18"/>
              <a:gd name="T4" fmla="*/ 0 w 46"/>
              <a:gd name="T5" fmla="*/ 18 h 18"/>
            </a:gdLst>
            <a:ahLst/>
            <a:cxnLst>
              <a:cxn ang="0">
                <a:pos x="T0" y="T1"/>
              </a:cxn>
              <a:cxn ang="0">
                <a:pos x="T2" y="T3"/>
              </a:cxn>
              <a:cxn ang="0">
                <a:pos x="T4" y="T5"/>
              </a:cxn>
            </a:cxnLst>
            <a:rect l="0" t="0" r="r" b="b"/>
            <a:pathLst>
              <a:path w="46" h="18">
                <a:moveTo>
                  <a:pt x="0" y="18"/>
                </a:moveTo>
                <a:cubicBezTo>
                  <a:pt x="10" y="0"/>
                  <a:pt x="38" y="1"/>
                  <a:pt x="46" y="18"/>
                </a:cubicBezTo>
                <a:cubicBezTo>
                  <a:pt x="31" y="18"/>
                  <a:pt x="16" y="18"/>
                  <a:pt x="0" y="18"/>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25653" name="Freeform 92">
            <a:extLst>
              <a:ext uri="{FF2B5EF4-FFF2-40B4-BE49-F238E27FC236}">
                <a16:creationId xmlns:a16="http://schemas.microsoft.com/office/drawing/2014/main" id="{67927AC6-BF40-42AF-B40B-3D65106C2281}"/>
              </a:ext>
            </a:extLst>
          </p:cNvPr>
          <p:cNvSpPr>
            <a:spLocks noEditPoints="1"/>
          </p:cNvSpPr>
          <p:nvPr/>
        </p:nvSpPr>
        <p:spPr bwMode="auto">
          <a:xfrm>
            <a:off x="7685562" y="1535907"/>
            <a:ext cx="417513" cy="414338"/>
          </a:xfrm>
          <a:custGeom>
            <a:avLst/>
            <a:gdLst>
              <a:gd name="T0" fmla="*/ 95 w 191"/>
              <a:gd name="T1" fmla="*/ 0 h 190"/>
              <a:gd name="T2" fmla="*/ 190 w 191"/>
              <a:gd name="T3" fmla="*/ 95 h 190"/>
              <a:gd name="T4" fmla="*/ 95 w 191"/>
              <a:gd name="T5" fmla="*/ 190 h 190"/>
              <a:gd name="T6" fmla="*/ 0 w 191"/>
              <a:gd name="T7" fmla="*/ 95 h 190"/>
              <a:gd name="T8" fmla="*/ 95 w 191"/>
              <a:gd name="T9" fmla="*/ 0 h 190"/>
              <a:gd name="T10" fmla="*/ 87 w 191"/>
              <a:gd name="T11" fmla="*/ 14 h 190"/>
              <a:gd name="T12" fmla="*/ 86 w 191"/>
              <a:gd name="T13" fmla="*/ 18 h 190"/>
              <a:gd name="T14" fmla="*/ 77 w 191"/>
              <a:gd name="T15" fmla="*/ 33 h 190"/>
              <a:gd name="T16" fmla="*/ 56 w 191"/>
              <a:gd name="T17" fmla="*/ 72 h 190"/>
              <a:gd name="T18" fmla="*/ 81 w 191"/>
              <a:gd name="T19" fmla="*/ 102 h 190"/>
              <a:gd name="T20" fmla="*/ 106 w 191"/>
              <a:gd name="T21" fmla="*/ 107 h 190"/>
              <a:gd name="T22" fmla="*/ 118 w 191"/>
              <a:gd name="T23" fmla="*/ 124 h 190"/>
              <a:gd name="T24" fmla="*/ 103 w 191"/>
              <a:gd name="T25" fmla="*/ 140 h 190"/>
              <a:gd name="T26" fmla="*/ 67 w 191"/>
              <a:gd name="T27" fmla="*/ 131 h 190"/>
              <a:gd name="T28" fmla="*/ 62 w 191"/>
              <a:gd name="T29" fmla="*/ 127 h 190"/>
              <a:gd name="T30" fmla="*/ 53 w 191"/>
              <a:gd name="T31" fmla="*/ 140 h 190"/>
              <a:gd name="T32" fmla="*/ 54 w 191"/>
              <a:gd name="T33" fmla="*/ 147 h 190"/>
              <a:gd name="T34" fmla="*/ 74 w 191"/>
              <a:gd name="T35" fmla="*/ 158 h 190"/>
              <a:gd name="T36" fmla="*/ 87 w 191"/>
              <a:gd name="T37" fmla="*/ 174 h 190"/>
              <a:gd name="T38" fmla="*/ 87 w 191"/>
              <a:gd name="T39" fmla="*/ 175 h 190"/>
              <a:gd name="T40" fmla="*/ 108 w 191"/>
              <a:gd name="T41" fmla="*/ 175 h 190"/>
              <a:gd name="T42" fmla="*/ 108 w 191"/>
              <a:gd name="T43" fmla="*/ 161 h 190"/>
              <a:gd name="T44" fmla="*/ 115 w 191"/>
              <a:gd name="T45" fmla="*/ 159 h 190"/>
              <a:gd name="T46" fmla="*/ 138 w 191"/>
              <a:gd name="T47" fmla="*/ 136 h 190"/>
              <a:gd name="T48" fmla="*/ 110 w 191"/>
              <a:gd name="T49" fmla="*/ 86 h 190"/>
              <a:gd name="T50" fmla="*/ 89 w 191"/>
              <a:gd name="T51" fmla="*/ 81 h 190"/>
              <a:gd name="T52" fmla="*/ 78 w 191"/>
              <a:gd name="T53" fmla="*/ 63 h 190"/>
              <a:gd name="T54" fmla="*/ 95 w 191"/>
              <a:gd name="T55" fmla="*/ 49 h 190"/>
              <a:gd name="T56" fmla="*/ 126 w 191"/>
              <a:gd name="T57" fmla="*/ 59 h 190"/>
              <a:gd name="T58" fmla="*/ 138 w 191"/>
              <a:gd name="T59" fmla="*/ 40 h 190"/>
              <a:gd name="T60" fmla="*/ 108 w 191"/>
              <a:gd name="T61" fmla="*/ 27 h 190"/>
              <a:gd name="T62" fmla="*/ 108 w 191"/>
              <a:gd name="T63" fmla="*/ 14 h 190"/>
              <a:gd name="T64" fmla="*/ 87 w 191"/>
              <a:gd name="T65" fmla="*/ 1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1" h="190">
                <a:moveTo>
                  <a:pt x="95" y="0"/>
                </a:moveTo>
                <a:cubicBezTo>
                  <a:pt x="148" y="0"/>
                  <a:pt x="191" y="42"/>
                  <a:pt x="190" y="95"/>
                </a:cubicBezTo>
                <a:cubicBezTo>
                  <a:pt x="190" y="147"/>
                  <a:pt x="147" y="190"/>
                  <a:pt x="95" y="190"/>
                </a:cubicBezTo>
                <a:cubicBezTo>
                  <a:pt x="43" y="190"/>
                  <a:pt x="0" y="148"/>
                  <a:pt x="0" y="95"/>
                </a:cubicBezTo>
                <a:cubicBezTo>
                  <a:pt x="0" y="42"/>
                  <a:pt x="42" y="0"/>
                  <a:pt x="95" y="0"/>
                </a:cubicBezTo>
                <a:close/>
                <a:moveTo>
                  <a:pt x="87" y="14"/>
                </a:moveTo>
                <a:cubicBezTo>
                  <a:pt x="87" y="16"/>
                  <a:pt x="86" y="17"/>
                  <a:pt x="86" y="18"/>
                </a:cubicBezTo>
                <a:cubicBezTo>
                  <a:pt x="88" y="26"/>
                  <a:pt x="85" y="30"/>
                  <a:pt x="77" y="33"/>
                </a:cubicBezTo>
                <a:cubicBezTo>
                  <a:pt x="62" y="38"/>
                  <a:pt x="55" y="52"/>
                  <a:pt x="56" y="72"/>
                </a:cubicBezTo>
                <a:cubicBezTo>
                  <a:pt x="57" y="88"/>
                  <a:pt x="65" y="97"/>
                  <a:pt x="81" y="102"/>
                </a:cubicBezTo>
                <a:cubicBezTo>
                  <a:pt x="89" y="104"/>
                  <a:pt x="97" y="105"/>
                  <a:pt x="106" y="107"/>
                </a:cubicBezTo>
                <a:cubicBezTo>
                  <a:pt x="115" y="110"/>
                  <a:pt x="119" y="115"/>
                  <a:pt x="118" y="124"/>
                </a:cubicBezTo>
                <a:cubicBezTo>
                  <a:pt x="118" y="133"/>
                  <a:pt x="112" y="138"/>
                  <a:pt x="103" y="140"/>
                </a:cubicBezTo>
                <a:cubicBezTo>
                  <a:pt x="90" y="142"/>
                  <a:pt x="78" y="139"/>
                  <a:pt x="67" y="131"/>
                </a:cubicBezTo>
                <a:cubicBezTo>
                  <a:pt x="66" y="129"/>
                  <a:pt x="64" y="128"/>
                  <a:pt x="62" y="127"/>
                </a:cubicBezTo>
                <a:cubicBezTo>
                  <a:pt x="59" y="131"/>
                  <a:pt x="56" y="136"/>
                  <a:pt x="53" y="140"/>
                </a:cubicBezTo>
                <a:cubicBezTo>
                  <a:pt x="50" y="143"/>
                  <a:pt x="51" y="146"/>
                  <a:pt x="54" y="147"/>
                </a:cubicBezTo>
                <a:cubicBezTo>
                  <a:pt x="60" y="151"/>
                  <a:pt x="67" y="155"/>
                  <a:pt x="74" y="158"/>
                </a:cubicBezTo>
                <a:cubicBezTo>
                  <a:pt x="85" y="162"/>
                  <a:pt x="86" y="162"/>
                  <a:pt x="87" y="174"/>
                </a:cubicBezTo>
                <a:cubicBezTo>
                  <a:pt x="87" y="174"/>
                  <a:pt x="87" y="175"/>
                  <a:pt x="87" y="175"/>
                </a:cubicBezTo>
                <a:cubicBezTo>
                  <a:pt x="94" y="175"/>
                  <a:pt x="101" y="175"/>
                  <a:pt x="108" y="175"/>
                </a:cubicBezTo>
                <a:cubicBezTo>
                  <a:pt x="108" y="170"/>
                  <a:pt x="108" y="166"/>
                  <a:pt x="108" y="161"/>
                </a:cubicBezTo>
                <a:cubicBezTo>
                  <a:pt x="111" y="160"/>
                  <a:pt x="113" y="159"/>
                  <a:pt x="115" y="159"/>
                </a:cubicBezTo>
                <a:cubicBezTo>
                  <a:pt x="127" y="155"/>
                  <a:pt x="135" y="148"/>
                  <a:pt x="138" y="136"/>
                </a:cubicBezTo>
                <a:cubicBezTo>
                  <a:pt x="143" y="116"/>
                  <a:pt x="141" y="93"/>
                  <a:pt x="110" y="86"/>
                </a:cubicBezTo>
                <a:cubicBezTo>
                  <a:pt x="103" y="85"/>
                  <a:pt x="96" y="83"/>
                  <a:pt x="89" y="81"/>
                </a:cubicBezTo>
                <a:cubicBezTo>
                  <a:pt x="80" y="78"/>
                  <a:pt x="77" y="72"/>
                  <a:pt x="78" y="63"/>
                </a:cubicBezTo>
                <a:cubicBezTo>
                  <a:pt x="79" y="55"/>
                  <a:pt x="85" y="51"/>
                  <a:pt x="95" y="49"/>
                </a:cubicBezTo>
                <a:cubicBezTo>
                  <a:pt x="106" y="48"/>
                  <a:pt x="116" y="52"/>
                  <a:pt x="126" y="59"/>
                </a:cubicBezTo>
                <a:cubicBezTo>
                  <a:pt x="130" y="53"/>
                  <a:pt x="133" y="47"/>
                  <a:pt x="138" y="40"/>
                </a:cubicBezTo>
                <a:cubicBezTo>
                  <a:pt x="127" y="36"/>
                  <a:pt x="118" y="32"/>
                  <a:pt x="108" y="27"/>
                </a:cubicBezTo>
                <a:cubicBezTo>
                  <a:pt x="108" y="24"/>
                  <a:pt x="108" y="19"/>
                  <a:pt x="108" y="14"/>
                </a:cubicBezTo>
                <a:cubicBezTo>
                  <a:pt x="100" y="14"/>
                  <a:pt x="94" y="14"/>
                  <a:pt x="87" y="14"/>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25654" name="Freeform 93">
            <a:extLst>
              <a:ext uri="{FF2B5EF4-FFF2-40B4-BE49-F238E27FC236}">
                <a16:creationId xmlns:a16="http://schemas.microsoft.com/office/drawing/2014/main" id="{ECCF3A9C-3C9B-40EC-8CB6-76E5972D0525}"/>
              </a:ext>
            </a:extLst>
          </p:cNvPr>
          <p:cNvSpPr>
            <a:spLocks/>
          </p:cNvSpPr>
          <p:nvPr/>
        </p:nvSpPr>
        <p:spPr bwMode="auto">
          <a:xfrm>
            <a:off x="8220550" y="1680370"/>
            <a:ext cx="127000" cy="123825"/>
          </a:xfrm>
          <a:custGeom>
            <a:avLst/>
            <a:gdLst>
              <a:gd name="T0" fmla="*/ 58 w 58"/>
              <a:gd name="T1" fmla="*/ 29 h 57"/>
              <a:gd name="T2" fmla="*/ 29 w 58"/>
              <a:gd name="T3" fmla="*/ 57 h 57"/>
              <a:gd name="T4" fmla="*/ 1 w 58"/>
              <a:gd name="T5" fmla="*/ 29 h 57"/>
              <a:gd name="T6" fmla="*/ 29 w 58"/>
              <a:gd name="T7" fmla="*/ 0 h 57"/>
              <a:gd name="T8" fmla="*/ 58 w 58"/>
              <a:gd name="T9" fmla="*/ 29 h 57"/>
            </a:gdLst>
            <a:ahLst/>
            <a:cxnLst>
              <a:cxn ang="0">
                <a:pos x="T0" y="T1"/>
              </a:cxn>
              <a:cxn ang="0">
                <a:pos x="T2" y="T3"/>
              </a:cxn>
              <a:cxn ang="0">
                <a:pos x="T4" y="T5"/>
              </a:cxn>
              <a:cxn ang="0">
                <a:pos x="T6" y="T7"/>
              </a:cxn>
              <a:cxn ang="0">
                <a:pos x="T8" y="T9"/>
              </a:cxn>
            </a:cxnLst>
            <a:rect l="0" t="0" r="r" b="b"/>
            <a:pathLst>
              <a:path w="58" h="57">
                <a:moveTo>
                  <a:pt x="58" y="29"/>
                </a:moveTo>
                <a:cubicBezTo>
                  <a:pt x="58" y="45"/>
                  <a:pt x="46" y="57"/>
                  <a:pt x="29" y="57"/>
                </a:cubicBezTo>
                <a:cubicBezTo>
                  <a:pt x="13" y="57"/>
                  <a:pt x="1" y="45"/>
                  <a:pt x="1" y="29"/>
                </a:cubicBezTo>
                <a:cubicBezTo>
                  <a:pt x="0" y="13"/>
                  <a:pt x="13" y="0"/>
                  <a:pt x="29" y="0"/>
                </a:cubicBezTo>
                <a:cubicBezTo>
                  <a:pt x="45" y="0"/>
                  <a:pt x="58" y="12"/>
                  <a:pt x="58" y="29"/>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25655" name="Freeform 94">
            <a:extLst>
              <a:ext uri="{FF2B5EF4-FFF2-40B4-BE49-F238E27FC236}">
                <a16:creationId xmlns:a16="http://schemas.microsoft.com/office/drawing/2014/main" id="{ABAC99E0-3326-4D81-B092-C932A2B60C11}"/>
              </a:ext>
            </a:extLst>
          </p:cNvPr>
          <p:cNvSpPr>
            <a:spLocks/>
          </p:cNvSpPr>
          <p:nvPr/>
        </p:nvSpPr>
        <p:spPr bwMode="auto">
          <a:xfrm>
            <a:off x="7437912" y="1680370"/>
            <a:ext cx="127000" cy="125413"/>
          </a:xfrm>
          <a:custGeom>
            <a:avLst/>
            <a:gdLst>
              <a:gd name="T0" fmla="*/ 29 w 58"/>
              <a:gd name="T1" fmla="*/ 57 h 58"/>
              <a:gd name="T2" fmla="*/ 0 w 58"/>
              <a:gd name="T3" fmla="*/ 29 h 58"/>
              <a:gd name="T4" fmla="*/ 29 w 58"/>
              <a:gd name="T5" fmla="*/ 0 h 58"/>
              <a:gd name="T6" fmla="*/ 58 w 58"/>
              <a:gd name="T7" fmla="*/ 29 h 58"/>
              <a:gd name="T8" fmla="*/ 29 w 58"/>
              <a:gd name="T9" fmla="*/ 57 h 58"/>
            </a:gdLst>
            <a:ahLst/>
            <a:cxnLst>
              <a:cxn ang="0">
                <a:pos x="T0" y="T1"/>
              </a:cxn>
              <a:cxn ang="0">
                <a:pos x="T2" y="T3"/>
              </a:cxn>
              <a:cxn ang="0">
                <a:pos x="T4" y="T5"/>
              </a:cxn>
              <a:cxn ang="0">
                <a:pos x="T6" y="T7"/>
              </a:cxn>
              <a:cxn ang="0">
                <a:pos x="T8" y="T9"/>
              </a:cxn>
            </a:cxnLst>
            <a:rect l="0" t="0" r="r" b="b"/>
            <a:pathLst>
              <a:path w="58" h="58">
                <a:moveTo>
                  <a:pt x="29" y="57"/>
                </a:moveTo>
                <a:cubicBezTo>
                  <a:pt x="13" y="57"/>
                  <a:pt x="0" y="45"/>
                  <a:pt x="0" y="29"/>
                </a:cubicBezTo>
                <a:cubicBezTo>
                  <a:pt x="0" y="13"/>
                  <a:pt x="13" y="0"/>
                  <a:pt x="29" y="0"/>
                </a:cubicBezTo>
                <a:cubicBezTo>
                  <a:pt x="45" y="0"/>
                  <a:pt x="58" y="13"/>
                  <a:pt x="58" y="29"/>
                </a:cubicBezTo>
                <a:cubicBezTo>
                  <a:pt x="58" y="45"/>
                  <a:pt x="45" y="58"/>
                  <a:pt x="29" y="57"/>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25661" name="Freeform 98">
            <a:extLst>
              <a:ext uri="{FF2B5EF4-FFF2-40B4-BE49-F238E27FC236}">
                <a16:creationId xmlns:a16="http://schemas.microsoft.com/office/drawing/2014/main" id="{8614C55D-9E60-461B-806A-C0FB785A637C}"/>
              </a:ext>
            </a:extLst>
          </p:cNvPr>
          <p:cNvSpPr>
            <a:spLocks noEditPoints="1"/>
          </p:cNvSpPr>
          <p:nvPr/>
        </p:nvSpPr>
        <p:spPr bwMode="auto">
          <a:xfrm>
            <a:off x="7124701" y="2573338"/>
            <a:ext cx="1689099" cy="2278063"/>
          </a:xfrm>
          <a:custGeom>
            <a:avLst/>
            <a:gdLst>
              <a:gd name="T0" fmla="*/ 755 w 1193"/>
              <a:gd name="T1" fmla="*/ 12 h 1610"/>
              <a:gd name="T2" fmla="*/ 698 w 1193"/>
              <a:gd name="T3" fmla="*/ 55 h 1610"/>
              <a:gd name="T4" fmla="*/ 665 w 1193"/>
              <a:gd name="T5" fmla="*/ 83 h 1610"/>
              <a:gd name="T6" fmla="*/ 467 w 1193"/>
              <a:gd name="T7" fmla="*/ 119 h 1610"/>
              <a:gd name="T8" fmla="*/ 461 w 1193"/>
              <a:gd name="T9" fmla="*/ 194 h 1610"/>
              <a:gd name="T10" fmla="*/ 491 w 1193"/>
              <a:gd name="T11" fmla="*/ 314 h 1610"/>
              <a:gd name="T12" fmla="*/ 561 w 1193"/>
              <a:gd name="T13" fmla="*/ 403 h 1610"/>
              <a:gd name="T14" fmla="*/ 700 w 1193"/>
              <a:gd name="T15" fmla="*/ 345 h 1610"/>
              <a:gd name="T16" fmla="*/ 588 w 1193"/>
              <a:gd name="T17" fmla="*/ 456 h 1610"/>
              <a:gd name="T18" fmla="*/ 645 w 1193"/>
              <a:gd name="T19" fmla="*/ 620 h 1610"/>
              <a:gd name="T20" fmla="*/ 678 w 1193"/>
              <a:gd name="T21" fmla="*/ 619 h 1610"/>
              <a:gd name="T22" fmla="*/ 731 w 1193"/>
              <a:gd name="T23" fmla="*/ 268 h 1610"/>
              <a:gd name="T24" fmla="*/ 735 w 1193"/>
              <a:gd name="T25" fmla="*/ 44 h 1610"/>
              <a:gd name="T26" fmla="*/ 946 w 1193"/>
              <a:gd name="T27" fmla="*/ 55 h 1610"/>
              <a:gd name="T28" fmla="*/ 1147 w 1193"/>
              <a:gd name="T29" fmla="*/ 227 h 1610"/>
              <a:gd name="T30" fmla="*/ 939 w 1193"/>
              <a:gd name="T31" fmla="*/ 538 h 1610"/>
              <a:gd name="T32" fmla="*/ 1059 w 1193"/>
              <a:gd name="T33" fmla="*/ 715 h 1610"/>
              <a:gd name="T34" fmla="*/ 1129 w 1193"/>
              <a:gd name="T35" fmla="*/ 924 h 1610"/>
              <a:gd name="T36" fmla="*/ 1161 w 1193"/>
              <a:gd name="T37" fmla="*/ 1100 h 1610"/>
              <a:gd name="T38" fmla="*/ 1144 w 1193"/>
              <a:gd name="T39" fmla="*/ 1324 h 1610"/>
              <a:gd name="T40" fmla="*/ 674 w 1193"/>
              <a:gd name="T41" fmla="*/ 1443 h 1610"/>
              <a:gd name="T42" fmla="*/ 428 w 1193"/>
              <a:gd name="T43" fmla="*/ 1499 h 1610"/>
              <a:gd name="T44" fmla="*/ 417 w 1193"/>
              <a:gd name="T45" fmla="*/ 1544 h 1610"/>
              <a:gd name="T46" fmla="*/ 210 w 1193"/>
              <a:gd name="T47" fmla="*/ 1610 h 1610"/>
              <a:gd name="T48" fmla="*/ 41 w 1193"/>
              <a:gd name="T49" fmla="*/ 1101 h 1610"/>
              <a:gd name="T50" fmla="*/ 207 w 1193"/>
              <a:gd name="T51" fmla="*/ 903 h 1610"/>
              <a:gd name="T52" fmla="*/ 234 w 1193"/>
              <a:gd name="T53" fmla="*/ 949 h 1610"/>
              <a:gd name="T54" fmla="*/ 378 w 1193"/>
              <a:gd name="T55" fmla="*/ 704 h 1610"/>
              <a:gd name="T56" fmla="*/ 555 w 1193"/>
              <a:gd name="T57" fmla="*/ 531 h 1610"/>
              <a:gd name="T58" fmla="*/ 391 w 1193"/>
              <a:gd name="T59" fmla="*/ 247 h 1610"/>
              <a:gd name="T60" fmla="*/ 538 w 1193"/>
              <a:gd name="T61" fmla="*/ 29 h 1610"/>
              <a:gd name="T62" fmla="*/ 679 w 1193"/>
              <a:gd name="T63" fmla="*/ 0 h 1610"/>
              <a:gd name="T64" fmla="*/ 475 w 1193"/>
              <a:gd name="T65" fmla="*/ 699 h 1610"/>
              <a:gd name="T66" fmla="*/ 265 w 1193"/>
              <a:gd name="T67" fmla="*/ 1020 h 1610"/>
              <a:gd name="T68" fmla="*/ 393 w 1193"/>
              <a:gd name="T69" fmla="*/ 1420 h 1610"/>
              <a:gd name="T70" fmla="*/ 609 w 1193"/>
              <a:gd name="T71" fmla="*/ 1380 h 1610"/>
              <a:gd name="T72" fmla="*/ 1025 w 1193"/>
              <a:gd name="T73" fmla="*/ 1299 h 1610"/>
              <a:gd name="T74" fmla="*/ 1097 w 1193"/>
              <a:gd name="T75" fmla="*/ 1168 h 1610"/>
              <a:gd name="T76" fmla="*/ 1092 w 1193"/>
              <a:gd name="T77" fmla="*/ 1088 h 1610"/>
              <a:gd name="T78" fmla="*/ 1057 w 1193"/>
              <a:gd name="T79" fmla="*/ 929 h 1610"/>
              <a:gd name="T80" fmla="*/ 998 w 1193"/>
              <a:gd name="T81" fmla="*/ 782 h 1610"/>
              <a:gd name="T82" fmla="*/ 999 w 1193"/>
              <a:gd name="T83" fmla="*/ 663 h 1610"/>
              <a:gd name="T84" fmla="*/ 866 w 1193"/>
              <a:gd name="T85" fmla="*/ 622 h 1610"/>
              <a:gd name="T86" fmla="*/ 612 w 1193"/>
              <a:gd name="T87" fmla="*/ 699 h 1610"/>
              <a:gd name="T88" fmla="*/ 729 w 1193"/>
              <a:gd name="T89" fmla="*/ 600 h 1610"/>
              <a:gd name="T90" fmla="*/ 881 w 1193"/>
              <a:gd name="T91" fmla="*/ 547 h 1610"/>
              <a:gd name="T92" fmla="*/ 1018 w 1193"/>
              <a:gd name="T93" fmla="*/ 319 h 1610"/>
              <a:gd name="T94" fmla="*/ 1046 w 1193"/>
              <a:gd name="T95" fmla="*/ 164 h 1610"/>
              <a:gd name="T96" fmla="*/ 845 w 1193"/>
              <a:gd name="T97" fmla="*/ 84 h 1610"/>
              <a:gd name="T98" fmla="*/ 774 w 1193"/>
              <a:gd name="T99" fmla="*/ 154 h 1610"/>
              <a:gd name="T100" fmla="*/ 767 w 1193"/>
              <a:gd name="T101" fmla="*/ 384 h 1610"/>
              <a:gd name="T102" fmla="*/ 918 w 1193"/>
              <a:gd name="T103" fmla="*/ 401 h 1610"/>
              <a:gd name="T104" fmla="*/ 771 w 1193"/>
              <a:gd name="T105" fmla="*/ 441 h 1610"/>
              <a:gd name="T106" fmla="*/ 729 w 1193"/>
              <a:gd name="T107" fmla="*/ 600 h 1610"/>
              <a:gd name="T108" fmla="*/ 123 w 1193"/>
              <a:gd name="T109" fmla="*/ 1070 h 1610"/>
              <a:gd name="T110" fmla="*/ 158 w 1193"/>
              <a:gd name="T111" fmla="*/ 994 h 1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93" h="1610">
                <a:moveTo>
                  <a:pt x="679" y="0"/>
                </a:moveTo>
                <a:cubicBezTo>
                  <a:pt x="692" y="2"/>
                  <a:pt x="706" y="3"/>
                  <a:pt x="720" y="5"/>
                </a:cubicBezTo>
                <a:cubicBezTo>
                  <a:pt x="732" y="7"/>
                  <a:pt x="743" y="10"/>
                  <a:pt x="755" y="12"/>
                </a:cubicBezTo>
                <a:cubicBezTo>
                  <a:pt x="755" y="13"/>
                  <a:pt x="755" y="14"/>
                  <a:pt x="755" y="15"/>
                </a:cubicBezTo>
                <a:cubicBezTo>
                  <a:pt x="743" y="19"/>
                  <a:pt x="732" y="23"/>
                  <a:pt x="720" y="26"/>
                </a:cubicBezTo>
                <a:cubicBezTo>
                  <a:pt x="695" y="34"/>
                  <a:pt x="698" y="29"/>
                  <a:pt x="698" y="55"/>
                </a:cubicBezTo>
                <a:cubicBezTo>
                  <a:pt x="699" y="70"/>
                  <a:pt x="700" y="85"/>
                  <a:pt x="701" y="100"/>
                </a:cubicBezTo>
                <a:cubicBezTo>
                  <a:pt x="701" y="104"/>
                  <a:pt x="701" y="108"/>
                  <a:pt x="701" y="113"/>
                </a:cubicBezTo>
                <a:cubicBezTo>
                  <a:pt x="685" y="107"/>
                  <a:pt x="674" y="97"/>
                  <a:pt x="665" y="83"/>
                </a:cubicBezTo>
                <a:cubicBezTo>
                  <a:pt x="658" y="71"/>
                  <a:pt x="651" y="60"/>
                  <a:pt x="645" y="47"/>
                </a:cubicBezTo>
                <a:cubicBezTo>
                  <a:pt x="642" y="42"/>
                  <a:pt x="640" y="41"/>
                  <a:pt x="633" y="42"/>
                </a:cubicBezTo>
                <a:cubicBezTo>
                  <a:pt x="570" y="51"/>
                  <a:pt x="516" y="80"/>
                  <a:pt x="467" y="119"/>
                </a:cubicBezTo>
                <a:cubicBezTo>
                  <a:pt x="464" y="121"/>
                  <a:pt x="461" y="124"/>
                  <a:pt x="458" y="126"/>
                </a:cubicBezTo>
                <a:cubicBezTo>
                  <a:pt x="445" y="135"/>
                  <a:pt x="448" y="131"/>
                  <a:pt x="451" y="147"/>
                </a:cubicBezTo>
                <a:cubicBezTo>
                  <a:pt x="454" y="163"/>
                  <a:pt x="459" y="178"/>
                  <a:pt x="461" y="194"/>
                </a:cubicBezTo>
                <a:cubicBezTo>
                  <a:pt x="464" y="210"/>
                  <a:pt x="458" y="224"/>
                  <a:pt x="449" y="236"/>
                </a:cubicBezTo>
                <a:cubicBezTo>
                  <a:pt x="444" y="243"/>
                  <a:pt x="445" y="249"/>
                  <a:pt x="450" y="255"/>
                </a:cubicBezTo>
                <a:cubicBezTo>
                  <a:pt x="464" y="274"/>
                  <a:pt x="478" y="294"/>
                  <a:pt x="491" y="314"/>
                </a:cubicBezTo>
                <a:cubicBezTo>
                  <a:pt x="513" y="348"/>
                  <a:pt x="533" y="384"/>
                  <a:pt x="555" y="419"/>
                </a:cubicBezTo>
                <a:cubicBezTo>
                  <a:pt x="556" y="421"/>
                  <a:pt x="557" y="423"/>
                  <a:pt x="560" y="427"/>
                </a:cubicBezTo>
                <a:cubicBezTo>
                  <a:pt x="560" y="417"/>
                  <a:pt x="560" y="410"/>
                  <a:pt x="561" y="403"/>
                </a:cubicBezTo>
                <a:cubicBezTo>
                  <a:pt x="568" y="368"/>
                  <a:pt x="591" y="346"/>
                  <a:pt x="622" y="334"/>
                </a:cubicBezTo>
                <a:cubicBezTo>
                  <a:pt x="643" y="325"/>
                  <a:pt x="666" y="324"/>
                  <a:pt x="688" y="329"/>
                </a:cubicBezTo>
                <a:cubicBezTo>
                  <a:pt x="699" y="331"/>
                  <a:pt x="701" y="334"/>
                  <a:pt x="700" y="345"/>
                </a:cubicBezTo>
                <a:cubicBezTo>
                  <a:pt x="698" y="374"/>
                  <a:pt x="696" y="402"/>
                  <a:pt x="693" y="431"/>
                </a:cubicBezTo>
                <a:cubicBezTo>
                  <a:pt x="692" y="441"/>
                  <a:pt x="688" y="448"/>
                  <a:pt x="679" y="452"/>
                </a:cubicBezTo>
                <a:cubicBezTo>
                  <a:pt x="649" y="467"/>
                  <a:pt x="619" y="471"/>
                  <a:pt x="588" y="456"/>
                </a:cubicBezTo>
                <a:cubicBezTo>
                  <a:pt x="582" y="453"/>
                  <a:pt x="577" y="448"/>
                  <a:pt x="569" y="443"/>
                </a:cubicBezTo>
                <a:cubicBezTo>
                  <a:pt x="572" y="451"/>
                  <a:pt x="575" y="458"/>
                  <a:pt x="578" y="465"/>
                </a:cubicBezTo>
                <a:cubicBezTo>
                  <a:pt x="600" y="517"/>
                  <a:pt x="623" y="568"/>
                  <a:pt x="645" y="620"/>
                </a:cubicBezTo>
                <a:cubicBezTo>
                  <a:pt x="647" y="624"/>
                  <a:pt x="648" y="629"/>
                  <a:pt x="649" y="633"/>
                </a:cubicBezTo>
                <a:cubicBezTo>
                  <a:pt x="651" y="639"/>
                  <a:pt x="656" y="642"/>
                  <a:pt x="661" y="638"/>
                </a:cubicBezTo>
                <a:cubicBezTo>
                  <a:pt x="667" y="632"/>
                  <a:pt x="675" y="626"/>
                  <a:pt x="678" y="619"/>
                </a:cubicBezTo>
                <a:cubicBezTo>
                  <a:pt x="687" y="598"/>
                  <a:pt x="696" y="576"/>
                  <a:pt x="701" y="553"/>
                </a:cubicBezTo>
                <a:cubicBezTo>
                  <a:pt x="710" y="507"/>
                  <a:pt x="719" y="461"/>
                  <a:pt x="724" y="414"/>
                </a:cubicBezTo>
                <a:cubicBezTo>
                  <a:pt x="729" y="366"/>
                  <a:pt x="730" y="317"/>
                  <a:pt x="731" y="268"/>
                </a:cubicBezTo>
                <a:cubicBezTo>
                  <a:pt x="732" y="214"/>
                  <a:pt x="731" y="161"/>
                  <a:pt x="731" y="108"/>
                </a:cubicBezTo>
                <a:cubicBezTo>
                  <a:pt x="731" y="89"/>
                  <a:pt x="730" y="70"/>
                  <a:pt x="729" y="52"/>
                </a:cubicBezTo>
                <a:cubicBezTo>
                  <a:pt x="729" y="47"/>
                  <a:pt x="731" y="45"/>
                  <a:pt x="735" y="44"/>
                </a:cubicBezTo>
                <a:cubicBezTo>
                  <a:pt x="755" y="37"/>
                  <a:pt x="776" y="33"/>
                  <a:pt x="797" y="33"/>
                </a:cubicBezTo>
                <a:cubicBezTo>
                  <a:pt x="812" y="33"/>
                  <a:pt x="827" y="34"/>
                  <a:pt x="842" y="33"/>
                </a:cubicBezTo>
                <a:cubicBezTo>
                  <a:pt x="879" y="30"/>
                  <a:pt x="913" y="41"/>
                  <a:pt x="946" y="55"/>
                </a:cubicBezTo>
                <a:cubicBezTo>
                  <a:pt x="1001" y="77"/>
                  <a:pt x="1048" y="111"/>
                  <a:pt x="1090" y="153"/>
                </a:cubicBezTo>
                <a:cubicBezTo>
                  <a:pt x="1110" y="173"/>
                  <a:pt x="1129" y="195"/>
                  <a:pt x="1148" y="215"/>
                </a:cubicBezTo>
                <a:cubicBezTo>
                  <a:pt x="1153" y="220"/>
                  <a:pt x="1151" y="223"/>
                  <a:pt x="1147" y="227"/>
                </a:cubicBezTo>
                <a:cubicBezTo>
                  <a:pt x="1115" y="259"/>
                  <a:pt x="1086" y="294"/>
                  <a:pt x="1059" y="330"/>
                </a:cubicBezTo>
                <a:cubicBezTo>
                  <a:pt x="1020" y="384"/>
                  <a:pt x="987" y="440"/>
                  <a:pt x="958" y="499"/>
                </a:cubicBezTo>
                <a:cubicBezTo>
                  <a:pt x="951" y="512"/>
                  <a:pt x="945" y="524"/>
                  <a:pt x="939" y="538"/>
                </a:cubicBezTo>
                <a:cubicBezTo>
                  <a:pt x="954" y="540"/>
                  <a:pt x="968" y="542"/>
                  <a:pt x="982" y="545"/>
                </a:cubicBezTo>
                <a:cubicBezTo>
                  <a:pt x="1031" y="555"/>
                  <a:pt x="1055" y="587"/>
                  <a:pt x="1063" y="632"/>
                </a:cubicBezTo>
                <a:cubicBezTo>
                  <a:pt x="1068" y="660"/>
                  <a:pt x="1065" y="688"/>
                  <a:pt x="1059" y="715"/>
                </a:cubicBezTo>
                <a:cubicBezTo>
                  <a:pt x="1056" y="728"/>
                  <a:pt x="1057" y="729"/>
                  <a:pt x="1067" y="734"/>
                </a:cubicBezTo>
                <a:cubicBezTo>
                  <a:pt x="1110" y="758"/>
                  <a:pt x="1130" y="795"/>
                  <a:pt x="1135" y="842"/>
                </a:cubicBezTo>
                <a:cubicBezTo>
                  <a:pt x="1138" y="869"/>
                  <a:pt x="1138" y="897"/>
                  <a:pt x="1129" y="924"/>
                </a:cubicBezTo>
                <a:cubicBezTo>
                  <a:pt x="1128" y="927"/>
                  <a:pt x="1132" y="933"/>
                  <a:pt x="1135" y="937"/>
                </a:cubicBezTo>
                <a:cubicBezTo>
                  <a:pt x="1148" y="952"/>
                  <a:pt x="1159" y="969"/>
                  <a:pt x="1165" y="989"/>
                </a:cubicBezTo>
                <a:cubicBezTo>
                  <a:pt x="1177" y="1026"/>
                  <a:pt x="1175" y="1064"/>
                  <a:pt x="1161" y="1100"/>
                </a:cubicBezTo>
                <a:cubicBezTo>
                  <a:pt x="1153" y="1120"/>
                  <a:pt x="1154" y="1136"/>
                  <a:pt x="1164" y="1155"/>
                </a:cubicBezTo>
                <a:cubicBezTo>
                  <a:pt x="1173" y="1174"/>
                  <a:pt x="1180" y="1194"/>
                  <a:pt x="1184" y="1214"/>
                </a:cubicBezTo>
                <a:cubicBezTo>
                  <a:pt x="1193" y="1258"/>
                  <a:pt x="1177" y="1295"/>
                  <a:pt x="1144" y="1324"/>
                </a:cubicBezTo>
                <a:cubicBezTo>
                  <a:pt x="1115" y="1348"/>
                  <a:pt x="1080" y="1359"/>
                  <a:pt x="1045" y="1368"/>
                </a:cubicBezTo>
                <a:cubicBezTo>
                  <a:pt x="978" y="1383"/>
                  <a:pt x="910" y="1397"/>
                  <a:pt x="842" y="1411"/>
                </a:cubicBezTo>
                <a:cubicBezTo>
                  <a:pt x="787" y="1422"/>
                  <a:pt x="730" y="1432"/>
                  <a:pt x="674" y="1443"/>
                </a:cubicBezTo>
                <a:cubicBezTo>
                  <a:pt x="620" y="1454"/>
                  <a:pt x="566" y="1465"/>
                  <a:pt x="512" y="1477"/>
                </a:cubicBezTo>
                <a:cubicBezTo>
                  <a:pt x="485" y="1483"/>
                  <a:pt x="458" y="1491"/>
                  <a:pt x="430" y="1498"/>
                </a:cubicBezTo>
                <a:cubicBezTo>
                  <a:pt x="429" y="1498"/>
                  <a:pt x="429" y="1498"/>
                  <a:pt x="428" y="1499"/>
                </a:cubicBezTo>
                <a:cubicBezTo>
                  <a:pt x="414" y="1503"/>
                  <a:pt x="414" y="1504"/>
                  <a:pt x="418" y="1518"/>
                </a:cubicBezTo>
                <a:cubicBezTo>
                  <a:pt x="419" y="1523"/>
                  <a:pt x="421" y="1528"/>
                  <a:pt x="422" y="1532"/>
                </a:cubicBezTo>
                <a:cubicBezTo>
                  <a:pt x="425" y="1539"/>
                  <a:pt x="424" y="1542"/>
                  <a:pt x="417" y="1544"/>
                </a:cubicBezTo>
                <a:cubicBezTo>
                  <a:pt x="388" y="1553"/>
                  <a:pt x="360" y="1563"/>
                  <a:pt x="332" y="1572"/>
                </a:cubicBezTo>
                <a:cubicBezTo>
                  <a:pt x="292" y="1584"/>
                  <a:pt x="252" y="1596"/>
                  <a:pt x="212" y="1609"/>
                </a:cubicBezTo>
                <a:cubicBezTo>
                  <a:pt x="211" y="1609"/>
                  <a:pt x="211" y="1609"/>
                  <a:pt x="210" y="1610"/>
                </a:cubicBezTo>
                <a:cubicBezTo>
                  <a:pt x="209" y="1610"/>
                  <a:pt x="208" y="1610"/>
                  <a:pt x="207" y="1610"/>
                </a:cubicBezTo>
                <a:cubicBezTo>
                  <a:pt x="198" y="1581"/>
                  <a:pt x="188" y="1553"/>
                  <a:pt x="179" y="1525"/>
                </a:cubicBezTo>
                <a:cubicBezTo>
                  <a:pt x="133" y="1384"/>
                  <a:pt x="87" y="1243"/>
                  <a:pt x="41" y="1101"/>
                </a:cubicBezTo>
                <a:cubicBezTo>
                  <a:pt x="28" y="1060"/>
                  <a:pt x="15" y="1019"/>
                  <a:pt x="2" y="978"/>
                </a:cubicBezTo>
                <a:cubicBezTo>
                  <a:pt x="0" y="972"/>
                  <a:pt x="0" y="969"/>
                  <a:pt x="7" y="966"/>
                </a:cubicBezTo>
                <a:cubicBezTo>
                  <a:pt x="74" y="945"/>
                  <a:pt x="140" y="924"/>
                  <a:pt x="207" y="903"/>
                </a:cubicBezTo>
                <a:cubicBezTo>
                  <a:pt x="213" y="901"/>
                  <a:pt x="216" y="902"/>
                  <a:pt x="218" y="908"/>
                </a:cubicBezTo>
                <a:cubicBezTo>
                  <a:pt x="222" y="919"/>
                  <a:pt x="226" y="930"/>
                  <a:pt x="230" y="940"/>
                </a:cubicBezTo>
                <a:cubicBezTo>
                  <a:pt x="231" y="943"/>
                  <a:pt x="232" y="945"/>
                  <a:pt x="234" y="949"/>
                </a:cubicBezTo>
                <a:cubicBezTo>
                  <a:pt x="248" y="941"/>
                  <a:pt x="259" y="932"/>
                  <a:pt x="269" y="921"/>
                </a:cubicBezTo>
                <a:cubicBezTo>
                  <a:pt x="290" y="895"/>
                  <a:pt x="304" y="866"/>
                  <a:pt x="318" y="836"/>
                </a:cubicBezTo>
                <a:cubicBezTo>
                  <a:pt x="338" y="792"/>
                  <a:pt x="357" y="747"/>
                  <a:pt x="378" y="704"/>
                </a:cubicBezTo>
                <a:cubicBezTo>
                  <a:pt x="398" y="664"/>
                  <a:pt x="422" y="627"/>
                  <a:pt x="454" y="597"/>
                </a:cubicBezTo>
                <a:cubicBezTo>
                  <a:pt x="477" y="574"/>
                  <a:pt x="504" y="556"/>
                  <a:pt x="533" y="542"/>
                </a:cubicBezTo>
                <a:cubicBezTo>
                  <a:pt x="540" y="539"/>
                  <a:pt x="547" y="534"/>
                  <a:pt x="555" y="531"/>
                </a:cubicBezTo>
                <a:cubicBezTo>
                  <a:pt x="560" y="528"/>
                  <a:pt x="561" y="525"/>
                  <a:pt x="558" y="519"/>
                </a:cubicBezTo>
                <a:cubicBezTo>
                  <a:pt x="534" y="467"/>
                  <a:pt x="508" y="417"/>
                  <a:pt x="478" y="368"/>
                </a:cubicBezTo>
                <a:cubicBezTo>
                  <a:pt x="452" y="325"/>
                  <a:pt x="423" y="284"/>
                  <a:pt x="391" y="247"/>
                </a:cubicBezTo>
                <a:cubicBezTo>
                  <a:pt x="374" y="228"/>
                  <a:pt x="357" y="209"/>
                  <a:pt x="340" y="191"/>
                </a:cubicBezTo>
                <a:cubicBezTo>
                  <a:pt x="363" y="158"/>
                  <a:pt x="393" y="130"/>
                  <a:pt x="424" y="102"/>
                </a:cubicBezTo>
                <a:cubicBezTo>
                  <a:pt x="458" y="72"/>
                  <a:pt x="496" y="47"/>
                  <a:pt x="538" y="29"/>
                </a:cubicBezTo>
                <a:cubicBezTo>
                  <a:pt x="565" y="17"/>
                  <a:pt x="592" y="7"/>
                  <a:pt x="621" y="2"/>
                </a:cubicBezTo>
                <a:cubicBezTo>
                  <a:pt x="627" y="1"/>
                  <a:pt x="632" y="1"/>
                  <a:pt x="638" y="0"/>
                </a:cubicBezTo>
                <a:cubicBezTo>
                  <a:pt x="651" y="0"/>
                  <a:pt x="665" y="0"/>
                  <a:pt x="679" y="0"/>
                </a:cubicBezTo>
                <a:close/>
                <a:moveTo>
                  <a:pt x="583" y="612"/>
                </a:moveTo>
                <a:cubicBezTo>
                  <a:pt x="581" y="613"/>
                  <a:pt x="581" y="613"/>
                  <a:pt x="580" y="613"/>
                </a:cubicBezTo>
                <a:cubicBezTo>
                  <a:pt x="536" y="631"/>
                  <a:pt x="502" y="661"/>
                  <a:pt x="475" y="699"/>
                </a:cubicBezTo>
                <a:cubicBezTo>
                  <a:pt x="453" y="732"/>
                  <a:pt x="437" y="769"/>
                  <a:pt x="421" y="805"/>
                </a:cubicBezTo>
                <a:cubicBezTo>
                  <a:pt x="402" y="846"/>
                  <a:pt x="386" y="887"/>
                  <a:pt x="361" y="925"/>
                </a:cubicBezTo>
                <a:cubicBezTo>
                  <a:pt x="336" y="963"/>
                  <a:pt x="307" y="998"/>
                  <a:pt x="265" y="1020"/>
                </a:cubicBezTo>
                <a:cubicBezTo>
                  <a:pt x="258" y="1023"/>
                  <a:pt x="258" y="1027"/>
                  <a:pt x="260" y="1034"/>
                </a:cubicBezTo>
                <a:cubicBezTo>
                  <a:pt x="294" y="1132"/>
                  <a:pt x="327" y="1231"/>
                  <a:pt x="360" y="1330"/>
                </a:cubicBezTo>
                <a:cubicBezTo>
                  <a:pt x="370" y="1360"/>
                  <a:pt x="382" y="1390"/>
                  <a:pt x="393" y="1420"/>
                </a:cubicBezTo>
                <a:cubicBezTo>
                  <a:pt x="394" y="1425"/>
                  <a:pt x="397" y="1427"/>
                  <a:pt x="402" y="1425"/>
                </a:cubicBezTo>
                <a:cubicBezTo>
                  <a:pt x="421" y="1421"/>
                  <a:pt x="439" y="1416"/>
                  <a:pt x="458" y="1412"/>
                </a:cubicBezTo>
                <a:cubicBezTo>
                  <a:pt x="508" y="1401"/>
                  <a:pt x="558" y="1390"/>
                  <a:pt x="609" y="1380"/>
                </a:cubicBezTo>
                <a:cubicBezTo>
                  <a:pt x="649" y="1372"/>
                  <a:pt x="689" y="1365"/>
                  <a:pt x="729" y="1358"/>
                </a:cubicBezTo>
                <a:cubicBezTo>
                  <a:pt x="773" y="1350"/>
                  <a:pt x="817" y="1342"/>
                  <a:pt x="861" y="1334"/>
                </a:cubicBezTo>
                <a:cubicBezTo>
                  <a:pt x="916" y="1323"/>
                  <a:pt x="970" y="1311"/>
                  <a:pt x="1025" y="1299"/>
                </a:cubicBezTo>
                <a:cubicBezTo>
                  <a:pt x="1047" y="1294"/>
                  <a:pt x="1068" y="1286"/>
                  <a:pt x="1087" y="1273"/>
                </a:cubicBezTo>
                <a:cubicBezTo>
                  <a:pt x="1107" y="1260"/>
                  <a:pt x="1119" y="1241"/>
                  <a:pt x="1115" y="1216"/>
                </a:cubicBezTo>
                <a:cubicBezTo>
                  <a:pt x="1113" y="1198"/>
                  <a:pt x="1106" y="1183"/>
                  <a:pt x="1097" y="1168"/>
                </a:cubicBezTo>
                <a:cubicBezTo>
                  <a:pt x="1091" y="1158"/>
                  <a:pt x="1084" y="1149"/>
                  <a:pt x="1079" y="1139"/>
                </a:cubicBezTo>
                <a:cubicBezTo>
                  <a:pt x="1076" y="1135"/>
                  <a:pt x="1076" y="1128"/>
                  <a:pt x="1078" y="1124"/>
                </a:cubicBezTo>
                <a:cubicBezTo>
                  <a:pt x="1082" y="1112"/>
                  <a:pt x="1087" y="1100"/>
                  <a:pt x="1092" y="1088"/>
                </a:cubicBezTo>
                <a:cubicBezTo>
                  <a:pt x="1101" y="1065"/>
                  <a:pt x="1106" y="1042"/>
                  <a:pt x="1101" y="1017"/>
                </a:cubicBezTo>
                <a:cubicBezTo>
                  <a:pt x="1096" y="995"/>
                  <a:pt x="1083" y="979"/>
                  <a:pt x="1067" y="964"/>
                </a:cubicBezTo>
                <a:cubicBezTo>
                  <a:pt x="1056" y="954"/>
                  <a:pt x="1052" y="944"/>
                  <a:pt x="1057" y="929"/>
                </a:cubicBezTo>
                <a:cubicBezTo>
                  <a:pt x="1065" y="904"/>
                  <a:pt x="1072" y="880"/>
                  <a:pt x="1068" y="854"/>
                </a:cubicBezTo>
                <a:cubicBezTo>
                  <a:pt x="1064" y="824"/>
                  <a:pt x="1049" y="796"/>
                  <a:pt x="1015" y="788"/>
                </a:cubicBezTo>
                <a:cubicBezTo>
                  <a:pt x="1009" y="786"/>
                  <a:pt x="1003" y="784"/>
                  <a:pt x="998" y="782"/>
                </a:cubicBezTo>
                <a:cubicBezTo>
                  <a:pt x="985" y="777"/>
                  <a:pt x="981" y="768"/>
                  <a:pt x="983" y="755"/>
                </a:cubicBezTo>
                <a:cubicBezTo>
                  <a:pt x="984" y="749"/>
                  <a:pt x="986" y="743"/>
                  <a:pt x="987" y="737"/>
                </a:cubicBezTo>
                <a:cubicBezTo>
                  <a:pt x="994" y="713"/>
                  <a:pt x="1000" y="689"/>
                  <a:pt x="999" y="663"/>
                </a:cubicBezTo>
                <a:cubicBezTo>
                  <a:pt x="998" y="643"/>
                  <a:pt x="993" y="623"/>
                  <a:pt x="971" y="616"/>
                </a:cubicBezTo>
                <a:cubicBezTo>
                  <a:pt x="956" y="611"/>
                  <a:pt x="939" y="609"/>
                  <a:pt x="923" y="610"/>
                </a:cubicBezTo>
                <a:cubicBezTo>
                  <a:pt x="904" y="612"/>
                  <a:pt x="885" y="617"/>
                  <a:pt x="866" y="622"/>
                </a:cubicBezTo>
                <a:cubicBezTo>
                  <a:pt x="813" y="635"/>
                  <a:pt x="764" y="659"/>
                  <a:pt x="715" y="683"/>
                </a:cubicBezTo>
                <a:cubicBezTo>
                  <a:pt x="693" y="695"/>
                  <a:pt x="671" y="706"/>
                  <a:pt x="648" y="716"/>
                </a:cubicBezTo>
                <a:cubicBezTo>
                  <a:pt x="629" y="724"/>
                  <a:pt x="619" y="719"/>
                  <a:pt x="612" y="699"/>
                </a:cubicBezTo>
                <a:cubicBezTo>
                  <a:pt x="607" y="687"/>
                  <a:pt x="604" y="674"/>
                  <a:pt x="600" y="661"/>
                </a:cubicBezTo>
                <a:cubicBezTo>
                  <a:pt x="594" y="645"/>
                  <a:pt x="589" y="629"/>
                  <a:pt x="583" y="612"/>
                </a:cubicBezTo>
                <a:close/>
                <a:moveTo>
                  <a:pt x="729" y="600"/>
                </a:moveTo>
                <a:cubicBezTo>
                  <a:pt x="733" y="599"/>
                  <a:pt x="735" y="599"/>
                  <a:pt x="737" y="598"/>
                </a:cubicBezTo>
                <a:cubicBezTo>
                  <a:pt x="748" y="593"/>
                  <a:pt x="759" y="588"/>
                  <a:pt x="771" y="583"/>
                </a:cubicBezTo>
                <a:cubicBezTo>
                  <a:pt x="806" y="568"/>
                  <a:pt x="843" y="556"/>
                  <a:pt x="881" y="547"/>
                </a:cubicBezTo>
                <a:cubicBezTo>
                  <a:pt x="887" y="546"/>
                  <a:pt x="892" y="543"/>
                  <a:pt x="894" y="537"/>
                </a:cubicBezTo>
                <a:cubicBezTo>
                  <a:pt x="899" y="526"/>
                  <a:pt x="905" y="515"/>
                  <a:pt x="910" y="504"/>
                </a:cubicBezTo>
                <a:cubicBezTo>
                  <a:pt x="942" y="440"/>
                  <a:pt x="976" y="377"/>
                  <a:pt x="1018" y="319"/>
                </a:cubicBezTo>
                <a:cubicBezTo>
                  <a:pt x="1029" y="304"/>
                  <a:pt x="1040" y="290"/>
                  <a:pt x="1050" y="275"/>
                </a:cubicBezTo>
                <a:cubicBezTo>
                  <a:pt x="1028" y="251"/>
                  <a:pt x="1029" y="229"/>
                  <a:pt x="1034" y="204"/>
                </a:cubicBezTo>
                <a:cubicBezTo>
                  <a:pt x="1036" y="191"/>
                  <a:pt x="1042" y="178"/>
                  <a:pt x="1046" y="164"/>
                </a:cubicBezTo>
                <a:cubicBezTo>
                  <a:pt x="1039" y="159"/>
                  <a:pt x="1032" y="153"/>
                  <a:pt x="1024" y="148"/>
                </a:cubicBezTo>
                <a:cubicBezTo>
                  <a:pt x="977" y="113"/>
                  <a:pt x="926" y="85"/>
                  <a:pt x="868" y="73"/>
                </a:cubicBezTo>
                <a:cubicBezTo>
                  <a:pt x="856" y="71"/>
                  <a:pt x="851" y="73"/>
                  <a:pt x="845" y="84"/>
                </a:cubicBezTo>
                <a:cubicBezTo>
                  <a:pt x="838" y="96"/>
                  <a:pt x="831" y="108"/>
                  <a:pt x="823" y="118"/>
                </a:cubicBezTo>
                <a:cubicBezTo>
                  <a:pt x="813" y="131"/>
                  <a:pt x="800" y="142"/>
                  <a:pt x="783" y="144"/>
                </a:cubicBezTo>
                <a:cubicBezTo>
                  <a:pt x="776" y="145"/>
                  <a:pt x="775" y="148"/>
                  <a:pt x="774" y="154"/>
                </a:cubicBezTo>
                <a:cubicBezTo>
                  <a:pt x="774" y="185"/>
                  <a:pt x="774" y="215"/>
                  <a:pt x="773" y="245"/>
                </a:cubicBezTo>
                <a:cubicBezTo>
                  <a:pt x="772" y="283"/>
                  <a:pt x="770" y="321"/>
                  <a:pt x="769" y="358"/>
                </a:cubicBezTo>
                <a:cubicBezTo>
                  <a:pt x="769" y="366"/>
                  <a:pt x="768" y="374"/>
                  <a:pt x="767" y="384"/>
                </a:cubicBezTo>
                <a:cubicBezTo>
                  <a:pt x="771" y="380"/>
                  <a:pt x="774" y="378"/>
                  <a:pt x="777" y="375"/>
                </a:cubicBezTo>
                <a:cubicBezTo>
                  <a:pt x="792" y="360"/>
                  <a:pt x="811" y="354"/>
                  <a:pt x="832" y="355"/>
                </a:cubicBezTo>
                <a:cubicBezTo>
                  <a:pt x="867" y="357"/>
                  <a:pt x="896" y="373"/>
                  <a:pt x="918" y="401"/>
                </a:cubicBezTo>
                <a:cubicBezTo>
                  <a:pt x="928" y="414"/>
                  <a:pt x="934" y="429"/>
                  <a:pt x="933" y="446"/>
                </a:cubicBezTo>
                <a:cubicBezTo>
                  <a:pt x="930" y="469"/>
                  <a:pt x="916" y="483"/>
                  <a:pt x="894" y="491"/>
                </a:cubicBezTo>
                <a:cubicBezTo>
                  <a:pt x="845" y="509"/>
                  <a:pt x="789" y="475"/>
                  <a:pt x="771" y="441"/>
                </a:cubicBezTo>
                <a:cubicBezTo>
                  <a:pt x="770" y="438"/>
                  <a:pt x="767" y="435"/>
                  <a:pt x="765" y="432"/>
                </a:cubicBezTo>
                <a:cubicBezTo>
                  <a:pt x="764" y="433"/>
                  <a:pt x="763" y="433"/>
                  <a:pt x="762" y="434"/>
                </a:cubicBezTo>
                <a:cubicBezTo>
                  <a:pt x="757" y="490"/>
                  <a:pt x="744" y="544"/>
                  <a:pt x="729" y="600"/>
                </a:cubicBezTo>
                <a:close/>
                <a:moveTo>
                  <a:pt x="96" y="1010"/>
                </a:moveTo>
                <a:cubicBezTo>
                  <a:pt x="103" y="1029"/>
                  <a:pt x="109" y="1047"/>
                  <a:pt x="115" y="1064"/>
                </a:cubicBezTo>
                <a:cubicBezTo>
                  <a:pt x="116" y="1067"/>
                  <a:pt x="121" y="1071"/>
                  <a:pt x="123" y="1070"/>
                </a:cubicBezTo>
                <a:cubicBezTo>
                  <a:pt x="140" y="1065"/>
                  <a:pt x="157" y="1059"/>
                  <a:pt x="174" y="1053"/>
                </a:cubicBezTo>
                <a:cubicBezTo>
                  <a:pt x="176" y="1052"/>
                  <a:pt x="178" y="1049"/>
                  <a:pt x="178" y="1048"/>
                </a:cubicBezTo>
                <a:cubicBezTo>
                  <a:pt x="172" y="1030"/>
                  <a:pt x="165" y="1012"/>
                  <a:pt x="158" y="994"/>
                </a:cubicBezTo>
                <a:cubicBezTo>
                  <a:pt x="158" y="992"/>
                  <a:pt x="154" y="991"/>
                  <a:pt x="153" y="991"/>
                </a:cubicBezTo>
                <a:cubicBezTo>
                  <a:pt x="135" y="997"/>
                  <a:pt x="116" y="1003"/>
                  <a:pt x="96" y="1010"/>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2946" name="Freeform 102">
            <a:extLst>
              <a:ext uri="{FF2B5EF4-FFF2-40B4-BE49-F238E27FC236}">
                <a16:creationId xmlns:a16="http://schemas.microsoft.com/office/drawing/2014/main" id="{D0465CE1-6593-4A53-A4EB-BFB5EA02268E}"/>
              </a:ext>
            </a:extLst>
          </p:cNvPr>
          <p:cNvSpPr>
            <a:spLocks noEditPoints="1"/>
          </p:cNvSpPr>
          <p:nvPr/>
        </p:nvSpPr>
        <p:spPr bwMode="auto">
          <a:xfrm>
            <a:off x="3509963" y="3971926"/>
            <a:ext cx="1019175" cy="1012825"/>
          </a:xfrm>
          <a:custGeom>
            <a:avLst/>
            <a:gdLst>
              <a:gd name="T0" fmla="*/ 189 w 302"/>
              <a:gd name="T1" fmla="*/ 0 h 298"/>
              <a:gd name="T2" fmla="*/ 298 w 302"/>
              <a:gd name="T3" fmla="*/ 109 h 298"/>
              <a:gd name="T4" fmla="*/ 149 w 302"/>
              <a:gd name="T5" fmla="*/ 195 h 298"/>
              <a:gd name="T6" fmla="*/ 141 w 302"/>
              <a:gd name="T7" fmla="*/ 196 h 298"/>
              <a:gd name="T8" fmla="*/ 50 w 302"/>
              <a:gd name="T9" fmla="*/ 287 h 298"/>
              <a:gd name="T10" fmla="*/ 11 w 302"/>
              <a:gd name="T11" fmla="*/ 287 h 298"/>
              <a:gd name="T12" fmla="*/ 12 w 302"/>
              <a:gd name="T13" fmla="*/ 248 h 298"/>
              <a:gd name="T14" fmla="*/ 103 w 302"/>
              <a:gd name="T15" fmla="*/ 157 h 298"/>
              <a:gd name="T16" fmla="*/ 104 w 302"/>
              <a:gd name="T17" fmla="*/ 149 h 298"/>
              <a:gd name="T18" fmla="*/ 117 w 302"/>
              <a:gd name="T19" fmla="*/ 38 h 298"/>
              <a:gd name="T20" fmla="*/ 189 w 302"/>
              <a:gd name="T21" fmla="*/ 0 h 298"/>
              <a:gd name="T22" fmla="*/ 196 w 302"/>
              <a:gd name="T23" fmla="*/ 13 h 298"/>
              <a:gd name="T24" fmla="*/ 106 w 302"/>
              <a:gd name="T25" fmla="*/ 103 h 298"/>
              <a:gd name="T26" fmla="*/ 196 w 302"/>
              <a:gd name="T27" fmla="*/ 193 h 298"/>
              <a:gd name="T28" fmla="*/ 285 w 302"/>
              <a:gd name="T29" fmla="*/ 103 h 298"/>
              <a:gd name="T30" fmla="*/ 196 w 302"/>
              <a:gd name="T31" fmla="*/ 1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2" h="298">
                <a:moveTo>
                  <a:pt x="189" y="0"/>
                </a:moveTo>
                <a:cubicBezTo>
                  <a:pt x="254" y="0"/>
                  <a:pt x="302" y="51"/>
                  <a:pt x="298" y="109"/>
                </a:cubicBezTo>
                <a:cubicBezTo>
                  <a:pt x="293" y="180"/>
                  <a:pt x="218" y="229"/>
                  <a:pt x="149" y="195"/>
                </a:cubicBezTo>
                <a:cubicBezTo>
                  <a:pt x="146" y="193"/>
                  <a:pt x="144" y="193"/>
                  <a:pt x="141" y="196"/>
                </a:cubicBezTo>
                <a:cubicBezTo>
                  <a:pt x="111" y="226"/>
                  <a:pt x="81" y="257"/>
                  <a:pt x="50" y="287"/>
                </a:cubicBezTo>
                <a:cubicBezTo>
                  <a:pt x="39" y="298"/>
                  <a:pt x="22" y="298"/>
                  <a:pt x="11" y="287"/>
                </a:cubicBezTo>
                <a:cubicBezTo>
                  <a:pt x="0" y="276"/>
                  <a:pt x="0" y="259"/>
                  <a:pt x="12" y="248"/>
                </a:cubicBezTo>
                <a:cubicBezTo>
                  <a:pt x="42" y="218"/>
                  <a:pt x="72" y="187"/>
                  <a:pt x="103" y="157"/>
                </a:cubicBezTo>
                <a:cubicBezTo>
                  <a:pt x="106" y="154"/>
                  <a:pt x="106" y="152"/>
                  <a:pt x="104" y="149"/>
                </a:cubicBezTo>
                <a:cubicBezTo>
                  <a:pt x="85" y="113"/>
                  <a:pt x="90" y="70"/>
                  <a:pt x="117" y="38"/>
                </a:cubicBezTo>
                <a:cubicBezTo>
                  <a:pt x="137" y="13"/>
                  <a:pt x="164" y="0"/>
                  <a:pt x="189" y="0"/>
                </a:cubicBezTo>
                <a:close/>
                <a:moveTo>
                  <a:pt x="196" y="13"/>
                </a:moveTo>
                <a:cubicBezTo>
                  <a:pt x="147" y="13"/>
                  <a:pt x="106" y="54"/>
                  <a:pt x="106" y="103"/>
                </a:cubicBezTo>
                <a:cubicBezTo>
                  <a:pt x="106" y="151"/>
                  <a:pt x="147" y="193"/>
                  <a:pt x="196" y="193"/>
                </a:cubicBezTo>
                <a:cubicBezTo>
                  <a:pt x="244" y="193"/>
                  <a:pt x="285" y="151"/>
                  <a:pt x="285" y="103"/>
                </a:cubicBezTo>
                <a:cubicBezTo>
                  <a:pt x="285" y="55"/>
                  <a:pt x="244" y="13"/>
                  <a:pt x="196" y="13"/>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2947" name="Freeform 103">
            <a:extLst>
              <a:ext uri="{FF2B5EF4-FFF2-40B4-BE49-F238E27FC236}">
                <a16:creationId xmlns:a16="http://schemas.microsoft.com/office/drawing/2014/main" id="{7F64503A-AC8F-4A2B-84D2-8164323B952F}"/>
              </a:ext>
            </a:extLst>
          </p:cNvPr>
          <p:cNvSpPr>
            <a:spLocks/>
          </p:cNvSpPr>
          <p:nvPr/>
        </p:nvSpPr>
        <p:spPr bwMode="auto">
          <a:xfrm>
            <a:off x="4360863" y="3971926"/>
            <a:ext cx="411162" cy="700088"/>
          </a:xfrm>
          <a:custGeom>
            <a:avLst/>
            <a:gdLst>
              <a:gd name="T0" fmla="*/ 74 w 122"/>
              <a:gd name="T1" fmla="*/ 186 h 206"/>
              <a:gd name="T2" fmla="*/ 102 w 122"/>
              <a:gd name="T3" fmla="*/ 158 h 206"/>
              <a:gd name="T4" fmla="*/ 102 w 122"/>
              <a:gd name="T5" fmla="*/ 48 h 206"/>
              <a:gd name="T6" fmla="*/ 74 w 122"/>
              <a:gd name="T7" fmla="*/ 21 h 206"/>
              <a:gd name="T8" fmla="*/ 69 w 122"/>
              <a:gd name="T9" fmla="*/ 20 h 206"/>
              <a:gd name="T10" fmla="*/ 30 w 122"/>
              <a:gd name="T11" fmla="*/ 20 h 206"/>
              <a:gd name="T12" fmla="*/ 25 w 122"/>
              <a:gd name="T13" fmla="*/ 19 h 206"/>
              <a:gd name="T14" fmla="*/ 2 w 122"/>
              <a:gd name="T15" fmla="*/ 0 h 206"/>
              <a:gd name="T16" fmla="*/ 122 w 122"/>
              <a:gd name="T17" fmla="*/ 0 h 206"/>
              <a:gd name="T18" fmla="*/ 122 w 122"/>
              <a:gd name="T19" fmla="*/ 206 h 206"/>
              <a:gd name="T20" fmla="*/ 0 w 122"/>
              <a:gd name="T21" fmla="*/ 206 h 206"/>
              <a:gd name="T22" fmla="*/ 3 w 122"/>
              <a:gd name="T23" fmla="*/ 204 h 206"/>
              <a:gd name="T24" fmla="*/ 24 w 122"/>
              <a:gd name="T25" fmla="*/ 188 h 206"/>
              <a:gd name="T26" fmla="*/ 30 w 122"/>
              <a:gd name="T27" fmla="*/ 186 h 206"/>
              <a:gd name="T28" fmla="*/ 69 w 122"/>
              <a:gd name="T29" fmla="*/ 186 h 206"/>
              <a:gd name="T30" fmla="*/ 74 w 122"/>
              <a:gd name="T31" fmla="*/ 186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206">
                <a:moveTo>
                  <a:pt x="74" y="186"/>
                </a:moveTo>
                <a:cubicBezTo>
                  <a:pt x="76" y="169"/>
                  <a:pt x="85" y="160"/>
                  <a:pt x="102" y="158"/>
                </a:cubicBezTo>
                <a:cubicBezTo>
                  <a:pt x="102" y="121"/>
                  <a:pt x="102" y="85"/>
                  <a:pt x="102" y="48"/>
                </a:cubicBezTo>
                <a:cubicBezTo>
                  <a:pt x="86" y="46"/>
                  <a:pt x="76" y="37"/>
                  <a:pt x="74" y="21"/>
                </a:cubicBezTo>
                <a:cubicBezTo>
                  <a:pt x="72" y="20"/>
                  <a:pt x="71" y="20"/>
                  <a:pt x="69" y="20"/>
                </a:cubicBezTo>
                <a:cubicBezTo>
                  <a:pt x="56" y="20"/>
                  <a:pt x="43" y="20"/>
                  <a:pt x="30" y="20"/>
                </a:cubicBezTo>
                <a:cubicBezTo>
                  <a:pt x="28" y="20"/>
                  <a:pt x="26" y="20"/>
                  <a:pt x="25" y="19"/>
                </a:cubicBezTo>
                <a:cubicBezTo>
                  <a:pt x="17" y="13"/>
                  <a:pt x="9" y="6"/>
                  <a:pt x="2" y="0"/>
                </a:cubicBezTo>
                <a:cubicBezTo>
                  <a:pt x="41" y="0"/>
                  <a:pt x="82" y="0"/>
                  <a:pt x="122" y="0"/>
                </a:cubicBezTo>
                <a:cubicBezTo>
                  <a:pt x="122" y="69"/>
                  <a:pt x="122" y="137"/>
                  <a:pt x="122" y="206"/>
                </a:cubicBezTo>
                <a:cubicBezTo>
                  <a:pt x="82" y="206"/>
                  <a:pt x="41" y="206"/>
                  <a:pt x="0" y="206"/>
                </a:cubicBezTo>
                <a:cubicBezTo>
                  <a:pt x="1" y="205"/>
                  <a:pt x="2" y="204"/>
                  <a:pt x="3" y="204"/>
                </a:cubicBezTo>
                <a:cubicBezTo>
                  <a:pt x="10" y="198"/>
                  <a:pt x="17" y="193"/>
                  <a:pt x="24" y="188"/>
                </a:cubicBezTo>
                <a:cubicBezTo>
                  <a:pt x="26" y="187"/>
                  <a:pt x="28" y="186"/>
                  <a:pt x="30" y="186"/>
                </a:cubicBezTo>
                <a:cubicBezTo>
                  <a:pt x="43" y="185"/>
                  <a:pt x="56" y="186"/>
                  <a:pt x="69" y="186"/>
                </a:cubicBezTo>
                <a:cubicBezTo>
                  <a:pt x="71" y="186"/>
                  <a:pt x="72" y="186"/>
                  <a:pt x="74" y="186"/>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2948" name="Freeform 104">
            <a:extLst>
              <a:ext uri="{FF2B5EF4-FFF2-40B4-BE49-F238E27FC236}">
                <a16:creationId xmlns:a16="http://schemas.microsoft.com/office/drawing/2014/main" id="{478B7949-F7D7-4821-BBB1-3A8B90E09C8F}"/>
              </a:ext>
            </a:extLst>
          </p:cNvPr>
          <p:cNvSpPr>
            <a:spLocks/>
          </p:cNvSpPr>
          <p:nvPr/>
        </p:nvSpPr>
        <p:spPr bwMode="auto">
          <a:xfrm>
            <a:off x="3567113" y="3971926"/>
            <a:ext cx="411162" cy="700088"/>
          </a:xfrm>
          <a:custGeom>
            <a:avLst/>
            <a:gdLst>
              <a:gd name="T0" fmla="*/ 0 w 122"/>
              <a:gd name="T1" fmla="*/ 0 h 206"/>
              <a:gd name="T2" fmla="*/ 3 w 122"/>
              <a:gd name="T3" fmla="*/ 0 h 206"/>
              <a:gd name="T4" fmla="*/ 122 w 122"/>
              <a:gd name="T5" fmla="*/ 0 h 206"/>
              <a:gd name="T6" fmla="*/ 114 w 122"/>
              <a:gd name="T7" fmla="*/ 5 h 206"/>
              <a:gd name="T8" fmla="*/ 98 w 122"/>
              <a:gd name="T9" fmla="*/ 18 h 206"/>
              <a:gd name="T10" fmla="*/ 92 w 122"/>
              <a:gd name="T11" fmla="*/ 20 h 206"/>
              <a:gd name="T12" fmla="*/ 52 w 122"/>
              <a:gd name="T13" fmla="*/ 20 h 206"/>
              <a:gd name="T14" fmla="*/ 47 w 122"/>
              <a:gd name="T15" fmla="*/ 23 h 206"/>
              <a:gd name="T16" fmla="*/ 22 w 122"/>
              <a:gd name="T17" fmla="*/ 48 h 206"/>
              <a:gd name="T18" fmla="*/ 20 w 122"/>
              <a:gd name="T19" fmla="*/ 48 h 206"/>
              <a:gd name="T20" fmla="*/ 20 w 122"/>
              <a:gd name="T21" fmla="*/ 53 h 206"/>
              <a:gd name="T22" fmla="*/ 20 w 122"/>
              <a:gd name="T23" fmla="*/ 153 h 206"/>
              <a:gd name="T24" fmla="*/ 25 w 122"/>
              <a:gd name="T25" fmla="*/ 159 h 206"/>
              <a:gd name="T26" fmla="*/ 45 w 122"/>
              <a:gd name="T27" fmla="*/ 174 h 206"/>
              <a:gd name="T28" fmla="*/ 44 w 122"/>
              <a:gd name="T29" fmla="*/ 178 h 206"/>
              <a:gd name="T30" fmla="*/ 19 w 122"/>
              <a:gd name="T31" fmla="*/ 204 h 206"/>
              <a:gd name="T32" fmla="*/ 15 w 122"/>
              <a:gd name="T33" fmla="*/ 206 h 206"/>
              <a:gd name="T34" fmla="*/ 0 w 122"/>
              <a:gd name="T35" fmla="*/ 206 h 206"/>
              <a:gd name="T36" fmla="*/ 0 w 122"/>
              <a:gd name="T37"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 h="206">
                <a:moveTo>
                  <a:pt x="0" y="0"/>
                </a:moveTo>
                <a:cubicBezTo>
                  <a:pt x="1" y="0"/>
                  <a:pt x="2" y="0"/>
                  <a:pt x="3" y="0"/>
                </a:cubicBezTo>
                <a:cubicBezTo>
                  <a:pt x="42" y="0"/>
                  <a:pt x="82" y="0"/>
                  <a:pt x="122" y="0"/>
                </a:cubicBezTo>
                <a:cubicBezTo>
                  <a:pt x="119" y="2"/>
                  <a:pt x="116" y="4"/>
                  <a:pt x="114" y="5"/>
                </a:cubicBezTo>
                <a:cubicBezTo>
                  <a:pt x="109" y="9"/>
                  <a:pt x="104" y="14"/>
                  <a:pt x="98" y="18"/>
                </a:cubicBezTo>
                <a:cubicBezTo>
                  <a:pt x="96" y="19"/>
                  <a:pt x="94" y="20"/>
                  <a:pt x="92" y="20"/>
                </a:cubicBezTo>
                <a:cubicBezTo>
                  <a:pt x="79" y="20"/>
                  <a:pt x="65" y="20"/>
                  <a:pt x="52" y="20"/>
                </a:cubicBezTo>
                <a:cubicBezTo>
                  <a:pt x="49" y="20"/>
                  <a:pt x="48" y="21"/>
                  <a:pt x="47" y="23"/>
                </a:cubicBezTo>
                <a:cubicBezTo>
                  <a:pt x="45" y="38"/>
                  <a:pt x="37" y="46"/>
                  <a:pt x="22" y="48"/>
                </a:cubicBezTo>
                <a:cubicBezTo>
                  <a:pt x="22" y="48"/>
                  <a:pt x="21" y="48"/>
                  <a:pt x="20" y="48"/>
                </a:cubicBezTo>
                <a:cubicBezTo>
                  <a:pt x="20" y="50"/>
                  <a:pt x="20" y="51"/>
                  <a:pt x="20" y="53"/>
                </a:cubicBezTo>
                <a:cubicBezTo>
                  <a:pt x="20" y="86"/>
                  <a:pt x="20" y="119"/>
                  <a:pt x="20" y="153"/>
                </a:cubicBezTo>
                <a:cubicBezTo>
                  <a:pt x="20" y="156"/>
                  <a:pt x="20" y="158"/>
                  <a:pt x="25" y="159"/>
                </a:cubicBezTo>
                <a:cubicBezTo>
                  <a:pt x="34" y="160"/>
                  <a:pt x="41" y="166"/>
                  <a:pt x="45" y="174"/>
                </a:cubicBezTo>
                <a:cubicBezTo>
                  <a:pt x="46" y="175"/>
                  <a:pt x="45" y="178"/>
                  <a:pt x="44" y="178"/>
                </a:cubicBezTo>
                <a:cubicBezTo>
                  <a:pt x="36" y="187"/>
                  <a:pt x="27" y="196"/>
                  <a:pt x="19" y="204"/>
                </a:cubicBezTo>
                <a:cubicBezTo>
                  <a:pt x="18" y="205"/>
                  <a:pt x="17" y="206"/>
                  <a:pt x="15" y="206"/>
                </a:cubicBezTo>
                <a:cubicBezTo>
                  <a:pt x="10" y="206"/>
                  <a:pt x="5" y="206"/>
                  <a:pt x="0" y="206"/>
                </a:cubicBezTo>
                <a:cubicBezTo>
                  <a:pt x="0" y="137"/>
                  <a:pt x="0" y="69"/>
                  <a:pt x="0" y="0"/>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2949" name="Freeform 105">
            <a:extLst>
              <a:ext uri="{FF2B5EF4-FFF2-40B4-BE49-F238E27FC236}">
                <a16:creationId xmlns:a16="http://schemas.microsoft.com/office/drawing/2014/main" id="{983EAA84-B5B3-4EE1-8DDD-A8A31108E455}"/>
              </a:ext>
            </a:extLst>
          </p:cNvPr>
          <p:cNvSpPr>
            <a:spLocks/>
          </p:cNvSpPr>
          <p:nvPr/>
        </p:nvSpPr>
        <p:spPr bwMode="auto">
          <a:xfrm>
            <a:off x="4070350" y="4108451"/>
            <a:ext cx="204787" cy="417513"/>
          </a:xfrm>
          <a:custGeom>
            <a:avLst/>
            <a:gdLst>
              <a:gd name="T0" fmla="*/ 36 w 61"/>
              <a:gd name="T1" fmla="*/ 123 h 123"/>
              <a:gd name="T2" fmla="*/ 23 w 61"/>
              <a:gd name="T3" fmla="*/ 123 h 123"/>
              <a:gd name="T4" fmla="*/ 23 w 61"/>
              <a:gd name="T5" fmla="*/ 114 h 123"/>
              <a:gd name="T6" fmla="*/ 19 w 61"/>
              <a:gd name="T7" fmla="*/ 108 h 123"/>
              <a:gd name="T8" fmla="*/ 3 w 61"/>
              <a:gd name="T9" fmla="*/ 83 h 123"/>
              <a:gd name="T10" fmla="*/ 15 w 61"/>
              <a:gd name="T11" fmla="*/ 83 h 123"/>
              <a:gd name="T12" fmla="*/ 17 w 61"/>
              <a:gd name="T13" fmla="*/ 88 h 123"/>
              <a:gd name="T14" fmla="*/ 32 w 61"/>
              <a:gd name="T15" fmla="*/ 96 h 123"/>
              <a:gd name="T16" fmla="*/ 43 w 61"/>
              <a:gd name="T17" fmla="*/ 83 h 123"/>
              <a:gd name="T18" fmla="*/ 33 w 61"/>
              <a:gd name="T19" fmla="*/ 69 h 123"/>
              <a:gd name="T20" fmla="*/ 28 w 61"/>
              <a:gd name="T21" fmla="*/ 69 h 123"/>
              <a:gd name="T22" fmla="*/ 3 w 61"/>
              <a:gd name="T23" fmla="*/ 47 h 123"/>
              <a:gd name="T24" fmla="*/ 18 w 61"/>
              <a:gd name="T25" fmla="*/ 16 h 123"/>
              <a:gd name="T26" fmla="*/ 23 w 61"/>
              <a:gd name="T27" fmla="*/ 9 h 123"/>
              <a:gd name="T28" fmla="*/ 23 w 61"/>
              <a:gd name="T29" fmla="*/ 0 h 123"/>
              <a:gd name="T30" fmla="*/ 36 w 61"/>
              <a:gd name="T31" fmla="*/ 0 h 123"/>
              <a:gd name="T32" fmla="*/ 36 w 61"/>
              <a:gd name="T33" fmla="*/ 11 h 123"/>
              <a:gd name="T34" fmla="*/ 40 w 61"/>
              <a:gd name="T35" fmla="*/ 16 h 123"/>
              <a:gd name="T36" fmla="*/ 57 w 61"/>
              <a:gd name="T37" fmla="*/ 41 h 123"/>
              <a:gd name="T38" fmla="*/ 44 w 61"/>
              <a:gd name="T39" fmla="*/ 41 h 123"/>
              <a:gd name="T40" fmla="*/ 40 w 61"/>
              <a:gd name="T41" fmla="*/ 33 h 123"/>
              <a:gd name="T42" fmla="*/ 24 w 61"/>
              <a:gd name="T43" fmla="*/ 29 h 123"/>
              <a:gd name="T44" fmla="*/ 16 w 61"/>
              <a:gd name="T45" fmla="*/ 44 h 123"/>
              <a:gd name="T46" fmla="*/ 29 w 61"/>
              <a:gd name="T47" fmla="*/ 55 h 123"/>
              <a:gd name="T48" fmla="*/ 55 w 61"/>
              <a:gd name="T49" fmla="*/ 73 h 123"/>
              <a:gd name="T50" fmla="*/ 40 w 61"/>
              <a:gd name="T51" fmla="*/ 108 h 123"/>
              <a:gd name="T52" fmla="*/ 36 w 61"/>
              <a:gd name="T53" fmla="*/ 113 h 123"/>
              <a:gd name="T54" fmla="*/ 36 w 61"/>
              <a:gd name="T55" fmla="*/ 12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1" h="123">
                <a:moveTo>
                  <a:pt x="36" y="123"/>
                </a:moveTo>
                <a:cubicBezTo>
                  <a:pt x="32" y="123"/>
                  <a:pt x="28" y="123"/>
                  <a:pt x="23" y="123"/>
                </a:cubicBezTo>
                <a:cubicBezTo>
                  <a:pt x="23" y="120"/>
                  <a:pt x="23" y="117"/>
                  <a:pt x="23" y="114"/>
                </a:cubicBezTo>
                <a:cubicBezTo>
                  <a:pt x="23" y="111"/>
                  <a:pt x="22" y="109"/>
                  <a:pt x="19" y="108"/>
                </a:cubicBezTo>
                <a:cubicBezTo>
                  <a:pt x="8" y="103"/>
                  <a:pt x="2" y="93"/>
                  <a:pt x="3" y="83"/>
                </a:cubicBezTo>
                <a:cubicBezTo>
                  <a:pt x="7" y="83"/>
                  <a:pt x="11" y="83"/>
                  <a:pt x="15" y="83"/>
                </a:cubicBezTo>
                <a:cubicBezTo>
                  <a:pt x="16" y="85"/>
                  <a:pt x="16" y="87"/>
                  <a:pt x="17" y="88"/>
                </a:cubicBezTo>
                <a:cubicBezTo>
                  <a:pt x="20" y="94"/>
                  <a:pt x="26" y="97"/>
                  <a:pt x="32" y="96"/>
                </a:cubicBezTo>
                <a:cubicBezTo>
                  <a:pt x="39" y="95"/>
                  <a:pt x="43" y="89"/>
                  <a:pt x="43" y="83"/>
                </a:cubicBezTo>
                <a:cubicBezTo>
                  <a:pt x="43" y="76"/>
                  <a:pt x="39" y="71"/>
                  <a:pt x="33" y="69"/>
                </a:cubicBezTo>
                <a:cubicBezTo>
                  <a:pt x="31" y="69"/>
                  <a:pt x="30" y="69"/>
                  <a:pt x="28" y="69"/>
                </a:cubicBezTo>
                <a:cubicBezTo>
                  <a:pt x="16" y="68"/>
                  <a:pt x="5" y="59"/>
                  <a:pt x="3" y="47"/>
                </a:cubicBezTo>
                <a:cubicBezTo>
                  <a:pt x="0" y="34"/>
                  <a:pt x="6" y="22"/>
                  <a:pt x="18" y="16"/>
                </a:cubicBezTo>
                <a:cubicBezTo>
                  <a:pt x="22" y="15"/>
                  <a:pt x="23" y="13"/>
                  <a:pt x="23" y="9"/>
                </a:cubicBezTo>
                <a:cubicBezTo>
                  <a:pt x="23" y="6"/>
                  <a:pt x="23" y="3"/>
                  <a:pt x="23" y="0"/>
                </a:cubicBezTo>
                <a:cubicBezTo>
                  <a:pt x="27" y="0"/>
                  <a:pt x="32" y="0"/>
                  <a:pt x="36" y="0"/>
                </a:cubicBezTo>
                <a:cubicBezTo>
                  <a:pt x="36" y="4"/>
                  <a:pt x="37" y="7"/>
                  <a:pt x="36" y="11"/>
                </a:cubicBezTo>
                <a:cubicBezTo>
                  <a:pt x="36" y="13"/>
                  <a:pt x="37" y="15"/>
                  <a:pt x="40" y="16"/>
                </a:cubicBezTo>
                <a:cubicBezTo>
                  <a:pt x="51" y="20"/>
                  <a:pt x="57" y="30"/>
                  <a:pt x="57" y="41"/>
                </a:cubicBezTo>
                <a:cubicBezTo>
                  <a:pt x="52" y="41"/>
                  <a:pt x="48" y="41"/>
                  <a:pt x="44" y="41"/>
                </a:cubicBezTo>
                <a:cubicBezTo>
                  <a:pt x="43" y="38"/>
                  <a:pt x="42" y="35"/>
                  <a:pt x="40" y="33"/>
                </a:cubicBezTo>
                <a:cubicBezTo>
                  <a:pt x="37" y="27"/>
                  <a:pt x="30" y="26"/>
                  <a:pt x="24" y="29"/>
                </a:cubicBezTo>
                <a:cubicBezTo>
                  <a:pt x="18" y="31"/>
                  <a:pt x="15" y="38"/>
                  <a:pt x="16" y="44"/>
                </a:cubicBezTo>
                <a:cubicBezTo>
                  <a:pt x="17" y="50"/>
                  <a:pt x="22" y="55"/>
                  <a:pt x="29" y="55"/>
                </a:cubicBezTo>
                <a:cubicBezTo>
                  <a:pt x="42" y="56"/>
                  <a:pt x="51" y="61"/>
                  <a:pt x="55" y="73"/>
                </a:cubicBezTo>
                <a:cubicBezTo>
                  <a:pt x="61" y="87"/>
                  <a:pt x="54" y="102"/>
                  <a:pt x="40" y="108"/>
                </a:cubicBezTo>
                <a:cubicBezTo>
                  <a:pt x="37" y="109"/>
                  <a:pt x="36" y="110"/>
                  <a:pt x="36" y="113"/>
                </a:cubicBezTo>
                <a:cubicBezTo>
                  <a:pt x="37" y="116"/>
                  <a:pt x="36" y="120"/>
                  <a:pt x="36" y="123"/>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2950" name="Freeform 106">
            <a:extLst>
              <a:ext uri="{FF2B5EF4-FFF2-40B4-BE49-F238E27FC236}">
                <a16:creationId xmlns:a16="http://schemas.microsoft.com/office/drawing/2014/main" id="{F5CA6EC5-4893-40AE-940B-E4F84CE0F940}"/>
              </a:ext>
            </a:extLst>
          </p:cNvPr>
          <p:cNvSpPr>
            <a:spLocks noEditPoints="1"/>
          </p:cNvSpPr>
          <p:nvPr/>
        </p:nvSpPr>
        <p:spPr bwMode="auto">
          <a:xfrm>
            <a:off x="5380038" y="3897313"/>
            <a:ext cx="1366837" cy="1168400"/>
          </a:xfrm>
          <a:custGeom>
            <a:avLst/>
            <a:gdLst>
              <a:gd name="T0" fmla="*/ 405 w 405"/>
              <a:gd name="T1" fmla="*/ 57 h 344"/>
              <a:gd name="T2" fmla="*/ 392 w 405"/>
              <a:gd name="T3" fmla="*/ 88 h 344"/>
              <a:gd name="T4" fmla="*/ 294 w 405"/>
              <a:gd name="T5" fmla="*/ 340 h 344"/>
              <a:gd name="T6" fmla="*/ 292 w 405"/>
              <a:gd name="T7" fmla="*/ 344 h 344"/>
              <a:gd name="T8" fmla="*/ 150 w 405"/>
              <a:gd name="T9" fmla="*/ 289 h 344"/>
              <a:gd name="T10" fmla="*/ 156 w 405"/>
              <a:gd name="T11" fmla="*/ 272 h 344"/>
              <a:gd name="T12" fmla="*/ 134 w 405"/>
              <a:gd name="T13" fmla="*/ 267 h 344"/>
              <a:gd name="T14" fmla="*/ 110 w 405"/>
              <a:gd name="T15" fmla="*/ 244 h 344"/>
              <a:gd name="T16" fmla="*/ 106 w 405"/>
              <a:gd name="T17" fmla="*/ 241 h 344"/>
              <a:gd name="T18" fmla="*/ 84 w 405"/>
              <a:gd name="T19" fmla="*/ 241 h 344"/>
              <a:gd name="T20" fmla="*/ 84 w 405"/>
              <a:gd name="T21" fmla="*/ 255 h 344"/>
              <a:gd name="T22" fmla="*/ 0 w 405"/>
              <a:gd name="T23" fmla="*/ 255 h 344"/>
              <a:gd name="T24" fmla="*/ 0 w 405"/>
              <a:gd name="T25" fmla="*/ 77 h 344"/>
              <a:gd name="T26" fmla="*/ 83 w 405"/>
              <a:gd name="T27" fmla="*/ 77 h 344"/>
              <a:gd name="T28" fmla="*/ 83 w 405"/>
              <a:gd name="T29" fmla="*/ 96 h 344"/>
              <a:gd name="T30" fmla="*/ 107 w 405"/>
              <a:gd name="T31" fmla="*/ 96 h 344"/>
              <a:gd name="T32" fmla="*/ 109 w 405"/>
              <a:gd name="T33" fmla="*/ 83 h 344"/>
              <a:gd name="T34" fmla="*/ 150 w 405"/>
              <a:gd name="T35" fmla="*/ 53 h 344"/>
              <a:gd name="T36" fmla="*/ 237 w 405"/>
              <a:gd name="T37" fmla="*/ 54 h 344"/>
              <a:gd name="T38" fmla="*/ 243 w 405"/>
              <a:gd name="T39" fmla="*/ 49 h 344"/>
              <a:gd name="T40" fmla="*/ 261 w 405"/>
              <a:gd name="T41" fmla="*/ 4 h 344"/>
              <a:gd name="T42" fmla="*/ 263 w 405"/>
              <a:gd name="T43" fmla="*/ 0 h 344"/>
              <a:gd name="T44" fmla="*/ 267 w 405"/>
              <a:gd name="T45" fmla="*/ 2 h 344"/>
              <a:gd name="T46" fmla="*/ 403 w 405"/>
              <a:gd name="T47" fmla="*/ 55 h 344"/>
              <a:gd name="T48" fmla="*/ 405 w 405"/>
              <a:gd name="T49" fmla="*/ 55 h 344"/>
              <a:gd name="T50" fmla="*/ 405 w 405"/>
              <a:gd name="T51" fmla="*/ 57 h 344"/>
              <a:gd name="T52" fmla="*/ 211 w 405"/>
              <a:gd name="T53" fmla="*/ 132 h 344"/>
              <a:gd name="T54" fmla="*/ 199 w 405"/>
              <a:gd name="T55" fmla="*/ 134 h 344"/>
              <a:gd name="T56" fmla="*/ 159 w 405"/>
              <a:gd name="T57" fmla="*/ 135 h 344"/>
              <a:gd name="T58" fmla="*/ 154 w 405"/>
              <a:gd name="T59" fmla="*/ 134 h 344"/>
              <a:gd name="T60" fmla="*/ 145 w 405"/>
              <a:gd name="T61" fmla="*/ 125 h 344"/>
              <a:gd name="T62" fmla="*/ 153 w 405"/>
              <a:gd name="T63" fmla="*/ 114 h 344"/>
              <a:gd name="T64" fmla="*/ 158 w 405"/>
              <a:gd name="T65" fmla="*/ 114 h 344"/>
              <a:gd name="T66" fmla="*/ 199 w 405"/>
              <a:gd name="T67" fmla="*/ 113 h 344"/>
              <a:gd name="T68" fmla="*/ 207 w 405"/>
              <a:gd name="T69" fmla="*/ 106 h 344"/>
              <a:gd name="T70" fmla="*/ 221 w 405"/>
              <a:gd name="T71" fmla="*/ 93 h 344"/>
              <a:gd name="T72" fmla="*/ 261 w 405"/>
              <a:gd name="T73" fmla="*/ 93 h 344"/>
              <a:gd name="T74" fmla="*/ 269 w 405"/>
              <a:gd name="T75" fmla="*/ 88 h 344"/>
              <a:gd name="T76" fmla="*/ 260 w 405"/>
              <a:gd name="T77" fmla="*/ 74 h 344"/>
              <a:gd name="T78" fmla="*/ 191 w 405"/>
              <a:gd name="T79" fmla="*/ 74 h 344"/>
              <a:gd name="T80" fmla="*/ 152 w 405"/>
              <a:gd name="T81" fmla="*/ 75 h 344"/>
              <a:gd name="T82" fmla="*/ 128 w 405"/>
              <a:gd name="T83" fmla="*/ 99 h 344"/>
              <a:gd name="T84" fmla="*/ 128 w 405"/>
              <a:gd name="T85" fmla="*/ 118 h 344"/>
              <a:gd name="T86" fmla="*/ 84 w 405"/>
              <a:gd name="T87" fmla="*/ 118 h 344"/>
              <a:gd name="T88" fmla="*/ 84 w 405"/>
              <a:gd name="T89" fmla="*/ 220 h 344"/>
              <a:gd name="T90" fmla="*/ 128 w 405"/>
              <a:gd name="T91" fmla="*/ 220 h 344"/>
              <a:gd name="T92" fmla="*/ 128 w 405"/>
              <a:gd name="T93" fmla="*/ 228 h 344"/>
              <a:gd name="T94" fmla="*/ 145 w 405"/>
              <a:gd name="T95" fmla="*/ 249 h 344"/>
              <a:gd name="T96" fmla="*/ 161 w 405"/>
              <a:gd name="T97" fmla="*/ 250 h 344"/>
              <a:gd name="T98" fmla="*/ 167 w 405"/>
              <a:gd name="T99" fmla="*/ 246 h 344"/>
              <a:gd name="T100" fmla="*/ 194 w 405"/>
              <a:gd name="T101" fmla="*/ 176 h 344"/>
              <a:gd name="T102" fmla="*/ 211 w 405"/>
              <a:gd name="T103" fmla="*/ 132 h 344"/>
              <a:gd name="T104" fmla="*/ 330 w 405"/>
              <a:gd name="T105" fmla="*/ 172 h 344"/>
              <a:gd name="T106" fmla="*/ 277 w 405"/>
              <a:gd name="T107" fmla="*/ 120 h 344"/>
              <a:gd name="T108" fmla="*/ 225 w 405"/>
              <a:gd name="T109" fmla="*/ 172 h 344"/>
              <a:gd name="T110" fmla="*/ 278 w 405"/>
              <a:gd name="T111" fmla="*/ 224 h 344"/>
              <a:gd name="T112" fmla="*/ 330 w 405"/>
              <a:gd name="T113"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05" h="344">
                <a:moveTo>
                  <a:pt x="405" y="57"/>
                </a:moveTo>
                <a:cubicBezTo>
                  <a:pt x="401" y="67"/>
                  <a:pt x="396" y="77"/>
                  <a:pt x="392" y="88"/>
                </a:cubicBezTo>
                <a:cubicBezTo>
                  <a:pt x="359" y="172"/>
                  <a:pt x="327" y="256"/>
                  <a:pt x="294" y="340"/>
                </a:cubicBezTo>
                <a:cubicBezTo>
                  <a:pt x="294" y="342"/>
                  <a:pt x="293" y="343"/>
                  <a:pt x="292" y="344"/>
                </a:cubicBezTo>
                <a:cubicBezTo>
                  <a:pt x="245" y="326"/>
                  <a:pt x="198" y="308"/>
                  <a:pt x="150" y="289"/>
                </a:cubicBezTo>
                <a:cubicBezTo>
                  <a:pt x="152" y="283"/>
                  <a:pt x="155" y="277"/>
                  <a:pt x="156" y="272"/>
                </a:cubicBezTo>
                <a:cubicBezTo>
                  <a:pt x="149" y="271"/>
                  <a:pt x="141" y="270"/>
                  <a:pt x="134" y="267"/>
                </a:cubicBezTo>
                <a:cubicBezTo>
                  <a:pt x="122" y="263"/>
                  <a:pt x="114" y="255"/>
                  <a:pt x="110" y="244"/>
                </a:cubicBezTo>
                <a:cubicBezTo>
                  <a:pt x="109" y="241"/>
                  <a:pt x="108" y="241"/>
                  <a:pt x="106" y="241"/>
                </a:cubicBezTo>
                <a:cubicBezTo>
                  <a:pt x="99" y="241"/>
                  <a:pt x="91" y="241"/>
                  <a:pt x="84" y="241"/>
                </a:cubicBezTo>
                <a:cubicBezTo>
                  <a:pt x="84" y="246"/>
                  <a:pt x="84" y="250"/>
                  <a:pt x="84" y="255"/>
                </a:cubicBezTo>
                <a:cubicBezTo>
                  <a:pt x="55" y="255"/>
                  <a:pt x="28" y="255"/>
                  <a:pt x="0" y="255"/>
                </a:cubicBezTo>
                <a:cubicBezTo>
                  <a:pt x="0" y="196"/>
                  <a:pt x="0" y="136"/>
                  <a:pt x="0" y="77"/>
                </a:cubicBezTo>
                <a:cubicBezTo>
                  <a:pt x="28" y="77"/>
                  <a:pt x="55" y="77"/>
                  <a:pt x="83" y="77"/>
                </a:cubicBezTo>
                <a:cubicBezTo>
                  <a:pt x="83" y="83"/>
                  <a:pt x="83" y="89"/>
                  <a:pt x="83" y="96"/>
                </a:cubicBezTo>
                <a:cubicBezTo>
                  <a:pt x="91" y="96"/>
                  <a:pt x="99" y="96"/>
                  <a:pt x="107" y="96"/>
                </a:cubicBezTo>
                <a:cubicBezTo>
                  <a:pt x="108" y="92"/>
                  <a:pt x="108" y="87"/>
                  <a:pt x="109" y="83"/>
                </a:cubicBezTo>
                <a:cubicBezTo>
                  <a:pt x="115" y="66"/>
                  <a:pt x="132" y="54"/>
                  <a:pt x="150" y="53"/>
                </a:cubicBezTo>
                <a:cubicBezTo>
                  <a:pt x="179" y="53"/>
                  <a:pt x="208" y="53"/>
                  <a:pt x="237" y="54"/>
                </a:cubicBezTo>
                <a:cubicBezTo>
                  <a:pt x="241" y="54"/>
                  <a:pt x="242" y="52"/>
                  <a:pt x="243" y="49"/>
                </a:cubicBezTo>
                <a:cubicBezTo>
                  <a:pt x="249" y="34"/>
                  <a:pt x="255" y="19"/>
                  <a:pt x="261" y="4"/>
                </a:cubicBezTo>
                <a:cubicBezTo>
                  <a:pt x="261" y="3"/>
                  <a:pt x="262" y="2"/>
                  <a:pt x="263" y="0"/>
                </a:cubicBezTo>
                <a:cubicBezTo>
                  <a:pt x="264" y="1"/>
                  <a:pt x="266" y="1"/>
                  <a:pt x="267" y="2"/>
                </a:cubicBezTo>
                <a:cubicBezTo>
                  <a:pt x="313" y="19"/>
                  <a:pt x="358" y="37"/>
                  <a:pt x="403" y="55"/>
                </a:cubicBezTo>
                <a:cubicBezTo>
                  <a:pt x="404" y="55"/>
                  <a:pt x="404" y="55"/>
                  <a:pt x="405" y="55"/>
                </a:cubicBezTo>
                <a:cubicBezTo>
                  <a:pt x="405" y="56"/>
                  <a:pt x="405" y="56"/>
                  <a:pt x="405" y="57"/>
                </a:cubicBezTo>
                <a:close/>
                <a:moveTo>
                  <a:pt x="211" y="132"/>
                </a:moveTo>
                <a:cubicBezTo>
                  <a:pt x="207" y="133"/>
                  <a:pt x="203" y="134"/>
                  <a:pt x="199" y="134"/>
                </a:cubicBezTo>
                <a:cubicBezTo>
                  <a:pt x="186" y="134"/>
                  <a:pt x="173" y="134"/>
                  <a:pt x="159" y="135"/>
                </a:cubicBezTo>
                <a:cubicBezTo>
                  <a:pt x="157" y="135"/>
                  <a:pt x="156" y="135"/>
                  <a:pt x="154" y="134"/>
                </a:cubicBezTo>
                <a:cubicBezTo>
                  <a:pt x="149" y="133"/>
                  <a:pt x="146" y="129"/>
                  <a:pt x="145" y="125"/>
                </a:cubicBezTo>
                <a:cubicBezTo>
                  <a:pt x="145" y="120"/>
                  <a:pt x="148" y="116"/>
                  <a:pt x="153" y="114"/>
                </a:cubicBezTo>
                <a:cubicBezTo>
                  <a:pt x="154" y="114"/>
                  <a:pt x="156" y="114"/>
                  <a:pt x="158" y="114"/>
                </a:cubicBezTo>
                <a:cubicBezTo>
                  <a:pt x="171" y="113"/>
                  <a:pt x="185" y="114"/>
                  <a:pt x="199" y="113"/>
                </a:cubicBezTo>
                <a:cubicBezTo>
                  <a:pt x="205" y="113"/>
                  <a:pt x="206" y="112"/>
                  <a:pt x="207" y="106"/>
                </a:cubicBezTo>
                <a:cubicBezTo>
                  <a:pt x="208" y="96"/>
                  <a:pt x="211" y="93"/>
                  <a:pt x="221" y="93"/>
                </a:cubicBezTo>
                <a:cubicBezTo>
                  <a:pt x="234" y="93"/>
                  <a:pt x="248" y="93"/>
                  <a:pt x="261" y="93"/>
                </a:cubicBezTo>
                <a:cubicBezTo>
                  <a:pt x="265" y="93"/>
                  <a:pt x="268" y="91"/>
                  <a:pt x="269" y="88"/>
                </a:cubicBezTo>
                <a:cubicBezTo>
                  <a:pt x="271" y="82"/>
                  <a:pt x="269" y="74"/>
                  <a:pt x="260" y="74"/>
                </a:cubicBezTo>
                <a:cubicBezTo>
                  <a:pt x="237" y="75"/>
                  <a:pt x="214" y="74"/>
                  <a:pt x="191" y="74"/>
                </a:cubicBezTo>
                <a:cubicBezTo>
                  <a:pt x="178" y="74"/>
                  <a:pt x="165" y="74"/>
                  <a:pt x="152" y="75"/>
                </a:cubicBezTo>
                <a:cubicBezTo>
                  <a:pt x="136" y="75"/>
                  <a:pt x="129" y="84"/>
                  <a:pt x="128" y="99"/>
                </a:cubicBezTo>
                <a:cubicBezTo>
                  <a:pt x="128" y="105"/>
                  <a:pt x="128" y="111"/>
                  <a:pt x="128" y="118"/>
                </a:cubicBezTo>
                <a:cubicBezTo>
                  <a:pt x="113" y="118"/>
                  <a:pt x="99" y="118"/>
                  <a:pt x="84" y="118"/>
                </a:cubicBezTo>
                <a:cubicBezTo>
                  <a:pt x="84" y="152"/>
                  <a:pt x="84" y="185"/>
                  <a:pt x="84" y="220"/>
                </a:cubicBezTo>
                <a:cubicBezTo>
                  <a:pt x="99" y="220"/>
                  <a:pt x="113" y="220"/>
                  <a:pt x="128" y="220"/>
                </a:cubicBezTo>
                <a:cubicBezTo>
                  <a:pt x="128" y="223"/>
                  <a:pt x="128" y="225"/>
                  <a:pt x="128" y="228"/>
                </a:cubicBezTo>
                <a:cubicBezTo>
                  <a:pt x="129" y="239"/>
                  <a:pt x="134" y="247"/>
                  <a:pt x="145" y="249"/>
                </a:cubicBezTo>
                <a:cubicBezTo>
                  <a:pt x="150" y="250"/>
                  <a:pt x="156" y="249"/>
                  <a:pt x="161" y="250"/>
                </a:cubicBezTo>
                <a:cubicBezTo>
                  <a:pt x="164" y="250"/>
                  <a:pt x="166" y="249"/>
                  <a:pt x="167" y="246"/>
                </a:cubicBezTo>
                <a:cubicBezTo>
                  <a:pt x="176" y="223"/>
                  <a:pt x="185" y="199"/>
                  <a:pt x="194" y="176"/>
                </a:cubicBezTo>
                <a:cubicBezTo>
                  <a:pt x="200" y="162"/>
                  <a:pt x="205" y="147"/>
                  <a:pt x="211" y="132"/>
                </a:cubicBezTo>
                <a:close/>
                <a:moveTo>
                  <a:pt x="330" y="172"/>
                </a:moveTo>
                <a:cubicBezTo>
                  <a:pt x="330" y="143"/>
                  <a:pt x="306" y="120"/>
                  <a:pt x="277" y="120"/>
                </a:cubicBezTo>
                <a:cubicBezTo>
                  <a:pt x="249" y="120"/>
                  <a:pt x="225" y="143"/>
                  <a:pt x="225" y="172"/>
                </a:cubicBezTo>
                <a:cubicBezTo>
                  <a:pt x="225" y="201"/>
                  <a:pt x="249" y="224"/>
                  <a:pt x="278" y="224"/>
                </a:cubicBezTo>
                <a:cubicBezTo>
                  <a:pt x="306" y="224"/>
                  <a:pt x="330" y="201"/>
                  <a:pt x="330" y="172"/>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2951" name="Freeform 107">
            <a:extLst>
              <a:ext uri="{FF2B5EF4-FFF2-40B4-BE49-F238E27FC236}">
                <a16:creationId xmlns:a16="http://schemas.microsoft.com/office/drawing/2014/main" id="{CA3B1F0E-1839-465A-B4A8-6481EE53C8AE}"/>
              </a:ext>
            </a:extLst>
          </p:cNvPr>
          <p:cNvSpPr>
            <a:spLocks noEditPoints="1"/>
          </p:cNvSpPr>
          <p:nvPr/>
        </p:nvSpPr>
        <p:spPr bwMode="auto">
          <a:xfrm>
            <a:off x="6183313" y="4365626"/>
            <a:ext cx="273050" cy="241300"/>
          </a:xfrm>
          <a:custGeom>
            <a:avLst/>
            <a:gdLst>
              <a:gd name="T0" fmla="*/ 74 w 81"/>
              <a:gd name="T1" fmla="*/ 43 h 71"/>
              <a:gd name="T2" fmla="*/ 81 w 81"/>
              <a:gd name="T3" fmla="*/ 46 h 71"/>
              <a:gd name="T4" fmla="*/ 78 w 81"/>
              <a:gd name="T5" fmla="*/ 54 h 71"/>
              <a:gd name="T6" fmla="*/ 71 w 81"/>
              <a:gd name="T7" fmla="*/ 51 h 71"/>
              <a:gd name="T8" fmla="*/ 56 w 81"/>
              <a:gd name="T9" fmla="*/ 69 h 71"/>
              <a:gd name="T10" fmla="*/ 41 w 81"/>
              <a:gd name="T11" fmla="*/ 67 h 71"/>
              <a:gd name="T12" fmla="*/ 45 w 81"/>
              <a:gd name="T13" fmla="*/ 56 h 71"/>
              <a:gd name="T14" fmla="*/ 61 w 81"/>
              <a:gd name="T15" fmla="*/ 47 h 71"/>
              <a:gd name="T16" fmla="*/ 43 w 81"/>
              <a:gd name="T17" fmla="*/ 40 h 71"/>
              <a:gd name="T18" fmla="*/ 30 w 81"/>
              <a:gd name="T19" fmla="*/ 57 h 71"/>
              <a:gd name="T20" fmla="*/ 16 w 81"/>
              <a:gd name="T21" fmla="*/ 56 h 71"/>
              <a:gd name="T22" fmla="*/ 3 w 81"/>
              <a:gd name="T23" fmla="*/ 44 h 71"/>
              <a:gd name="T24" fmla="*/ 6 w 81"/>
              <a:gd name="T25" fmla="*/ 26 h 71"/>
              <a:gd name="T26" fmla="*/ 0 w 81"/>
              <a:gd name="T27" fmla="*/ 23 h 71"/>
              <a:gd name="T28" fmla="*/ 3 w 81"/>
              <a:gd name="T29" fmla="*/ 16 h 71"/>
              <a:gd name="T30" fmla="*/ 10 w 81"/>
              <a:gd name="T31" fmla="*/ 18 h 71"/>
              <a:gd name="T32" fmla="*/ 23 w 81"/>
              <a:gd name="T33" fmla="*/ 1 h 71"/>
              <a:gd name="T34" fmla="*/ 37 w 81"/>
              <a:gd name="T35" fmla="*/ 4 h 71"/>
              <a:gd name="T36" fmla="*/ 33 w 81"/>
              <a:gd name="T37" fmla="*/ 14 h 71"/>
              <a:gd name="T38" fmla="*/ 20 w 81"/>
              <a:gd name="T39" fmla="*/ 22 h 71"/>
              <a:gd name="T40" fmla="*/ 36 w 81"/>
              <a:gd name="T41" fmla="*/ 28 h 71"/>
              <a:gd name="T42" fmla="*/ 42 w 81"/>
              <a:gd name="T43" fmla="*/ 18 h 71"/>
              <a:gd name="T44" fmla="*/ 62 w 81"/>
              <a:gd name="T45" fmla="*/ 11 h 71"/>
              <a:gd name="T46" fmla="*/ 63 w 81"/>
              <a:gd name="T47" fmla="*/ 11 h 71"/>
              <a:gd name="T48" fmla="*/ 76 w 81"/>
              <a:gd name="T49" fmla="*/ 37 h 71"/>
              <a:gd name="T50" fmla="*/ 74 w 81"/>
              <a:gd name="T51" fmla="*/ 43 h 71"/>
              <a:gd name="T52" fmla="*/ 64 w 81"/>
              <a:gd name="T53" fmla="*/ 39 h 71"/>
              <a:gd name="T54" fmla="*/ 60 w 81"/>
              <a:gd name="T55" fmla="*/ 24 h 71"/>
              <a:gd name="T56" fmla="*/ 47 w 81"/>
              <a:gd name="T57" fmla="*/ 32 h 71"/>
              <a:gd name="T58" fmla="*/ 64 w 81"/>
              <a:gd name="T59" fmla="*/ 39 h 71"/>
              <a:gd name="T60" fmla="*/ 17 w 81"/>
              <a:gd name="T61" fmla="*/ 30 h 71"/>
              <a:gd name="T62" fmla="*/ 21 w 81"/>
              <a:gd name="T63" fmla="*/ 44 h 71"/>
              <a:gd name="T64" fmla="*/ 33 w 81"/>
              <a:gd name="T65" fmla="*/ 36 h 71"/>
              <a:gd name="T66" fmla="*/ 17 w 81"/>
              <a:gd name="T67" fmla="*/ 3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1" h="71">
                <a:moveTo>
                  <a:pt x="74" y="43"/>
                </a:moveTo>
                <a:cubicBezTo>
                  <a:pt x="77" y="44"/>
                  <a:pt x="79" y="45"/>
                  <a:pt x="81" y="46"/>
                </a:cubicBezTo>
                <a:cubicBezTo>
                  <a:pt x="80" y="48"/>
                  <a:pt x="79" y="51"/>
                  <a:pt x="78" y="54"/>
                </a:cubicBezTo>
                <a:cubicBezTo>
                  <a:pt x="76" y="53"/>
                  <a:pt x="74" y="52"/>
                  <a:pt x="71" y="51"/>
                </a:cubicBezTo>
                <a:cubicBezTo>
                  <a:pt x="67" y="58"/>
                  <a:pt x="65" y="67"/>
                  <a:pt x="56" y="69"/>
                </a:cubicBezTo>
                <a:cubicBezTo>
                  <a:pt x="51" y="71"/>
                  <a:pt x="46" y="68"/>
                  <a:pt x="41" y="67"/>
                </a:cubicBezTo>
                <a:cubicBezTo>
                  <a:pt x="42" y="63"/>
                  <a:pt x="44" y="59"/>
                  <a:pt x="45" y="56"/>
                </a:cubicBezTo>
                <a:cubicBezTo>
                  <a:pt x="57" y="57"/>
                  <a:pt x="57" y="57"/>
                  <a:pt x="61" y="47"/>
                </a:cubicBezTo>
                <a:cubicBezTo>
                  <a:pt x="55" y="45"/>
                  <a:pt x="49" y="42"/>
                  <a:pt x="43" y="40"/>
                </a:cubicBezTo>
                <a:cubicBezTo>
                  <a:pt x="40" y="47"/>
                  <a:pt x="38" y="55"/>
                  <a:pt x="30" y="57"/>
                </a:cubicBezTo>
                <a:cubicBezTo>
                  <a:pt x="26" y="58"/>
                  <a:pt x="20" y="57"/>
                  <a:pt x="16" y="56"/>
                </a:cubicBezTo>
                <a:cubicBezTo>
                  <a:pt x="10" y="54"/>
                  <a:pt x="4" y="51"/>
                  <a:pt x="3" y="44"/>
                </a:cubicBezTo>
                <a:cubicBezTo>
                  <a:pt x="3" y="38"/>
                  <a:pt x="5" y="32"/>
                  <a:pt x="6" y="26"/>
                </a:cubicBezTo>
                <a:cubicBezTo>
                  <a:pt x="4" y="25"/>
                  <a:pt x="3" y="24"/>
                  <a:pt x="0" y="23"/>
                </a:cubicBezTo>
                <a:cubicBezTo>
                  <a:pt x="1" y="21"/>
                  <a:pt x="2" y="18"/>
                  <a:pt x="3" y="16"/>
                </a:cubicBezTo>
                <a:cubicBezTo>
                  <a:pt x="6" y="17"/>
                  <a:pt x="8" y="17"/>
                  <a:pt x="10" y="18"/>
                </a:cubicBezTo>
                <a:cubicBezTo>
                  <a:pt x="13" y="12"/>
                  <a:pt x="15" y="4"/>
                  <a:pt x="23" y="1"/>
                </a:cubicBezTo>
                <a:cubicBezTo>
                  <a:pt x="26" y="0"/>
                  <a:pt x="32" y="1"/>
                  <a:pt x="37" y="4"/>
                </a:cubicBezTo>
                <a:cubicBezTo>
                  <a:pt x="36" y="7"/>
                  <a:pt x="34" y="11"/>
                  <a:pt x="33" y="14"/>
                </a:cubicBezTo>
                <a:cubicBezTo>
                  <a:pt x="25" y="13"/>
                  <a:pt x="22" y="15"/>
                  <a:pt x="20" y="22"/>
                </a:cubicBezTo>
                <a:cubicBezTo>
                  <a:pt x="25" y="24"/>
                  <a:pt x="31" y="26"/>
                  <a:pt x="36" y="28"/>
                </a:cubicBezTo>
                <a:cubicBezTo>
                  <a:pt x="38" y="25"/>
                  <a:pt x="40" y="21"/>
                  <a:pt x="42" y="18"/>
                </a:cubicBezTo>
                <a:cubicBezTo>
                  <a:pt x="47" y="10"/>
                  <a:pt x="52" y="8"/>
                  <a:pt x="62" y="11"/>
                </a:cubicBezTo>
                <a:cubicBezTo>
                  <a:pt x="62" y="11"/>
                  <a:pt x="63" y="11"/>
                  <a:pt x="63" y="11"/>
                </a:cubicBezTo>
                <a:cubicBezTo>
                  <a:pt x="77" y="16"/>
                  <a:pt x="80" y="24"/>
                  <a:pt x="76" y="37"/>
                </a:cubicBezTo>
                <a:cubicBezTo>
                  <a:pt x="75" y="39"/>
                  <a:pt x="75" y="41"/>
                  <a:pt x="74" y="43"/>
                </a:cubicBezTo>
                <a:close/>
                <a:moveTo>
                  <a:pt x="64" y="39"/>
                </a:moveTo>
                <a:cubicBezTo>
                  <a:pt x="67" y="31"/>
                  <a:pt x="66" y="26"/>
                  <a:pt x="60" y="24"/>
                </a:cubicBezTo>
                <a:cubicBezTo>
                  <a:pt x="53" y="21"/>
                  <a:pt x="50" y="22"/>
                  <a:pt x="47" y="32"/>
                </a:cubicBezTo>
                <a:cubicBezTo>
                  <a:pt x="52" y="35"/>
                  <a:pt x="58" y="37"/>
                  <a:pt x="64" y="39"/>
                </a:cubicBezTo>
                <a:close/>
                <a:moveTo>
                  <a:pt x="17" y="30"/>
                </a:moveTo>
                <a:cubicBezTo>
                  <a:pt x="14" y="38"/>
                  <a:pt x="15" y="43"/>
                  <a:pt x="21" y="44"/>
                </a:cubicBezTo>
                <a:cubicBezTo>
                  <a:pt x="27" y="46"/>
                  <a:pt x="31" y="43"/>
                  <a:pt x="33" y="36"/>
                </a:cubicBezTo>
                <a:cubicBezTo>
                  <a:pt x="28" y="34"/>
                  <a:pt x="22" y="32"/>
                  <a:pt x="17" y="30"/>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2958" name="Freeform 111">
            <a:extLst>
              <a:ext uri="{FF2B5EF4-FFF2-40B4-BE49-F238E27FC236}">
                <a16:creationId xmlns:a16="http://schemas.microsoft.com/office/drawing/2014/main" id="{3F272F21-E72D-4E49-ADD2-0FEE8F0F127C}"/>
              </a:ext>
            </a:extLst>
          </p:cNvPr>
          <p:cNvSpPr>
            <a:spLocks/>
          </p:cNvSpPr>
          <p:nvPr/>
        </p:nvSpPr>
        <p:spPr bwMode="auto">
          <a:xfrm>
            <a:off x="644526" y="4037013"/>
            <a:ext cx="496887" cy="996950"/>
          </a:xfrm>
          <a:custGeom>
            <a:avLst/>
            <a:gdLst>
              <a:gd name="T0" fmla="*/ 100 w 166"/>
              <a:gd name="T1" fmla="*/ 336 h 336"/>
              <a:gd name="T2" fmla="*/ 63 w 166"/>
              <a:gd name="T3" fmla="*/ 336 h 336"/>
              <a:gd name="T4" fmla="*/ 63 w 166"/>
              <a:gd name="T5" fmla="*/ 309 h 336"/>
              <a:gd name="T6" fmla="*/ 52 w 166"/>
              <a:gd name="T7" fmla="*/ 292 h 336"/>
              <a:gd name="T8" fmla="*/ 8 w 166"/>
              <a:gd name="T9" fmla="*/ 225 h 336"/>
              <a:gd name="T10" fmla="*/ 42 w 166"/>
              <a:gd name="T11" fmla="*/ 225 h 336"/>
              <a:gd name="T12" fmla="*/ 47 w 166"/>
              <a:gd name="T13" fmla="*/ 240 h 336"/>
              <a:gd name="T14" fmla="*/ 88 w 166"/>
              <a:gd name="T15" fmla="*/ 261 h 336"/>
              <a:gd name="T16" fmla="*/ 119 w 166"/>
              <a:gd name="T17" fmla="*/ 225 h 336"/>
              <a:gd name="T18" fmla="*/ 90 w 166"/>
              <a:gd name="T19" fmla="*/ 188 h 336"/>
              <a:gd name="T20" fmla="*/ 78 w 166"/>
              <a:gd name="T21" fmla="*/ 186 h 336"/>
              <a:gd name="T22" fmla="*/ 8 w 166"/>
              <a:gd name="T23" fmla="*/ 127 h 336"/>
              <a:gd name="T24" fmla="*/ 50 w 166"/>
              <a:gd name="T25" fmla="*/ 44 h 336"/>
              <a:gd name="T26" fmla="*/ 63 w 166"/>
              <a:gd name="T27" fmla="*/ 23 h 336"/>
              <a:gd name="T28" fmla="*/ 63 w 166"/>
              <a:gd name="T29" fmla="*/ 0 h 336"/>
              <a:gd name="T30" fmla="*/ 100 w 166"/>
              <a:gd name="T31" fmla="*/ 0 h 336"/>
              <a:gd name="T32" fmla="*/ 100 w 166"/>
              <a:gd name="T33" fmla="*/ 29 h 336"/>
              <a:gd name="T34" fmla="*/ 109 w 166"/>
              <a:gd name="T35" fmla="*/ 42 h 336"/>
              <a:gd name="T36" fmla="*/ 155 w 166"/>
              <a:gd name="T37" fmla="*/ 111 h 336"/>
              <a:gd name="T38" fmla="*/ 121 w 166"/>
              <a:gd name="T39" fmla="*/ 111 h 336"/>
              <a:gd name="T40" fmla="*/ 111 w 166"/>
              <a:gd name="T41" fmla="*/ 89 h 336"/>
              <a:gd name="T42" fmla="*/ 66 w 166"/>
              <a:gd name="T43" fmla="*/ 77 h 336"/>
              <a:gd name="T44" fmla="*/ 44 w 166"/>
              <a:gd name="T45" fmla="*/ 119 h 336"/>
              <a:gd name="T46" fmla="*/ 80 w 166"/>
              <a:gd name="T47" fmla="*/ 149 h 336"/>
              <a:gd name="T48" fmla="*/ 151 w 166"/>
              <a:gd name="T49" fmla="*/ 198 h 336"/>
              <a:gd name="T50" fmla="*/ 110 w 166"/>
              <a:gd name="T51" fmla="*/ 293 h 336"/>
              <a:gd name="T52" fmla="*/ 100 w 166"/>
              <a:gd name="T53" fmla="*/ 307 h 336"/>
              <a:gd name="T54" fmla="*/ 100 w 166"/>
              <a:gd name="T55"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6" h="336">
                <a:moveTo>
                  <a:pt x="100" y="336"/>
                </a:moveTo>
                <a:cubicBezTo>
                  <a:pt x="87" y="336"/>
                  <a:pt x="76" y="336"/>
                  <a:pt x="63" y="336"/>
                </a:cubicBezTo>
                <a:cubicBezTo>
                  <a:pt x="63" y="326"/>
                  <a:pt x="62" y="318"/>
                  <a:pt x="63" y="309"/>
                </a:cubicBezTo>
                <a:cubicBezTo>
                  <a:pt x="63" y="300"/>
                  <a:pt x="61" y="296"/>
                  <a:pt x="52" y="292"/>
                </a:cubicBezTo>
                <a:cubicBezTo>
                  <a:pt x="24" y="281"/>
                  <a:pt x="5" y="252"/>
                  <a:pt x="8" y="225"/>
                </a:cubicBezTo>
                <a:cubicBezTo>
                  <a:pt x="19" y="225"/>
                  <a:pt x="30" y="225"/>
                  <a:pt x="42" y="225"/>
                </a:cubicBezTo>
                <a:cubicBezTo>
                  <a:pt x="44" y="230"/>
                  <a:pt x="45" y="235"/>
                  <a:pt x="47" y="240"/>
                </a:cubicBezTo>
                <a:cubicBezTo>
                  <a:pt x="55" y="256"/>
                  <a:pt x="72" y="264"/>
                  <a:pt x="88" y="261"/>
                </a:cubicBezTo>
                <a:cubicBezTo>
                  <a:pt x="106" y="257"/>
                  <a:pt x="118" y="242"/>
                  <a:pt x="119" y="225"/>
                </a:cubicBezTo>
                <a:cubicBezTo>
                  <a:pt x="119" y="207"/>
                  <a:pt x="108" y="192"/>
                  <a:pt x="90" y="188"/>
                </a:cubicBezTo>
                <a:cubicBezTo>
                  <a:pt x="86" y="187"/>
                  <a:pt x="82" y="186"/>
                  <a:pt x="78" y="186"/>
                </a:cubicBezTo>
                <a:cubicBezTo>
                  <a:pt x="43" y="184"/>
                  <a:pt x="15" y="160"/>
                  <a:pt x="8" y="127"/>
                </a:cubicBezTo>
                <a:cubicBezTo>
                  <a:pt x="0" y="93"/>
                  <a:pt x="17" y="58"/>
                  <a:pt x="50" y="44"/>
                </a:cubicBezTo>
                <a:cubicBezTo>
                  <a:pt x="61" y="39"/>
                  <a:pt x="64" y="33"/>
                  <a:pt x="63" y="23"/>
                </a:cubicBezTo>
                <a:cubicBezTo>
                  <a:pt x="62" y="16"/>
                  <a:pt x="63" y="8"/>
                  <a:pt x="63" y="0"/>
                </a:cubicBezTo>
                <a:cubicBezTo>
                  <a:pt x="75" y="0"/>
                  <a:pt x="87" y="0"/>
                  <a:pt x="100" y="0"/>
                </a:cubicBezTo>
                <a:cubicBezTo>
                  <a:pt x="100" y="10"/>
                  <a:pt x="100" y="19"/>
                  <a:pt x="100" y="29"/>
                </a:cubicBezTo>
                <a:cubicBezTo>
                  <a:pt x="99" y="36"/>
                  <a:pt x="102" y="39"/>
                  <a:pt x="109" y="42"/>
                </a:cubicBezTo>
                <a:cubicBezTo>
                  <a:pt x="139" y="55"/>
                  <a:pt x="156" y="81"/>
                  <a:pt x="155" y="111"/>
                </a:cubicBezTo>
                <a:cubicBezTo>
                  <a:pt x="143" y="111"/>
                  <a:pt x="132" y="111"/>
                  <a:pt x="121" y="111"/>
                </a:cubicBezTo>
                <a:cubicBezTo>
                  <a:pt x="118" y="103"/>
                  <a:pt x="115" y="95"/>
                  <a:pt x="111" y="89"/>
                </a:cubicBezTo>
                <a:cubicBezTo>
                  <a:pt x="100" y="74"/>
                  <a:pt x="81" y="70"/>
                  <a:pt x="66" y="77"/>
                </a:cubicBezTo>
                <a:cubicBezTo>
                  <a:pt x="50" y="84"/>
                  <a:pt x="41" y="102"/>
                  <a:pt x="44" y="119"/>
                </a:cubicBezTo>
                <a:cubicBezTo>
                  <a:pt x="47" y="136"/>
                  <a:pt x="62" y="148"/>
                  <a:pt x="80" y="149"/>
                </a:cubicBezTo>
                <a:cubicBezTo>
                  <a:pt x="114" y="151"/>
                  <a:pt x="139" y="166"/>
                  <a:pt x="151" y="198"/>
                </a:cubicBezTo>
                <a:cubicBezTo>
                  <a:pt x="166" y="236"/>
                  <a:pt x="147" y="278"/>
                  <a:pt x="110" y="293"/>
                </a:cubicBezTo>
                <a:cubicBezTo>
                  <a:pt x="102" y="296"/>
                  <a:pt x="99" y="299"/>
                  <a:pt x="100" y="307"/>
                </a:cubicBezTo>
                <a:cubicBezTo>
                  <a:pt x="100" y="316"/>
                  <a:pt x="100" y="326"/>
                  <a:pt x="100" y="336"/>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2961" name="Freeform 115">
            <a:extLst>
              <a:ext uri="{FF2B5EF4-FFF2-40B4-BE49-F238E27FC236}">
                <a16:creationId xmlns:a16="http://schemas.microsoft.com/office/drawing/2014/main" id="{12BADD15-7D22-4C33-B763-F69B08379323}"/>
              </a:ext>
            </a:extLst>
          </p:cNvPr>
          <p:cNvSpPr>
            <a:spLocks noEditPoints="1"/>
          </p:cNvSpPr>
          <p:nvPr/>
        </p:nvSpPr>
        <p:spPr bwMode="auto">
          <a:xfrm>
            <a:off x="1824038" y="4157663"/>
            <a:ext cx="927099" cy="892175"/>
          </a:xfrm>
          <a:custGeom>
            <a:avLst/>
            <a:gdLst>
              <a:gd name="T0" fmla="*/ 155 w 319"/>
              <a:gd name="T1" fmla="*/ 7 h 308"/>
              <a:gd name="T2" fmla="*/ 225 w 319"/>
              <a:gd name="T3" fmla="*/ 38 h 308"/>
              <a:gd name="T4" fmla="*/ 292 w 319"/>
              <a:gd name="T5" fmla="*/ 130 h 308"/>
              <a:gd name="T6" fmla="*/ 236 w 319"/>
              <a:gd name="T7" fmla="*/ 290 h 308"/>
              <a:gd name="T8" fmla="*/ 125 w 319"/>
              <a:gd name="T9" fmla="*/ 304 h 308"/>
              <a:gd name="T10" fmla="*/ 70 w 319"/>
              <a:gd name="T11" fmla="*/ 292 h 308"/>
              <a:gd name="T12" fmla="*/ 2 w 319"/>
              <a:gd name="T13" fmla="*/ 185 h 308"/>
              <a:gd name="T14" fmla="*/ 63 w 319"/>
              <a:gd name="T15" fmla="*/ 55 h 308"/>
              <a:gd name="T16" fmla="*/ 104 w 319"/>
              <a:gd name="T17" fmla="*/ 12 h 308"/>
              <a:gd name="T18" fmla="*/ 124 w 319"/>
              <a:gd name="T19" fmla="*/ 6 h 308"/>
              <a:gd name="T20" fmla="*/ 155 w 319"/>
              <a:gd name="T21" fmla="*/ 7 h 308"/>
              <a:gd name="T22" fmla="*/ 167 w 319"/>
              <a:gd name="T23" fmla="*/ 88 h 308"/>
              <a:gd name="T24" fmla="*/ 214 w 319"/>
              <a:gd name="T25" fmla="*/ 110 h 308"/>
              <a:gd name="T26" fmla="*/ 239 w 319"/>
              <a:gd name="T27" fmla="*/ 111 h 308"/>
              <a:gd name="T28" fmla="*/ 239 w 319"/>
              <a:gd name="T29" fmla="*/ 88 h 308"/>
              <a:gd name="T30" fmla="*/ 207 w 319"/>
              <a:gd name="T31" fmla="*/ 66 h 308"/>
              <a:gd name="T32" fmla="*/ 167 w 319"/>
              <a:gd name="T33" fmla="*/ 55 h 308"/>
              <a:gd name="T34" fmla="*/ 153 w 319"/>
              <a:gd name="T35" fmla="*/ 35 h 308"/>
              <a:gd name="T36" fmla="*/ 140 w 319"/>
              <a:gd name="T37" fmla="*/ 53 h 308"/>
              <a:gd name="T38" fmla="*/ 89 w 319"/>
              <a:gd name="T39" fmla="*/ 74 h 308"/>
              <a:gd name="T40" fmla="*/ 73 w 319"/>
              <a:gd name="T41" fmla="*/ 141 h 308"/>
              <a:gd name="T42" fmla="*/ 111 w 319"/>
              <a:gd name="T43" fmla="*/ 166 h 308"/>
              <a:gd name="T44" fmla="*/ 140 w 319"/>
              <a:gd name="T45" fmla="*/ 172 h 308"/>
              <a:gd name="T46" fmla="*/ 140 w 319"/>
              <a:gd name="T47" fmla="*/ 225 h 308"/>
              <a:gd name="T48" fmla="*/ 97 w 319"/>
              <a:gd name="T49" fmla="*/ 204 h 308"/>
              <a:gd name="T50" fmla="*/ 70 w 319"/>
              <a:gd name="T51" fmla="*/ 203 h 308"/>
              <a:gd name="T52" fmla="*/ 72 w 319"/>
              <a:gd name="T53" fmla="*/ 226 h 308"/>
              <a:gd name="T54" fmla="*/ 97 w 319"/>
              <a:gd name="T55" fmla="*/ 245 h 308"/>
              <a:gd name="T56" fmla="*/ 140 w 319"/>
              <a:gd name="T57" fmla="*/ 259 h 308"/>
              <a:gd name="T58" fmla="*/ 140 w 319"/>
              <a:gd name="T59" fmla="*/ 263 h 308"/>
              <a:gd name="T60" fmla="*/ 152 w 319"/>
              <a:gd name="T61" fmla="*/ 278 h 308"/>
              <a:gd name="T62" fmla="*/ 167 w 319"/>
              <a:gd name="T63" fmla="*/ 263 h 308"/>
              <a:gd name="T64" fmla="*/ 175 w 319"/>
              <a:gd name="T65" fmla="*/ 256 h 308"/>
              <a:gd name="T66" fmla="*/ 212 w 319"/>
              <a:gd name="T67" fmla="*/ 245 h 308"/>
              <a:gd name="T68" fmla="*/ 245 w 319"/>
              <a:gd name="T69" fmla="*/ 194 h 308"/>
              <a:gd name="T70" fmla="*/ 205 w 319"/>
              <a:gd name="T71" fmla="*/ 148 h 308"/>
              <a:gd name="T72" fmla="*/ 167 w 319"/>
              <a:gd name="T73" fmla="*/ 140 h 308"/>
              <a:gd name="T74" fmla="*/ 167 w 319"/>
              <a:gd name="T75" fmla="*/ 8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9" h="308">
                <a:moveTo>
                  <a:pt x="155" y="7"/>
                </a:moveTo>
                <a:cubicBezTo>
                  <a:pt x="183" y="0"/>
                  <a:pt x="204" y="17"/>
                  <a:pt x="225" y="38"/>
                </a:cubicBezTo>
                <a:cubicBezTo>
                  <a:pt x="252" y="66"/>
                  <a:pt x="276" y="94"/>
                  <a:pt x="292" y="130"/>
                </a:cubicBezTo>
                <a:cubicBezTo>
                  <a:pt x="319" y="191"/>
                  <a:pt x="293" y="265"/>
                  <a:pt x="236" y="290"/>
                </a:cubicBezTo>
                <a:cubicBezTo>
                  <a:pt x="201" y="305"/>
                  <a:pt x="163" y="308"/>
                  <a:pt x="125" y="304"/>
                </a:cubicBezTo>
                <a:cubicBezTo>
                  <a:pt x="107" y="302"/>
                  <a:pt x="88" y="297"/>
                  <a:pt x="70" y="292"/>
                </a:cubicBezTo>
                <a:cubicBezTo>
                  <a:pt x="19" y="276"/>
                  <a:pt x="0" y="234"/>
                  <a:pt x="2" y="185"/>
                </a:cubicBezTo>
                <a:cubicBezTo>
                  <a:pt x="5" y="133"/>
                  <a:pt x="30" y="92"/>
                  <a:pt x="63" y="55"/>
                </a:cubicBezTo>
                <a:cubicBezTo>
                  <a:pt x="76" y="40"/>
                  <a:pt x="91" y="27"/>
                  <a:pt x="104" y="12"/>
                </a:cubicBezTo>
                <a:cubicBezTo>
                  <a:pt x="110" y="6"/>
                  <a:pt x="116" y="5"/>
                  <a:pt x="124" y="6"/>
                </a:cubicBezTo>
                <a:cubicBezTo>
                  <a:pt x="133" y="7"/>
                  <a:pt x="142" y="7"/>
                  <a:pt x="155" y="7"/>
                </a:cubicBezTo>
                <a:close/>
                <a:moveTo>
                  <a:pt x="167" y="88"/>
                </a:moveTo>
                <a:cubicBezTo>
                  <a:pt x="186" y="91"/>
                  <a:pt x="202" y="94"/>
                  <a:pt x="214" y="110"/>
                </a:cubicBezTo>
                <a:cubicBezTo>
                  <a:pt x="220" y="117"/>
                  <a:pt x="232" y="117"/>
                  <a:pt x="239" y="111"/>
                </a:cubicBezTo>
                <a:cubicBezTo>
                  <a:pt x="246" y="105"/>
                  <a:pt x="247" y="96"/>
                  <a:pt x="239" y="88"/>
                </a:cubicBezTo>
                <a:cubicBezTo>
                  <a:pt x="230" y="80"/>
                  <a:pt x="219" y="71"/>
                  <a:pt x="207" y="66"/>
                </a:cubicBezTo>
                <a:cubicBezTo>
                  <a:pt x="194" y="60"/>
                  <a:pt x="180" y="59"/>
                  <a:pt x="167" y="55"/>
                </a:cubicBezTo>
                <a:cubicBezTo>
                  <a:pt x="166" y="46"/>
                  <a:pt x="166" y="34"/>
                  <a:pt x="153" y="35"/>
                </a:cubicBezTo>
                <a:cubicBezTo>
                  <a:pt x="140" y="35"/>
                  <a:pt x="140" y="46"/>
                  <a:pt x="140" y="53"/>
                </a:cubicBezTo>
                <a:cubicBezTo>
                  <a:pt x="122" y="60"/>
                  <a:pt x="104" y="65"/>
                  <a:pt x="89" y="74"/>
                </a:cubicBezTo>
                <a:cubicBezTo>
                  <a:pt x="64" y="89"/>
                  <a:pt x="58" y="120"/>
                  <a:pt x="73" y="141"/>
                </a:cubicBezTo>
                <a:cubicBezTo>
                  <a:pt x="82" y="154"/>
                  <a:pt x="96" y="162"/>
                  <a:pt x="111" y="166"/>
                </a:cubicBezTo>
                <a:cubicBezTo>
                  <a:pt x="121" y="169"/>
                  <a:pt x="130" y="170"/>
                  <a:pt x="140" y="172"/>
                </a:cubicBezTo>
                <a:cubicBezTo>
                  <a:pt x="140" y="190"/>
                  <a:pt x="140" y="207"/>
                  <a:pt x="140" y="225"/>
                </a:cubicBezTo>
                <a:cubicBezTo>
                  <a:pt x="123" y="221"/>
                  <a:pt x="108" y="218"/>
                  <a:pt x="97" y="204"/>
                </a:cubicBezTo>
                <a:cubicBezTo>
                  <a:pt x="90" y="196"/>
                  <a:pt x="78" y="196"/>
                  <a:pt x="70" y="203"/>
                </a:cubicBezTo>
                <a:cubicBezTo>
                  <a:pt x="63" y="210"/>
                  <a:pt x="63" y="218"/>
                  <a:pt x="72" y="226"/>
                </a:cubicBezTo>
                <a:cubicBezTo>
                  <a:pt x="79" y="234"/>
                  <a:pt x="88" y="240"/>
                  <a:pt x="97" y="245"/>
                </a:cubicBezTo>
                <a:cubicBezTo>
                  <a:pt x="110" y="251"/>
                  <a:pt x="125" y="254"/>
                  <a:pt x="140" y="259"/>
                </a:cubicBezTo>
                <a:cubicBezTo>
                  <a:pt x="140" y="259"/>
                  <a:pt x="140" y="261"/>
                  <a:pt x="140" y="263"/>
                </a:cubicBezTo>
                <a:cubicBezTo>
                  <a:pt x="140" y="271"/>
                  <a:pt x="143" y="278"/>
                  <a:pt x="152" y="278"/>
                </a:cubicBezTo>
                <a:cubicBezTo>
                  <a:pt x="162" y="279"/>
                  <a:pt x="166" y="273"/>
                  <a:pt x="167" y="263"/>
                </a:cubicBezTo>
                <a:cubicBezTo>
                  <a:pt x="167" y="261"/>
                  <a:pt x="171" y="257"/>
                  <a:pt x="175" y="256"/>
                </a:cubicBezTo>
                <a:cubicBezTo>
                  <a:pt x="187" y="252"/>
                  <a:pt x="200" y="250"/>
                  <a:pt x="212" y="245"/>
                </a:cubicBezTo>
                <a:cubicBezTo>
                  <a:pt x="233" y="235"/>
                  <a:pt x="246" y="218"/>
                  <a:pt x="245" y="194"/>
                </a:cubicBezTo>
                <a:cubicBezTo>
                  <a:pt x="244" y="169"/>
                  <a:pt x="227" y="155"/>
                  <a:pt x="205" y="148"/>
                </a:cubicBezTo>
                <a:cubicBezTo>
                  <a:pt x="193" y="144"/>
                  <a:pt x="180" y="143"/>
                  <a:pt x="167" y="140"/>
                </a:cubicBezTo>
                <a:cubicBezTo>
                  <a:pt x="167" y="123"/>
                  <a:pt x="167" y="106"/>
                  <a:pt x="167" y="88"/>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2962" name="Freeform 116">
            <a:extLst>
              <a:ext uri="{FF2B5EF4-FFF2-40B4-BE49-F238E27FC236}">
                <a16:creationId xmlns:a16="http://schemas.microsoft.com/office/drawing/2014/main" id="{0ACC4320-4068-4B09-9308-E31E474A2CE6}"/>
              </a:ext>
            </a:extLst>
          </p:cNvPr>
          <p:cNvSpPr>
            <a:spLocks/>
          </p:cNvSpPr>
          <p:nvPr/>
        </p:nvSpPr>
        <p:spPr bwMode="auto">
          <a:xfrm>
            <a:off x="2103438" y="3821113"/>
            <a:ext cx="366712" cy="249238"/>
          </a:xfrm>
          <a:custGeom>
            <a:avLst/>
            <a:gdLst>
              <a:gd name="T0" fmla="*/ 126 w 126"/>
              <a:gd name="T1" fmla="*/ 20 h 86"/>
              <a:gd name="T2" fmla="*/ 101 w 126"/>
              <a:gd name="T3" fmla="*/ 82 h 86"/>
              <a:gd name="T4" fmla="*/ 93 w 126"/>
              <a:gd name="T5" fmla="*/ 86 h 86"/>
              <a:gd name="T6" fmla="*/ 27 w 126"/>
              <a:gd name="T7" fmla="*/ 85 h 86"/>
              <a:gd name="T8" fmla="*/ 17 w 126"/>
              <a:gd name="T9" fmla="*/ 78 h 86"/>
              <a:gd name="T10" fmla="*/ 1 w 126"/>
              <a:gd name="T11" fmla="*/ 34 h 86"/>
              <a:gd name="T12" fmla="*/ 3 w 126"/>
              <a:gd name="T13" fmla="*/ 22 h 86"/>
              <a:gd name="T14" fmla="*/ 56 w 126"/>
              <a:gd name="T15" fmla="*/ 0 h 86"/>
              <a:gd name="T16" fmla="*/ 126 w 126"/>
              <a:gd name="T17" fmla="*/ 2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86">
                <a:moveTo>
                  <a:pt x="126" y="20"/>
                </a:moveTo>
                <a:cubicBezTo>
                  <a:pt x="118" y="41"/>
                  <a:pt x="110" y="61"/>
                  <a:pt x="101" y="82"/>
                </a:cubicBezTo>
                <a:cubicBezTo>
                  <a:pt x="101" y="84"/>
                  <a:pt x="96" y="86"/>
                  <a:pt x="93" y="86"/>
                </a:cubicBezTo>
                <a:cubicBezTo>
                  <a:pt x="71" y="86"/>
                  <a:pt x="49" y="85"/>
                  <a:pt x="27" y="85"/>
                </a:cubicBezTo>
                <a:cubicBezTo>
                  <a:pt x="21" y="85"/>
                  <a:pt x="19" y="83"/>
                  <a:pt x="17" y="78"/>
                </a:cubicBezTo>
                <a:cubicBezTo>
                  <a:pt x="12" y="63"/>
                  <a:pt x="6" y="48"/>
                  <a:pt x="1" y="34"/>
                </a:cubicBezTo>
                <a:cubicBezTo>
                  <a:pt x="0" y="30"/>
                  <a:pt x="1" y="25"/>
                  <a:pt x="3" y="22"/>
                </a:cubicBezTo>
                <a:cubicBezTo>
                  <a:pt x="16" y="5"/>
                  <a:pt x="35" y="0"/>
                  <a:pt x="56" y="0"/>
                </a:cubicBezTo>
                <a:cubicBezTo>
                  <a:pt x="80" y="1"/>
                  <a:pt x="103" y="8"/>
                  <a:pt x="126" y="20"/>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2963" name="Freeform 117">
            <a:extLst>
              <a:ext uri="{FF2B5EF4-FFF2-40B4-BE49-F238E27FC236}">
                <a16:creationId xmlns:a16="http://schemas.microsoft.com/office/drawing/2014/main" id="{210D37E5-D9EA-4BA6-9A77-C0B5A9A7F8AC}"/>
              </a:ext>
            </a:extLst>
          </p:cNvPr>
          <p:cNvSpPr>
            <a:spLocks/>
          </p:cNvSpPr>
          <p:nvPr/>
        </p:nvSpPr>
        <p:spPr bwMode="auto">
          <a:xfrm>
            <a:off x="2106613" y="4084638"/>
            <a:ext cx="314325" cy="80963"/>
          </a:xfrm>
          <a:custGeom>
            <a:avLst/>
            <a:gdLst>
              <a:gd name="T0" fmla="*/ 0 w 108"/>
              <a:gd name="T1" fmla="*/ 13 h 28"/>
              <a:gd name="T2" fmla="*/ 46 w 108"/>
              <a:gd name="T3" fmla="*/ 3 h 28"/>
              <a:gd name="T4" fmla="*/ 83 w 108"/>
              <a:gd name="T5" fmla="*/ 4 h 28"/>
              <a:gd name="T6" fmla="*/ 108 w 108"/>
              <a:gd name="T7" fmla="*/ 15 h 28"/>
              <a:gd name="T8" fmla="*/ 85 w 108"/>
              <a:gd name="T9" fmla="*/ 27 h 28"/>
              <a:gd name="T10" fmla="*/ 30 w 108"/>
              <a:gd name="T11" fmla="*/ 26 h 28"/>
              <a:gd name="T12" fmla="*/ 0 w 108"/>
              <a:gd name="T13" fmla="*/ 12 h 28"/>
              <a:gd name="T14" fmla="*/ 0 w 108"/>
              <a:gd name="T15" fmla="*/ 13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8" h="28">
                <a:moveTo>
                  <a:pt x="0" y="13"/>
                </a:moveTo>
                <a:cubicBezTo>
                  <a:pt x="13" y="0"/>
                  <a:pt x="30" y="3"/>
                  <a:pt x="46" y="3"/>
                </a:cubicBezTo>
                <a:cubicBezTo>
                  <a:pt x="58" y="4"/>
                  <a:pt x="70" y="5"/>
                  <a:pt x="83" y="4"/>
                </a:cubicBezTo>
                <a:cubicBezTo>
                  <a:pt x="93" y="4"/>
                  <a:pt x="101" y="7"/>
                  <a:pt x="108" y="15"/>
                </a:cubicBezTo>
                <a:cubicBezTo>
                  <a:pt x="103" y="25"/>
                  <a:pt x="96" y="28"/>
                  <a:pt x="85" y="27"/>
                </a:cubicBezTo>
                <a:cubicBezTo>
                  <a:pt x="67" y="26"/>
                  <a:pt x="49" y="25"/>
                  <a:pt x="30" y="26"/>
                </a:cubicBezTo>
                <a:cubicBezTo>
                  <a:pt x="17" y="27"/>
                  <a:pt x="7" y="24"/>
                  <a:pt x="0" y="12"/>
                </a:cubicBezTo>
                <a:lnTo>
                  <a:pt x="0" y="13"/>
                </a:ln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2964" name="Freeform 118">
            <a:extLst>
              <a:ext uri="{FF2B5EF4-FFF2-40B4-BE49-F238E27FC236}">
                <a16:creationId xmlns:a16="http://schemas.microsoft.com/office/drawing/2014/main" id="{EEB8138E-D83E-4914-A990-B6409ECD21B7}"/>
              </a:ext>
            </a:extLst>
          </p:cNvPr>
          <p:cNvSpPr>
            <a:spLocks/>
          </p:cNvSpPr>
          <p:nvPr/>
        </p:nvSpPr>
        <p:spPr bwMode="auto">
          <a:xfrm>
            <a:off x="1924050" y="3963988"/>
            <a:ext cx="185737" cy="158750"/>
          </a:xfrm>
          <a:custGeom>
            <a:avLst/>
            <a:gdLst>
              <a:gd name="T0" fmla="*/ 63 w 64"/>
              <a:gd name="T1" fmla="*/ 54 h 55"/>
              <a:gd name="T2" fmla="*/ 0 w 64"/>
              <a:gd name="T3" fmla="*/ 17 h 55"/>
              <a:gd name="T4" fmla="*/ 10 w 64"/>
              <a:gd name="T5" fmla="*/ 0 h 55"/>
              <a:gd name="T6" fmla="*/ 62 w 64"/>
              <a:gd name="T7" fmla="*/ 42 h 55"/>
              <a:gd name="T8" fmla="*/ 63 w 64"/>
              <a:gd name="T9" fmla="*/ 55 h 55"/>
              <a:gd name="T10" fmla="*/ 63 w 64"/>
              <a:gd name="T11" fmla="*/ 54 h 55"/>
            </a:gdLst>
            <a:ahLst/>
            <a:cxnLst>
              <a:cxn ang="0">
                <a:pos x="T0" y="T1"/>
              </a:cxn>
              <a:cxn ang="0">
                <a:pos x="T2" y="T3"/>
              </a:cxn>
              <a:cxn ang="0">
                <a:pos x="T4" y="T5"/>
              </a:cxn>
              <a:cxn ang="0">
                <a:pos x="T6" y="T7"/>
              </a:cxn>
              <a:cxn ang="0">
                <a:pos x="T8" y="T9"/>
              </a:cxn>
              <a:cxn ang="0">
                <a:pos x="T10" y="T11"/>
              </a:cxn>
            </a:cxnLst>
            <a:rect l="0" t="0" r="r" b="b"/>
            <a:pathLst>
              <a:path w="64" h="55">
                <a:moveTo>
                  <a:pt x="63" y="54"/>
                </a:moveTo>
                <a:cubicBezTo>
                  <a:pt x="43" y="42"/>
                  <a:pt x="22" y="30"/>
                  <a:pt x="0" y="17"/>
                </a:cubicBezTo>
                <a:cubicBezTo>
                  <a:pt x="3" y="11"/>
                  <a:pt x="6" y="6"/>
                  <a:pt x="10" y="0"/>
                </a:cubicBezTo>
                <a:cubicBezTo>
                  <a:pt x="28" y="14"/>
                  <a:pt x="45" y="28"/>
                  <a:pt x="62" y="42"/>
                </a:cubicBezTo>
                <a:cubicBezTo>
                  <a:pt x="64" y="44"/>
                  <a:pt x="63" y="50"/>
                  <a:pt x="63" y="55"/>
                </a:cubicBezTo>
                <a:cubicBezTo>
                  <a:pt x="63" y="55"/>
                  <a:pt x="63" y="54"/>
                  <a:pt x="63" y="54"/>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2965" name="Freeform 119">
            <a:extLst>
              <a:ext uri="{FF2B5EF4-FFF2-40B4-BE49-F238E27FC236}">
                <a16:creationId xmlns:a16="http://schemas.microsoft.com/office/drawing/2014/main" id="{D7F6E537-3346-4064-B5CA-58D32B7A8C63}"/>
              </a:ext>
            </a:extLst>
          </p:cNvPr>
          <p:cNvSpPr>
            <a:spLocks/>
          </p:cNvSpPr>
          <p:nvPr/>
        </p:nvSpPr>
        <p:spPr bwMode="auto">
          <a:xfrm>
            <a:off x="1920875" y="4133851"/>
            <a:ext cx="192087" cy="61913"/>
          </a:xfrm>
          <a:custGeom>
            <a:avLst/>
            <a:gdLst>
              <a:gd name="T0" fmla="*/ 4 w 66"/>
              <a:gd name="T1" fmla="*/ 0 h 21"/>
              <a:gd name="T2" fmla="*/ 55 w 66"/>
              <a:gd name="T3" fmla="*/ 3 h 21"/>
              <a:gd name="T4" fmla="*/ 66 w 66"/>
              <a:gd name="T5" fmla="*/ 11 h 21"/>
              <a:gd name="T6" fmla="*/ 65 w 66"/>
              <a:gd name="T7" fmla="*/ 14 h 21"/>
              <a:gd name="T8" fmla="*/ 0 w 66"/>
              <a:gd name="T9" fmla="*/ 21 h 21"/>
              <a:gd name="T10" fmla="*/ 4 w 66"/>
              <a:gd name="T11" fmla="*/ 0 h 21"/>
            </a:gdLst>
            <a:ahLst/>
            <a:cxnLst>
              <a:cxn ang="0">
                <a:pos x="T0" y="T1"/>
              </a:cxn>
              <a:cxn ang="0">
                <a:pos x="T2" y="T3"/>
              </a:cxn>
              <a:cxn ang="0">
                <a:pos x="T4" y="T5"/>
              </a:cxn>
              <a:cxn ang="0">
                <a:pos x="T6" y="T7"/>
              </a:cxn>
              <a:cxn ang="0">
                <a:pos x="T8" y="T9"/>
              </a:cxn>
              <a:cxn ang="0">
                <a:pos x="T10" y="T11"/>
              </a:cxn>
            </a:cxnLst>
            <a:rect l="0" t="0" r="r" b="b"/>
            <a:pathLst>
              <a:path w="66" h="21">
                <a:moveTo>
                  <a:pt x="4" y="0"/>
                </a:moveTo>
                <a:cubicBezTo>
                  <a:pt x="22" y="1"/>
                  <a:pt x="39" y="1"/>
                  <a:pt x="55" y="3"/>
                </a:cubicBezTo>
                <a:cubicBezTo>
                  <a:pt x="59" y="3"/>
                  <a:pt x="63" y="8"/>
                  <a:pt x="66" y="11"/>
                </a:cubicBezTo>
                <a:cubicBezTo>
                  <a:pt x="66" y="12"/>
                  <a:pt x="65" y="13"/>
                  <a:pt x="65" y="14"/>
                </a:cubicBezTo>
                <a:cubicBezTo>
                  <a:pt x="44" y="16"/>
                  <a:pt x="22" y="18"/>
                  <a:pt x="0" y="21"/>
                </a:cubicBezTo>
                <a:cubicBezTo>
                  <a:pt x="1" y="13"/>
                  <a:pt x="3" y="7"/>
                  <a:pt x="4" y="0"/>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2966" name="Freeform 120">
            <a:extLst>
              <a:ext uri="{FF2B5EF4-FFF2-40B4-BE49-F238E27FC236}">
                <a16:creationId xmlns:a16="http://schemas.microsoft.com/office/drawing/2014/main" id="{C74B9A9D-CEC3-4F03-834E-A430428F5B6F}"/>
              </a:ext>
            </a:extLst>
          </p:cNvPr>
          <p:cNvSpPr>
            <a:spLocks/>
          </p:cNvSpPr>
          <p:nvPr/>
        </p:nvSpPr>
        <p:spPr bwMode="auto">
          <a:xfrm>
            <a:off x="2309813" y="4656138"/>
            <a:ext cx="136525" cy="158750"/>
          </a:xfrm>
          <a:custGeom>
            <a:avLst/>
            <a:gdLst>
              <a:gd name="T0" fmla="*/ 0 w 47"/>
              <a:gd name="T1" fmla="*/ 55 h 55"/>
              <a:gd name="T2" fmla="*/ 0 w 47"/>
              <a:gd name="T3" fmla="*/ 0 h 55"/>
              <a:gd name="T4" fmla="*/ 32 w 47"/>
              <a:gd name="T5" fmla="*/ 8 h 55"/>
              <a:gd name="T6" fmla="*/ 32 w 47"/>
              <a:gd name="T7" fmla="*/ 44 h 55"/>
              <a:gd name="T8" fmla="*/ 0 w 47"/>
              <a:gd name="T9" fmla="*/ 55 h 55"/>
            </a:gdLst>
            <a:ahLst/>
            <a:cxnLst>
              <a:cxn ang="0">
                <a:pos x="T0" y="T1"/>
              </a:cxn>
              <a:cxn ang="0">
                <a:pos x="T2" y="T3"/>
              </a:cxn>
              <a:cxn ang="0">
                <a:pos x="T4" y="T5"/>
              </a:cxn>
              <a:cxn ang="0">
                <a:pos x="T6" y="T7"/>
              </a:cxn>
              <a:cxn ang="0">
                <a:pos x="T8" y="T9"/>
              </a:cxn>
            </a:cxnLst>
            <a:rect l="0" t="0" r="r" b="b"/>
            <a:pathLst>
              <a:path w="47" h="55">
                <a:moveTo>
                  <a:pt x="0" y="55"/>
                </a:moveTo>
                <a:cubicBezTo>
                  <a:pt x="0" y="35"/>
                  <a:pt x="0" y="19"/>
                  <a:pt x="0" y="0"/>
                </a:cubicBezTo>
                <a:cubicBezTo>
                  <a:pt x="11" y="3"/>
                  <a:pt x="22" y="4"/>
                  <a:pt x="32" y="8"/>
                </a:cubicBezTo>
                <a:cubicBezTo>
                  <a:pt x="47" y="15"/>
                  <a:pt x="47" y="35"/>
                  <a:pt x="32" y="44"/>
                </a:cubicBezTo>
                <a:cubicBezTo>
                  <a:pt x="22" y="49"/>
                  <a:pt x="12" y="51"/>
                  <a:pt x="0" y="55"/>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
        <p:nvSpPr>
          <p:cNvPr id="2967" name="Freeform 121">
            <a:extLst>
              <a:ext uri="{FF2B5EF4-FFF2-40B4-BE49-F238E27FC236}">
                <a16:creationId xmlns:a16="http://schemas.microsoft.com/office/drawing/2014/main" id="{D9642261-0EA6-423D-8BD5-BFB60F19C54D}"/>
              </a:ext>
            </a:extLst>
          </p:cNvPr>
          <p:cNvSpPr>
            <a:spLocks/>
          </p:cNvSpPr>
          <p:nvPr/>
        </p:nvSpPr>
        <p:spPr bwMode="auto">
          <a:xfrm>
            <a:off x="2100263" y="4406901"/>
            <a:ext cx="131762" cy="155575"/>
          </a:xfrm>
          <a:custGeom>
            <a:avLst/>
            <a:gdLst>
              <a:gd name="T0" fmla="*/ 45 w 45"/>
              <a:gd name="T1" fmla="*/ 0 h 54"/>
              <a:gd name="T2" fmla="*/ 45 w 45"/>
              <a:gd name="T3" fmla="*/ 53 h 54"/>
              <a:gd name="T4" fmla="*/ 11 w 45"/>
              <a:gd name="T5" fmla="*/ 44 h 54"/>
              <a:gd name="T6" fmla="*/ 13 w 45"/>
              <a:gd name="T7" fmla="*/ 12 h 54"/>
              <a:gd name="T8" fmla="*/ 45 w 45"/>
              <a:gd name="T9" fmla="*/ 0 h 54"/>
            </a:gdLst>
            <a:ahLst/>
            <a:cxnLst>
              <a:cxn ang="0">
                <a:pos x="T0" y="T1"/>
              </a:cxn>
              <a:cxn ang="0">
                <a:pos x="T2" y="T3"/>
              </a:cxn>
              <a:cxn ang="0">
                <a:pos x="T4" y="T5"/>
              </a:cxn>
              <a:cxn ang="0">
                <a:pos x="T6" y="T7"/>
              </a:cxn>
              <a:cxn ang="0">
                <a:pos x="T8" y="T9"/>
              </a:cxn>
            </a:cxnLst>
            <a:rect l="0" t="0" r="r" b="b"/>
            <a:pathLst>
              <a:path w="45" h="54">
                <a:moveTo>
                  <a:pt x="45" y="0"/>
                </a:moveTo>
                <a:cubicBezTo>
                  <a:pt x="45" y="20"/>
                  <a:pt x="45" y="36"/>
                  <a:pt x="45" y="53"/>
                </a:cubicBezTo>
                <a:cubicBezTo>
                  <a:pt x="32" y="54"/>
                  <a:pt x="21" y="51"/>
                  <a:pt x="11" y="44"/>
                </a:cubicBezTo>
                <a:cubicBezTo>
                  <a:pt x="0" y="37"/>
                  <a:pt x="1" y="20"/>
                  <a:pt x="13" y="12"/>
                </a:cubicBezTo>
                <a:cubicBezTo>
                  <a:pt x="22" y="7"/>
                  <a:pt x="33" y="5"/>
                  <a:pt x="45" y="0"/>
                </a:cubicBezTo>
                <a:close/>
              </a:path>
            </a:pathLst>
          </a:custGeom>
          <a:solidFill>
            <a:srgbClr val="30693E"/>
          </a:solidFill>
          <a:ln>
            <a:noFill/>
          </a:ln>
        </p:spPr>
        <p:txBody>
          <a:bodyPr vert="horz" wrap="square" lIns="91440" tIns="45720" rIns="91440" bIns="45720" numCol="1" anchor="t" anchorCtr="0" compatLnSpc="1">
            <a:prstTxWarp prst="textNoShape">
              <a:avLst/>
            </a:prstTxWarp>
          </a:bodyPr>
          <a:lstStyle/>
          <a:p>
            <a:endParaRPr lang="es-ES"/>
          </a:p>
        </p:txBody>
      </p:sp>
    </p:spTree>
    <p:extLst>
      <p:ext uri="{BB962C8B-B14F-4D97-AF65-F5344CB8AC3E}">
        <p14:creationId xmlns:p14="http://schemas.microsoft.com/office/powerpoint/2010/main" val="1503256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sz="4800" dirty="0"/>
              <a:t>Fully Editable Icon Sets: A</a:t>
            </a:r>
          </a:p>
        </p:txBody>
      </p:sp>
      <p:sp>
        <p:nvSpPr>
          <p:cNvPr id="54" name="Diamond 5">
            <a:extLst>
              <a:ext uri="{FF2B5EF4-FFF2-40B4-BE49-F238E27FC236}">
                <a16:creationId xmlns:a16="http://schemas.microsoft.com/office/drawing/2014/main" id="{AEDEE15B-09BE-4416-8D55-46095E20C00D}"/>
              </a:ext>
            </a:extLst>
          </p:cNvPr>
          <p:cNvSpPr/>
          <p:nvPr/>
        </p:nvSpPr>
        <p:spPr>
          <a:xfrm>
            <a:off x="4584054" y="1119117"/>
            <a:ext cx="392362" cy="393521"/>
          </a:xfrm>
          <a:custGeom>
            <a:avLst/>
            <a:gdLst/>
            <a:ahLst/>
            <a:cxnLst/>
            <a:rect l="l" t="t" r="r" b="b"/>
            <a:pathLst>
              <a:path w="3240001" h="3249575">
                <a:moveTo>
                  <a:pt x="1275349" y="2002569"/>
                </a:moveTo>
                <a:lnTo>
                  <a:pt x="1625117" y="2233002"/>
                </a:lnTo>
                <a:lnTo>
                  <a:pt x="1968772" y="2006596"/>
                </a:lnTo>
                <a:lnTo>
                  <a:pt x="3240001" y="3249575"/>
                </a:lnTo>
                <a:lnTo>
                  <a:pt x="0" y="3249575"/>
                </a:lnTo>
                <a:close/>
                <a:moveTo>
                  <a:pt x="1067116" y="1473605"/>
                </a:moveTo>
                <a:lnTo>
                  <a:pt x="1067116" y="1581605"/>
                </a:lnTo>
                <a:lnTo>
                  <a:pt x="2183116" y="1581605"/>
                </a:lnTo>
                <a:lnTo>
                  <a:pt x="2183116" y="1473605"/>
                </a:lnTo>
                <a:close/>
                <a:moveTo>
                  <a:pt x="1067116" y="1267205"/>
                </a:moveTo>
                <a:lnTo>
                  <a:pt x="1067116" y="1375205"/>
                </a:lnTo>
                <a:lnTo>
                  <a:pt x="2183116" y="1375205"/>
                </a:lnTo>
                <a:lnTo>
                  <a:pt x="2183116" y="1267205"/>
                </a:lnTo>
                <a:close/>
                <a:moveTo>
                  <a:pt x="3240001" y="1172196"/>
                </a:moveTo>
                <a:lnTo>
                  <a:pt x="3240001" y="3142550"/>
                </a:lnTo>
                <a:lnTo>
                  <a:pt x="2026252" y="1968728"/>
                </a:lnTo>
                <a:lnTo>
                  <a:pt x="3049854" y="1294362"/>
                </a:lnTo>
                <a:close/>
                <a:moveTo>
                  <a:pt x="0" y="1172196"/>
                </a:moveTo>
                <a:lnTo>
                  <a:pt x="602850" y="1559516"/>
                </a:lnTo>
                <a:lnTo>
                  <a:pt x="1217896" y="1964719"/>
                </a:lnTo>
                <a:lnTo>
                  <a:pt x="0" y="3142550"/>
                </a:lnTo>
                <a:close/>
                <a:moveTo>
                  <a:pt x="1067116" y="1060805"/>
                </a:moveTo>
                <a:lnTo>
                  <a:pt x="1067116" y="1168805"/>
                </a:lnTo>
                <a:lnTo>
                  <a:pt x="2183116" y="1168805"/>
                </a:lnTo>
                <a:lnTo>
                  <a:pt x="2183116" y="1060805"/>
                </a:lnTo>
                <a:close/>
                <a:moveTo>
                  <a:pt x="869032" y="816137"/>
                </a:moveTo>
                <a:lnTo>
                  <a:pt x="2381200" y="816137"/>
                </a:lnTo>
                <a:lnTo>
                  <a:pt x="2381200" y="1623491"/>
                </a:lnTo>
                <a:lnTo>
                  <a:pt x="1668045" y="2093329"/>
                </a:lnTo>
                <a:lnTo>
                  <a:pt x="1625116" y="2121611"/>
                </a:lnTo>
                <a:lnTo>
                  <a:pt x="869032" y="1623491"/>
                </a:lnTo>
                <a:close/>
                <a:moveTo>
                  <a:pt x="1625116" y="0"/>
                </a:moveTo>
                <a:lnTo>
                  <a:pt x="3235286" y="1060806"/>
                </a:lnTo>
                <a:lnTo>
                  <a:pt x="2489212" y="1552331"/>
                </a:lnTo>
                <a:lnTo>
                  <a:pt x="2489212" y="708008"/>
                </a:lnTo>
                <a:lnTo>
                  <a:pt x="761020" y="708008"/>
                </a:lnTo>
                <a:lnTo>
                  <a:pt x="761020" y="1552331"/>
                </a:lnTo>
                <a:lnTo>
                  <a:pt x="14946" y="1060806"/>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rgbClr val="AE4500"/>
              </a:solidFill>
            </a:endParaRPr>
          </a:p>
        </p:txBody>
      </p:sp>
      <p:sp>
        <p:nvSpPr>
          <p:cNvPr id="55" name="Isosceles Triangle 51">
            <a:extLst>
              <a:ext uri="{FF2B5EF4-FFF2-40B4-BE49-F238E27FC236}">
                <a16:creationId xmlns:a16="http://schemas.microsoft.com/office/drawing/2014/main" id="{2296D13E-298C-4F01-A77D-43547A7AEFA9}"/>
              </a:ext>
            </a:extLst>
          </p:cNvPr>
          <p:cNvSpPr/>
          <p:nvPr/>
        </p:nvSpPr>
        <p:spPr>
          <a:xfrm>
            <a:off x="3954988" y="1172014"/>
            <a:ext cx="392360" cy="287720"/>
          </a:xfrm>
          <a:custGeom>
            <a:avLst/>
            <a:gdLst/>
            <a:ahLst/>
            <a:cxnLst/>
            <a:rect l="l" t="t" r="r" b="b"/>
            <a:pathLst>
              <a:path w="3240001" h="2375905">
                <a:moveTo>
                  <a:pt x="1974640" y="1379575"/>
                </a:moveTo>
                <a:lnTo>
                  <a:pt x="3240001" y="2375905"/>
                </a:lnTo>
                <a:lnTo>
                  <a:pt x="1" y="2375905"/>
                </a:lnTo>
                <a:lnTo>
                  <a:pt x="1269863" y="1399042"/>
                </a:lnTo>
                <a:lnTo>
                  <a:pt x="1610574" y="1745545"/>
                </a:lnTo>
                <a:close/>
                <a:moveTo>
                  <a:pt x="3240001" y="126952"/>
                </a:moveTo>
                <a:lnTo>
                  <a:pt x="3240001" y="2258912"/>
                </a:lnTo>
                <a:lnTo>
                  <a:pt x="2032457" y="1334195"/>
                </a:lnTo>
                <a:close/>
                <a:moveTo>
                  <a:pt x="0" y="117525"/>
                </a:moveTo>
                <a:lnTo>
                  <a:pt x="1207545" y="1324768"/>
                </a:lnTo>
                <a:lnTo>
                  <a:pt x="0" y="2249485"/>
                </a:lnTo>
                <a:close/>
                <a:moveTo>
                  <a:pt x="0" y="0"/>
                </a:moveTo>
                <a:lnTo>
                  <a:pt x="3240000" y="0"/>
                </a:lnTo>
                <a:lnTo>
                  <a:pt x="1610572" y="1620513"/>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rgbClr val="AE4500"/>
              </a:solidFill>
            </a:endParaRPr>
          </a:p>
        </p:txBody>
      </p:sp>
      <p:sp>
        <p:nvSpPr>
          <p:cNvPr id="56" name="Isosceles Triangle 57">
            <a:extLst>
              <a:ext uri="{FF2B5EF4-FFF2-40B4-BE49-F238E27FC236}">
                <a16:creationId xmlns:a16="http://schemas.microsoft.com/office/drawing/2014/main" id="{4E76B488-B2CD-463B-861A-27D4912FE160}"/>
              </a:ext>
            </a:extLst>
          </p:cNvPr>
          <p:cNvSpPr/>
          <p:nvPr/>
        </p:nvSpPr>
        <p:spPr>
          <a:xfrm>
            <a:off x="4585617" y="3390154"/>
            <a:ext cx="234850" cy="530924"/>
          </a:xfrm>
          <a:custGeom>
            <a:avLst/>
            <a:gdLst>
              <a:gd name="connsiteX0" fmla="*/ 1148449 w 1346449"/>
              <a:gd name="connsiteY0" fmla="*/ 2457725 h 3249725"/>
              <a:gd name="connsiteX1" fmla="*/ 198001 w 1346449"/>
              <a:gd name="connsiteY1" fmla="*/ 2457725 h 3249725"/>
              <a:gd name="connsiteX2" fmla="*/ 1 w 1346449"/>
              <a:gd name="connsiteY2" fmla="*/ 3249725 h 3249725"/>
              <a:gd name="connsiteX3" fmla="*/ 1346449 w 1346449"/>
              <a:gd name="connsiteY3" fmla="*/ 3249725 h 3249725"/>
              <a:gd name="connsiteX4" fmla="*/ 1148449 w 1346449"/>
              <a:gd name="connsiteY4" fmla="*/ 2457725 h 3249725"/>
              <a:gd name="connsiteX5" fmla="*/ 755186 w 1346449"/>
              <a:gd name="connsiteY5" fmla="*/ 82950 h 3249725"/>
              <a:gd name="connsiteX6" fmla="*/ 734449 w 1346449"/>
              <a:gd name="connsiteY6" fmla="*/ 1314594 h 3249725"/>
              <a:gd name="connsiteX7" fmla="*/ 853246 w 1346449"/>
              <a:gd name="connsiteY7" fmla="*/ 1483214 h 3249725"/>
              <a:gd name="connsiteX8" fmla="*/ 673226 w 1346449"/>
              <a:gd name="connsiteY8" fmla="*/ 1663234 h 3249725"/>
              <a:gd name="connsiteX9" fmla="*/ 493206 w 1346449"/>
              <a:gd name="connsiteY9" fmla="*/ 1483214 h 3249725"/>
              <a:gd name="connsiteX10" fmla="*/ 612000 w 1346449"/>
              <a:gd name="connsiteY10" fmla="*/ 1314595 h 3249725"/>
              <a:gd name="connsiteX11" fmla="*/ 612000 w 1346449"/>
              <a:gd name="connsiteY11" fmla="*/ 0 h 3249725"/>
              <a:gd name="connsiteX12" fmla="*/ 2939 w 1346449"/>
              <a:gd name="connsiteY12" fmla="*/ 1574694 h 3249725"/>
              <a:gd name="connsiteX13" fmla="*/ 0 w 1346449"/>
              <a:gd name="connsiteY13" fmla="*/ 1574694 h 3249725"/>
              <a:gd name="connsiteX14" fmla="*/ 2009 w 1346449"/>
              <a:gd name="connsiteY14" fmla="*/ 1577097 h 3249725"/>
              <a:gd name="connsiteX15" fmla="*/ 0 w 1346449"/>
              <a:gd name="connsiteY15" fmla="*/ 1582292 h 3249725"/>
              <a:gd name="connsiteX16" fmla="*/ 6353 w 1346449"/>
              <a:gd name="connsiteY16" fmla="*/ 1582292 h 3249725"/>
              <a:gd name="connsiteX17" fmla="*/ 273414 w 1346449"/>
              <a:gd name="connsiteY17" fmla="*/ 2376121 h 3249725"/>
              <a:gd name="connsiteX18" fmla="*/ 1091887 w 1346449"/>
              <a:gd name="connsiteY18" fmla="*/ 2366694 h 3249725"/>
              <a:gd name="connsiteX19" fmla="*/ 1340768 w 1346449"/>
              <a:gd name="connsiteY19" fmla="*/ 1582292 h 3249725"/>
              <a:gd name="connsiteX20" fmla="*/ 1346449 w 1346449"/>
              <a:gd name="connsiteY20" fmla="*/ 1582292 h 3249725"/>
              <a:gd name="connsiteX21" fmla="*/ 1344512 w 1346449"/>
              <a:gd name="connsiteY21" fmla="*/ 1577284 h 3249725"/>
              <a:gd name="connsiteX22" fmla="*/ 1346448 w 1346449"/>
              <a:gd name="connsiteY22" fmla="*/ 1574694 h 3249725"/>
              <a:gd name="connsiteX23" fmla="*/ 1343510 w 1346449"/>
              <a:gd name="connsiteY23" fmla="*/ 1574694 h 3249725"/>
              <a:gd name="connsiteX24" fmla="*/ 755186 w 1346449"/>
              <a:gd name="connsiteY24" fmla="*/ 82950 h 3249725"/>
              <a:gd name="connsiteX0" fmla="*/ 1148449 w 1346449"/>
              <a:gd name="connsiteY0" fmla="*/ 2374775 h 3166775"/>
              <a:gd name="connsiteX1" fmla="*/ 198001 w 1346449"/>
              <a:gd name="connsiteY1" fmla="*/ 2374775 h 3166775"/>
              <a:gd name="connsiteX2" fmla="*/ 1 w 1346449"/>
              <a:gd name="connsiteY2" fmla="*/ 3166775 h 3166775"/>
              <a:gd name="connsiteX3" fmla="*/ 1346449 w 1346449"/>
              <a:gd name="connsiteY3" fmla="*/ 3166775 h 3166775"/>
              <a:gd name="connsiteX4" fmla="*/ 1148449 w 1346449"/>
              <a:gd name="connsiteY4" fmla="*/ 2374775 h 3166775"/>
              <a:gd name="connsiteX5" fmla="*/ 755186 w 1346449"/>
              <a:gd name="connsiteY5" fmla="*/ 0 h 3166775"/>
              <a:gd name="connsiteX6" fmla="*/ 734449 w 1346449"/>
              <a:gd name="connsiteY6" fmla="*/ 1231644 h 3166775"/>
              <a:gd name="connsiteX7" fmla="*/ 853246 w 1346449"/>
              <a:gd name="connsiteY7" fmla="*/ 1400264 h 3166775"/>
              <a:gd name="connsiteX8" fmla="*/ 673226 w 1346449"/>
              <a:gd name="connsiteY8" fmla="*/ 1580284 h 3166775"/>
              <a:gd name="connsiteX9" fmla="*/ 493206 w 1346449"/>
              <a:gd name="connsiteY9" fmla="*/ 1400264 h 3166775"/>
              <a:gd name="connsiteX10" fmla="*/ 612000 w 1346449"/>
              <a:gd name="connsiteY10" fmla="*/ 1231645 h 3166775"/>
              <a:gd name="connsiteX11" fmla="*/ 591263 w 1346449"/>
              <a:gd name="connsiteY11" fmla="*/ 10368 h 3166775"/>
              <a:gd name="connsiteX12" fmla="*/ 2939 w 1346449"/>
              <a:gd name="connsiteY12" fmla="*/ 1491744 h 3166775"/>
              <a:gd name="connsiteX13" fmla="*/ 0 w 1346449"/>
              <a:gd name="connsiteY13" fmla="*/ 1491744 h 3166775"/>
              <a:gd name="connsiteX14" fmla="*/ 2009 w 1346449"/>
              <a:gd name="connsiteY14" fmla="*/ 1494147 h 3166775"/>
              <a:gd name="connsiteX15" fmla="*/ 0 w 1346449"/>
              <a:gd name="connsiteY15" fmla="*/ 1499342 h 3166775"/>
              <a:gd name="connsiteX16" fmla="*/ 6353 w 1346449"/>
              <a:gd name="connsiteY16" fmla="*/ 1499342 h 3166775"/>
              <a:gd name="connsiteX17" fmla="*/ 273414 w 1346449"/>
              <a:gd name="connsiteY17" fmla="*/ 2293171 h 3166775"/>
              <a:gd name="connsiteX18" fmla="*/ 1091887 w 1346449"/>
              <a:gd name="connsiteY18" fmla="*/ 2283744 h 3166775"/>
              <a:gd name="connsiteX19" fmla="*/ 1340768 w 1346449"/>
              <a:gd name="connsiteY19" fmla="*/ 1499342 h 3166775"/>
              <a:gd name="connsiteX20" fmla="*/ 1346449 w 1346449"/>
              <a:gd name="connsiteY20" fmla="*/ 1499342 h 3166775"/>
              <a:gd name="connsiteX21" fmla="*/ 1344512 w 1346449"/>
              <a:gd name="connsiteY21" fmla="*/ 1494334 h 3166775"/>
              <a:gd name="connsiteX22" fmla="*/ 1346448 w 1346449"/>
              <a:gd name="connsiteY22" fmla="*/ 1491744 h 3166775"/>
              <a:gd name="connsiteX23" fmla="*/ 1343510 w 1346449"/>
              <a:gd name="connsiteY23" fmla="*/ 1491744 h 3166775"/>
              <a:gd name="connsiteX24" fmla="*/ 755186 w 1346449"/>
              <a:gd name="connsiteY24" fmla="*/ 0 h 31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46449" h="3166775">
                <a:moveTo>
                  <a:pt x="1148449" y="2374775"/>
                </a:moveTo>
                <a:lnTo>
                  <a:pt x="198001" y="2374775"/>
                </a:lnTo>
                <a:lnTo>
                  <a:pt x="1" y="3166775"/>
                </a:lnTo>
                <a:lnTo>
                  <a:pt x="1346449" y="3166775"/>
                </a:lnTo>
                <a:lnTo>
                  <a:pt x="1148449" y="2374775"/>
                </a:lnTo>
                <a:close/>
                <a:moveTo>
                  <a:pt x="755186" y="0"/>
                </a:moveTo>
                <a:cubicBezTo>
                  <a:pt x="755186" y="438198"/>
                  <a:pt x="734449" y="793446"/>
                  <a:pt x="734449" y="1231644"/>
                </a:cubicBezTo>
                <a:cubicBezTo>
                  <a:pt x="803843" y="1256124"/>
                  <a:pt x="853246" y="1322425"/>
                  <a:pt x="853246" y="1400264"/>
                </a:cubicBezTo>
                <a:cubicBezTo>
                  <a:pt x="853246" y="1499686"/>
                  <a:pt x="772648" y="1580284"/>
                  <a:pt x="673226" y="1580284"/>
                </a:cubicBezTo>
                <a:cubicBezTo>
                  <a:pt x="573804" y="1580284"/>
                  <a:pt x="493206" y="1499686"/>
                  <a:pt x="493206" y="1400264"/>
                </a:cubicBezTo>
                <a:cubicBezTo>
                  <a:pt x="493206" y="1322426"/>
                  <a:pt x="542608" y="1256126"/>
                  <a:pt x="612000" y="1231645"/>
                </a:cubicBezTo>
                <a:lnTo>
                  <a:pt x="591263" y="10368"/>
                </a:lnTo>
                <a:lnTo>
                  <a:pt x="2939" y="1491744"/>
                </a:lnTo>
                <a:lnTo>
                  <a:pt x="0" y="1491744"/>
                </a:lnTo>
                <a:lnTo>
                  <a:pt x="2009" y="1494147"/>
                </a:lnTo>
                <a:lnTo>
                  <a:pt x="0" y="1499342"/>
                </a:lnTo>
                <a:lnTo>
                  <a:pt x="6353" y="1499342"/>
                </a:lnTo>
                <a:cubicBezTo>
                  <a:pt x="274151" y="1797289"/>
                  <a:pt x="320153" y="2031319"/>
                  <a:pt x="273414" y="2293171"/>
                </a:cubicBezTo>
                <a:lnTo>
                  <a:pt x="1091887" y="2283744"/>
                </a:lnTo>
                <a:cubicBezTo>
                  <a:pt x="1035756" y="1984266"/>
                  <a:pt x="1081794" y="1833397"/>
                  <a:pt x="1340768" y="1499342"/>
                </a:cubicBezTo>
                <a:lnTo>
                  <a:pt x="1346449" y="1499342"/>
                </a:lnTo>
                <a:lnTo>
                  <a:pt x="1344512" y="1494334"/>
                </a:lnTo>
                <a:cubicBezTo>
                  <a:pt x="1345124" y="1493447"/>
                  <a:pt x="1345785" y="1492596"/>
                  <a:pt x="1346448" y="1491744"/>
                </a:cubicBezTo>
                <a:lnTo>
                  <a:pt x="1343510" y="1491744"/>
                </a:lnTo>
                <a:cubicBezTo>
                  <a:pt x="1140490" y="966846"/>
                  <a:pt x="958206" y="524898"/>
                  <a:pt x="755186"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dirty="0">
              <a:solidFill>
                <a:srgbClr val="AE4500"/>
              </a:solidFill>
            </a:endParaRPr>
          </a:p>
        </p:txBody>
      </p:sp>
      <p:sp>
        <p:nvSpPr>
          <p:cNvPr id="57" name="Rectangle 7">
            <a:extLst>
              <a:ext uri="{FF2B5EF4-FFF2-40B4-BE49-F238E27FC236}">
                <a16:creationId xmlns:a16="http://schemas.microsoft.com/office/drawing/2014/main" id="{84693C49-05C6-4CD0-A900-4B843CF3016D}"/>
              </a:ext>
            </a:extLst>
          </p:cNvPr>
          <p:cNvSpPr/>
          <p:nvPr/>
        </p:nvSpPr>
        <p:spPr>
          <a:xfrm rot="18900000">
            <a:off x="7189301" y="2740919"/>
            <a:ext cx="169248" cy="377049"/>
          </a:xfrm>
          <a:custGeom>
            <a:avLst/>
            <a:gdLst/>
            <a:ahLst/>
            <a:cxnLst/>
            <a:rect l="l" t="t" r="r" b="b"/>
            <a:pathLst>
              <a:path w="154109" h="343323">
                <a:moveTo>
                  <a:pt x="102909" y="313772"/>
                </a:moveTo>
                <a:lnTo>
                  <a:pt x="102909" y="328547"/>
                </a:lnTo>
                <a:cubicBezTo>
                  <a:pt x="102909" y="336708"/>
                  <a:pt x="96294" y="343322"/>
                  <a:pt x="88133" y="343323"/>
                </a:cubicBezTo>
                <a:lnTo>
                  <a:pt x="65975" y="343322"/>
                </a:lnTo>
                <a:cubicBezTo>
                  <a:pt x="57814" y="343322"/>
                  <a:pt x="51199" y="336708"/>
                  <a:pt x="51199" y="328547"/>
                </a:cubicBezTo>
                <a:cubicBezTo>
                  <a:pt x="51199" y="323622"/>
                  <a:pt x="51200" y="318696"/>
                  <a:pt x="51200" y="313771"/>
                </a:cubicBezTo>
                <a:close/>
                <a:moveTo>
                  <a:pt x="123327" y="15459"/>
                </a:moveTo>
                <a:cubicBezTo>
                  <a:pt x="141678" y="29245"/>
                  <a:pt x="152926" y="50497"/>
                  <a:pt x="154008" y="73425"/>
                </a:cubicBezTo>
                <a:cubicBezTo>
                  <a:pt x="155089" y="96353"/>
                  <a:pt x="145890" y="118568"/>
                  <a:pt x="128916" y="134021"/>
                </a:cubicBezTo>
                <a:lnTo>
                  <a:pt x="119294" y="123450"/>
                </a:lnTo>
                <a:cubicBezTo>
                  <a:pt x="133118" y="110865"/>
                  <a:pt x="140611" y="92772"/>
                  <a:pt x="139730" y="74098"/>
                </a:cubicBezTo>
                <a:cubicBezTo>
                  <a:pt x="138850" y="55424"/>
                  <a:pt x="129689" y="38115"/>
                  <a:pt x="114743" y="26887"/>
                </a:cubicBezTo>
                <a:close/>
                <a:moveTo>
                  <a:pt x="136698" y="17411"/>
                </a:moveTo>
                <a:cubicBezTo>
                  <a:pt x="103758" y="-15529"/>
                  <a:pt x="50351" y="-15529"/>
                  <a:pt x="17412" y="17411"/>
                </a:cubicBezTo>
                <a:cubicBezTo>
                  <a:pt x="-15528" y="50351"/>
                  <a:pt x="-15528" y="103757"/>
                  <a:pt x="17412" y="136697"/>
                </a:cubicBezTo>
                <a:cubicBezTo>
                  <a:pt x="50351" y="169637"/>
                  <a:pt x="103758" y="169637"/>
                  <a:pt x="136698" y="136697"/>
                </a:cubicBezTo>
                <a:cubicBezTo>
                  <a:pt x="169637" y="103757"/>
                  <a:pt x="169637" y="50351"/>
                  <a:pt x="136698" y="17411"/>
                </a:cubicBezTo>
                <a:close/>
                <a:moveTo>
                  <a:pt x="154109" y="0"/>
                </a:moveTo>
                <a:cubicBezTo>
                  <a:pt x="196665" y="42556"/>
                  <a:pt x="196665" y="111552"/>
                  <a:pt x="154109" y="154108"/>
                </a:cubicBezTo>
                <a:cubicBezTo>
                  <a:pt x="139576" y="168641"/>
                  <a:pt x="121959" y="178211"/>
                  <a:pt x="102912" y="180994"/>
                </a:cubicBezTo>
                <a:lnTo>
                  <a:pt x="102912" y="308310"/>
                </a:lnTo>
                <a:lnTo>
                  <a:pt x="51197" y="308310"/>
                </a:lnTo>
                <a:lnTo>
                  <a:pt x="51197" y="180994"/>
                </a:lnTo>
                <a:cubicBezTo>
                  <a:pt x="32150" y="178211"/>
                  <a:pt x="14534" y="168641"/>
                  <a:pt x="0" y="154108"/>
                </a:cubicBezTo>
                <a:cubicBezTo>
                  <a:pt x="-42555" y="111552"/>
                  <a:pt x="-42555" y="42556"/>
                  <a:pt x="0" y="0"/>
                </a:cubicBezTo>
                <a:cubicBezTo>
                  <a:pt x="42556" y="-42556"/>
                  <a:pt x="111553" y="-42556"/>
                  <a:pt x="154109"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rgbClr val="AE4500"/>
              </a:solidFill>
            </a:endParaRPr>
          </a:p>
        </p:txBody>
      </p:sp>
      <p:sp>
        <p:nvSpPr>
          <p:cNvPr id="58" name="Parallelogram 15">
            <a:extLst>
              <a:ext uri="{FF2B5EF4-FFF2-40B4-BE49-F238E27FC236}">
                <a16:creationId xmlns:a16="http://schemas.microsoft.com/office/drawing/2014/main" id="{7A9FBE9D-EE5A-4F1B-8EDD-3D011F43183E}"/>
              </a:ext>
            </a:extLst>
          </p:cNvPr>
          <p:cNvSpPr/>
          <p:nvPr/>
        </p:nvSpPr>
        <p:spPr>
          <a:xfrm flipH="1">
            <a:off x="3950271" y="3481431"/>
            <a:ext cx="348370" cy="348370"/>
          </a:xfrm>
          <a:custGeom>
            <a:avLst/>
            <a:gdLst/>
            <a:ahLst/>
            <a:cxnLst/>
            <a:rect l="l" t="t" r="r" b="b"/>
            <a:pathLst>
              <a:path w="3242753" h="3227814">
                <a:moveTo>
                  <a:pt x="1621376" y="1043635"/>
                </a:moveTo>
                <a:cubicBezTo>
                  <a:pt x="1557188" y="1043635"/>
                  <a:pt x="1505154" y="1095669"/>
                  <a:pt x="1505154" y="1159857"/>
                </a:cubicBezTo>
                <a:lnTo>
                  <a:pt x="1505154" y="1625483"/>
                </a:lnTo>
                <a:lnTo>
                  <a:pt x="1033577" y="1625483"/>
                </a:lnTo>
                <a:cubicBezTo>
                  <a:pt x="969389" y="1625483"/>
                  <a:pt x="917355" y="1677517"/>
                  <a:pt x="917355" y="1741705"/>
                </a:cubicBezTo>
                <a:cubicBezTo>
                  <a:pt x="917355" y="1805893"/>
                  <a:pt x="969389" y="1857927"/>
                  <a:pt x="1033577" y="1857927"/>
                </a:cubicBezTo>
                <a:lnTo>
                  <a:pt x="1614688" y="1857927"/>
                </a:lnTo>
                <a:lnTo>
                  <a:pt x="1619859" y="1856884"/>
                </a:lnTo>
                <a:cubicBezTo>
                  <a:pt x="1620361" y="1857187"/>
                  <a:pt x="1620868" y="1857190"/>
                  <a:pt x="1621376" y="1857190"/>
                </a:cubicBezTo>
                <a:cubicBezTo>
                  <a:pt x="1685564" y="1857190"/>
                  <a:pt x="1737598" y="1805156"/>
                  <a:pt x="1737598" y="1740968"/>
                </a:cubicBezTo>
                <a:lnTo>
                  <a:pt x="1737598" y="1159857"/>
                </a:lnTo>
                <a:cubicBezTo>
                  <a:pt x="1737598" y="1095669"/>
                  <a:pt x="1685564" y="1043635"/>
                  <a:pt x="1621376" y="1043635"/>
                </a:cubicBezTo>
                <a:close/>
                <a:moveTo>
                  <a:pt x="1621376" y="628818"/>
                </a:moveTo>
                <a:cubicBezTo>
                  <a:pt x="2206882" y="628818"/>
                  <a:pt x="2681529" y="1103464"/>
                  <a:pt x="2681529" y="1688970"/>
                </a:cubicBezTo>
                <a:cubicBezTo>
                  <a:pt x="2681529" y="2274476"/>
                  <a:pt x="2206882" y="2749122"/>
                  <a:pt x="1621376" y="2749122"/>
                </a:cubicBezTo>
                <a:cubicBezTo>
                  <a:pt x="1035870" y="2749122"/>
                  <a:pt x="561223" y="2274476"/>
                  <a:pt x="561223" y="1688970"/>
                </a:cubicBezTo>
                <a:cubicBezTo>
                  <a:pt x="561223" y="1103464"/>
                  <a:pt x="1035870" y="628818"/>
                  <a:pt x="1621376" y="628818"/>
                </a:cubicBezTo>
                <a:close/>
                <a:moveTo>
                  <a:pt x="1621376" y="424596"/>
                </a:moveTo>
                <a:cubicBezTo>
                  <a:pt x="923081" y="424596"/>
                  <a:pt x="357001" y="990676"/>
                  <a:pt x="357001" y="1688970"/>
                </a:cubicBezTo>
                <a:cubicBezTo>
                  <a:pt x="357001" y="2128645"/>
                  <a:pt x="581423" y="2515905"/>
                  <a:pt x="922189" y="2742109"/>
                </a:cubicBezTo>
                <a:lnTo>
                  <a:pt x="652992" y="3227814"/>
                </a:lnTo>
                <a:lnTo>
                  <a:pt x="911997" y="3227814"/>
                </a:lnTo>
                <a:lnTo>
                  <a:pt x="1121304" y="2850168"/>
                </a:lnTo>
                <a:cubicBezTo>
                  <a:pt x="1274563" y="2916691"/>
                  <a:pt x="1443689" y="2953344"/>
                  <a:pt x="1621376" y="2953344"/>
                </a:cubicBezTo>
                <a:cubicBezTo>
                  <a:pt x="1799063" y="2953344"/>
                  <a:pt x="1968189" y="2916691"/>
                  <a:pt x="2121449" y="2850168"/>
                </a:cubicBezTo>
                <a:lnTo>
                  <a:pt x="2330755" y="3227814"/>
                </a:lnTo>
                <a:lnTo>
                  <a:pt x="2589760" y="3227814"/>
                </a:lnTo>
                <a:lnTo>
                  <a:pt x="2320563" y="2742109"/>
                </a:lnTo>
                <a:cubicBezTo>
                  <a:pt x="2661329" y="2515905"/>
                  <a:pt x="2885751" y="2128645"/>
                  <a:pt x="2885751" y="1688970"/>
                </a:cubicBezTo>
                <a:cubicBezTo>
                  <a:pt x="2885751" y="990676"/>
                  <a:pt x="2319671" y="424596"/>
                  <a:pt x="1621376" y="424596"/>
                </a:cubicBezTo>
                <a:close/>
                <a:moveTo>
                  <a:pt x="2599800" y="123238"/>
                </a:moveTo>
                <a:cubicBezTo>
                  <a:pt x="2434609" y="120698"/>
                  <a:pt x="2268460" y="180476"/>
                  <a:pt x="2139563" y="303161"/>
                </a:cubicBezTo>
                <a:lnTo>
                  <a:pt x="3057258" y="1232053"/>
                </a:lnTo>
                <a:cubicBezTo>
                  <a:pt x="3305736" y="977255"/>
                  <a:pt x="3304415" y="570405"/>
                  <a:pt x="3054287" y="317226"/>
                </a:cubicBezTo>
                <a:cubicBezTo>
                  <a:pt x="2929224" y="190636"/>
                  <a:pt x="2764991" y="125778"/>
                  <a:pt x="2599800" y="123238"/>
                </a:cubicBezTo>
                <a:close/>
                <a:moveTo>
                  <a:pt x="642953" y="123238"/>
                </a:moveTo>
                <a:cubicBezTo>
                  <a:pt x="477762" y="125778"/>
                  <a:pt x="313529" y="190636"/>
                  <a:pt x="188466" y="317226"/>
                </a:cubicBezTo>
                <a:cubicBezTo>
                  <a:pt x="-61662" y="570405"/>
                  <a:pt x="-62983" y="977255"/>
                  <a:pt x="185495" y="1232053"/>
                </a:cubicBezTo>
                <a:lnTo>
                  <a:pt x="1103190" y="303161"/>
                </a:lnTo>
                <a:cubicBezTo>
                  <a:pt x="974294" y="180476"/>
                  <a:pt x="808144" y="120698"/>
                  <a:pt x="642953" y="123238"/>
                </a:cubicBezTo>
                <a:close/>
                <a:moveTo>
                  <a:pt x="1722692" y="0"/>
                </a:moveTo>
                <a:lnTo>
                  <a:pt x="1520061" y="0"/>
                </a:lnTo>
                <a:cubicBezTo>
                  <a:pt x="1440152" y="0"/>
                  <a:pt x="1375373" y="64779"/>
                  <a:pt x="1375373" y="144688"/>
                </a:cubicBezTo>
                <a:lnTo>
                  <a:pt x="1375373" y="289376"/>
                </a:lnTo>
                <a:lnTo>
                  <a:pt x="1867380" y="289376"/>
                </a:lnTo>
                <a:lnTo>
                  <a:pt x="1867380" y="144688"/>
                </a:lnTo>
                <a:cubicBezTo>
                  <a:pt x="1867380" y="64779"/>
                  <a:pt x="1802601" y="0"/>
                  <a:pt x="1722692"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rgbClr val="AE4500"/>
              </a:solidFill>
            </a:endParaRPr>
          </a:p>
        </p:txBody>
      </p:sp>
      <p:sp>
        <p:nvSpPr>
          <p:cNvPr id="59" name="Freeform 19">
            <a:extLst>
              <a:ext uri="{FF2B5EF4-FFF2-40B4-BE49-F238E27FC236}">
                <a16:creationId xmlns:a16="http://schemas.microsoft.com/office/drawing/2014/main" id="{DD59881D-26FD-493B-8AE1-06C59DF34840}"/>
              </a:ext>
            </a:extLst>
          </p:cNvPr>
          <p:cNvSpPr/>
          <p:nvPr/>
        </p:nvSpPr>
        <p:spPr>
          <a:xfrm>
            <a:off x="5809057" y="2731881"/>
            <a:ext cx="345584" cy="340042"/>
          </a:xfrm>
          <a:custGeom>
            <a:avLst/>
            <a:gdLst/>
            <a:ahLst/>
            <a:cxnLst/>
            <a:rect l="l" t="t" r="r" b="b"/>
            <a:pathLst>
              <a:path w="3214097" h="3162551">
                <a:moveTo>
                  <a:pt x="1014592" y="2306036"/>
                </a:moveTo>
                <a:cubicBezTo>
                  <a:pt x="854868" y="2306036"/>
                  <a:pt x="725386" y="2435518"/>
                  <a:pt x="725386" y="2595242"/>
                </a:cubicBezTo>
                <a:cubicBezTo>
                  <a:pt x="725386" y="2754966"/>
                  <a:pt x="854868" y="2884448"/>
                  <a:pt x="1014592" y="2884448"/>
                </a:cubicBezTo>
                <a:cubicBezTo>
                  <a:pt x="1174316" y="2884448"/>
                  <a:pt x="1303798" y="2754966"/>
                  <a:pt x="1303798" y="2595242"/>
                </a:cubicBezTo>
                <a:cubicBezTo>
                  <a:pt x="1303798" y="2435518"/>
                  <a:pt x="1174316" y="2306036"/>
                  <a:pt x="1014592" y="2306036"/>
                </a:cubicBezTo>
                <a:close/>
                <a:moveTo>
                  <a:pt x="481275" y="1691816"/>
                </a:moveTo>
                <a:cubicBezTo>
                  <a:pt x="321551" y="1691816"/>
                  <a:pt x="192069" y="1821298"/>
                  <a:pt x="192069" y="1981022"/>
                </a:cubicBezTo>
                <a:cubicBezTo>
                  <a:pt x="192069" y="2140746"/>
                  <a:pt x="321551" y="2270228"/>
                  <a:pt x="481275" y="2270228"/>
                </a:cubicBezTo>
                <a:cubicBezTo>
                  <a:pt x="640999" y="2270228"/>
                  <a:pt x="770481" y="2140746"/>
                  <a:pt x="770481" y="1981022"/>
                </a:cubicBezTo>
                <a:cubicBezTo>
                  <a:pt x="770481" y="1821298"/>
                  <a:pt x="640999" y="1691816"/>
                  <a:pt x="481275" y="1691816"/>
                </a:cubicBezTo>
                <a:close/>
                <a:moveTo>
                  <a:pt x="2764751" y="1113404"/>
                </a:moveTo>
                <a:cubicBezTo>
                  <a:pt x="2605027" y="1113404"/>
                  <a:pt x="2475545" y="1242886"/>
                  <a:pt x="2475545" y="1402610"/>
                </a:cubicBezTo>
                <a:cubicBezTo>
                  <a:pt x="2475545" y="1562334"/>
                  <a:pt x="2605027" y="1691816"/>
                  <a:pt x="2764751" y="1691816"/>
                </a:cubicBezTo>
                <a:cubicBezTo>
                  <a:pt x="2924475" y="1691816"/>
                  <a:pt x="3053957" y="1562334"/>
                  <a:pt x="3053957" y="1402610"/>
                </a:cubicBezTo>
                <a:cubicBezTo>
                  <a:pt x="3053957" y="1242886"/>
                  <a:pt x="2924475" y="1113404"/>
                  <a:pt x="2764751" y="1113404"/>
                </a:cubicBezTo>
                <a:close/>
                <a:moveTo>
                  <a:pt x="532503" y="881964"/>
                </a:moveTo>
                <a:cubicBezTo>
                  <a:pt x="372779" y="881964"/>
                  <a:pt x="243297" y="1011446"/>
                  <a:pt x="243297" y="1171170"/>
                </a:cubicBezTo>
                <a:cubicBezTo>
                  <a:pt x="243297" y="1330894"/>
                  <a:pt x="372779" y="1460376"/>
                  <a:pt x="532503" y="1460376"/>
                </a:cubicBezTo>
                <a:cubicBezTo>
                  <a:pt x="692227" y="1460376"/>
                  <a:pt x="821709" y="1330894"/>
                  <a:pt x="821709" y="1171170"/>
                </a:cubicBezTo>
                <a:cubicBezTo>
                  <a:pt x="821709" y="1011446"/>
                  <a:pt x="692227" y="881964"/>
                  <a:pt x="532503" y="881964"/>
                </a:cubicBezTo>
                <a:close/>
                <a:moveTo>
                  <a:pt x="1162143" y="321316"/>
                </a:moveTo>
                <a:cubicBezTo>
                  <a:pt x="1002419" y="321316"/>
                  <a:pt x="872937" y="450798"/>
                  <a:pt x="872937" y="610522"/>
                </a:cubicBezTo>
                <a:cubicBezTo>
                  <a:pt x="872937" y="770246"/>
                  <a:pt x="1002419" y="899728"/>
                  <a:pt x="1162143" y="899728"/>
                </a:cubicBezTo>
                <a:cubicBezTo>
                  <a:pt x="1321867" y="899728"/>
                  <a:pt x="1451349" y="770246"/>
                  <a:pt x="1451349" y="610522"/>
                </a:cubicBezTo>
                <a:cubicBezTo>
                  <a:pt x="1451349" y="450798"/>
                  <a:pt x="1321867" y="321316"/>
                  <a:pt x="1162143" y="321316"/>
                </a:cubicBezTo>
                <a:close/>
                <a:moveTo>
                  <a:pt x="1963447" y="177300"/>
                </a:moveTo>
                <a:cubicBezTo>
                  <a:pt x="1803723" y="177300"/>
                  <a:pt x="1674241" y="306782"/>
                  <a:pt x="1674241" y="466506"/>
                </a:cubicBezTo>
                <a:cubicBezTo>
                  <a:pt x="1674241" y="626230"/>
                  <a:pt x="1803723" y="755712"/>
                  <a:pt x="1963447" y="755712"/>
                </a:cubicBezTo>
                <a:cubicBezTo>
                  <a:pt x="2123171" y="755712"/>
                  <a:pt x="2252653" y="626230"/>
                  <a:pt x="2252653" y="466506"/>
                </a:cubicBezTo>
                <a:cubicBezTo>
                  <a:pt x="2252653" y="306782"/>
                  <a:pt x="2123171" y="177300"/>
                  <a:pt x="1963447" y="177300"/>
                </a:cubicBezTo>
                <a:close/>
                <a:moveTo>
                  <a:pt x="1752672" y="312"/>
                </a:moveTo>
                <a:cubicBezTo>
                  <a:pt x="1817888" y="-690"/>
                  <a:pt x="1885249" y="703"/>
                  <a:pt x="1954799" y="4657"/>
                </a:cubicBezTo>
                <a:cubicBezTo>
                  <a:pt x="2504015" y="53541"/>
                  <a:pt x="2975590" y="412975"/>
                  <a:pt x="3145244" y="944937"/>
                </a:cubicBezTo>
                <a:cubicBezTo>
                  <a:pt x="3412664" y="2126757"/>
                  <a:pt x="2837568" y="2017487"/>
                  <a:pt x="2506889" y="1867964"/>
                </a:cubicBezTo>
                <a:cubicBezTo>
                  <a:pt x="1580987" y="1673869"/>
                  <a:pt x="2725425" y="3197869"/>
                  <a:pt x="1014520" y="3161925"/>
                </a:cubicBezTo>
                <a:cubicBezTo>
                  <a:pt x="-14898" y="3061283"/>
                  <a:pt x="-138545" y="1873713"/>
                  <a:pt x="108747" y="1100212"/>
                </a:cubicBezTo>
                <a:cubicBezTo>
                  <a:pt x="278579" y="569148"/>
                  <a:pt x="774429" y="15339"/>
                  <a:pt x="1752672" y="312"/>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rgbClr val="AE4500"/>
              </a:solidFill>
            </a:endParaRPr>
          </a:p>
        </p:txBody>
      </p:sp>
      <p:sp>
        <p:nvSpPr>
          <p:cNvPr id="60" name="Rectangle 30">
            <a:extLst>
              <a:ext uri="{FF2B5EF4-FFF2-40B4-BE49-F238E27FC236}">
                <a16:creationId xmlns:a16="http://schemas.microsoft.com/office/drawing/2014/main" id="{3BFEE74E-183A-4C32-9BDF-AC2573B061E0}"/>
              </a:ext>
            </a:extLst>
          </p:cNvPr>
          <p:cNvSpPr/>
          <p:nvPr/>
        </p:nvSpPr>
        <p:spPr>
          <a:xfrm>
            <a:off x="8297775" y="2700427"/>
            <a:ext cx="348370" cy="347351"/>
          </a:xfrm>
          <a:custGeom>
            <a:avLst/>
            <a:gdLst/>
            <a:ahLst/>
            <a:cxnLst/>
            <a:rect l="l" t="t" r="r" b="b"/>
            <a:pathLst>
              <a:path w="3240000" h="3230531">
                <a:moveTo>
                  <a:pt x="720000" y="2697973"/>
                </a:moveTo>
                <a:cubicBezTo>
                  <a:pt x="680235" y="2697973"/>
                  <a:pt x="648000" y="2730208"/>
                  <a:pt x="648000" y="2769973"/>
                </a:cubicBezTo>
                <a:cubicBezTo>
                  <a:pt x="648000" y="2809738"/>
                  <a:pt x="680235" y="2841973"/>
                  <a:pt x="720000" y="2841973"/>
                </a:cubicBezTo>
                <a:lnTo>
                  <a:pt x="2520000" y="2841973"/>
                </a:lnTo>
                <a:cubicBezTo>
                  <a:pt x="2559765" y="2841973"/>
                  <a:pt x="2592000" y="2809738"/>
                  <a:pt x="2592000" y="2769973"/>
                </a:cubicBezTo>
                <a:cubicBezTo>
                  <a:pt x="2592000" y="2730208"/>
                  <a:pt x="2559765" y="2697973"/>
                  <a:pt x="2520000" y="2697973"/>
                </a:cubicBezTo>
                <a:close/>
                <a:moveTo>
                  <a:pt x="720000" y="2366733"/>
                </a:moveTo>
                <a:cubicBezTo>
                  <a:pt x="680235" y="2366733"/>
                  <a:pt x="648000" y="2398968"/>
                  <a:pt x="648000" y="2438733"/>
                </a:cubicBezTo>
                <a:cubicBezTo>
                  <a:pt x="648000" y="2478498"/>
                  <a:pt x="680235" y="2510733"/>
                  <a:pt x="720000" y="2510733"/>
                </a:cubicBezTo>
                <a:lnTo>
                  <a:pt x="2520000" y="2510733"/>
                </a:lnTo>
                <a:cubicBezTo>
                  <a:pt x="2559765" y="2510733"/>
                  <a:pt x="2592000" y="2478498"/>
                  <a:pt x="2592000" y="2438733"/>
                </a:cubicBezTo>
                <a:cubicBezTo>
                  <a:pt x="2592000" y="2398968"/>
                  <a:pt x="2559765" y="2366733"/>
                  <a:pt x="2520000" y="2366733"/>
                </a:cubicBezTo>
                <a:close/>
                <a:moveTo>
                  <a:pt x="720000" y="2035493"/>
                </a:moveTo>
                <a:cubicBezTo>
                  <a:pt x="680235" y="2035493"/>
                  <a:pt x="648000" y="2067728"/>
                  <a:pt x="648000" y="2107493"/>
                </a:cubicBezTo>
                <a:cubicBezTo>
                  <a:pt x="648000" y="2147258"/>
                  <a:pt x="680235" y="2179493"/>
                  <a:pt x="720000" y="2179493"/>
                </a:cubicBezTo>
                <a:lnTo>
                  <a:pt x="2520000" y="2179493"/>
                </a:lnTo>
                <a:cubicBezTo>
                  <a:pt x="2559765" y="2179493"/>
                  <a:pt x="2592000" y="2147258"/>
                  <a:pt x="2592000" y="2107493"/>
                </a:cubicBezTo>
                <a:cubicBezTo>
                  <a:pt x="2592000" y="2067728"/>
                  <a:pt x="2559765" y="2035493"/>
                  <a:pt x="2520000" y="2035493"/>
                </a:cubicBezTo>
                <a:close/>
                <a:moveTo>
                  <a:pt x="720000" y="1704253"/>
                </a:moveTo>
                <a:cubicBezTo>
                  <a:pt x="680235" y="1704253"/>
                  <a:pt x="648000" y="1736488"/>
                  <a:pt x="648000" y="1776253"/>
                </a:cubicBezTo>
                <a:cubicBezTo>
                  <a:pt x="648000" y="1816018"/>
                  <a:pt x="680235" y="1848253"/>
                  <a:pt x="720000" y="1848253"/>
                </a:cubicBezTo>
                <a:lnTo>
                  <a:pt x="2520000" y="1848253"/>
                </a:lnTo>
                <a:cubicBezTo>
                  <a:pt x="2559765" y="1848253"/>
                  <a:pt x="2592000" y="1816018"/>
                  <a:pt x="2592000" y="1776253"/>
                </a:cubicBezTo>
                <a:cubicBezTo>
                  <a:pt x="2592000" y="1736488"/>
                  <a:pt x="2559765" y="1704253"/>
                  <a:pt x="2520000" y="1704253"/>
                </a:cubicBezTo>
                <a:close/>
                <a:moveTo>
                  <a:pt x="720000" y="1373013"/>
                </a:moveTo>
                <a:cubicBezTo>
                  <a:pt x="680235" y="1373013"/>
                  <a:pt x="648000" y="1405248"/>
                  <a:pt x="648000" y="1445013"/>
                </a:cubicBezTo>
                <a:cubicBezTo>
                  <a:pt x="648000" y="1484778"/>
                  <a:pt x="680235" y="1517013"/>
                  <a:pt x="720000" y="1517013"/>
                </a:cubicBezTo>
                <a:lnTo>
                  <a:pt x="2520000" y="1517013"/>
                </a:lnTo>
                <a:cubicBezTo>
                  <a:pt x="2559765" y="1517013"/>
                  <a:pt x="2592000" y="1484778"/>
                  <a:pt x="2592000" y="1445013"/>
                </a:cubicBezTo>
                <a:cubicBezTo>
                  <a:pt x="2592000" y="1405248"/>
                  <a:pt x="2559765" y="1373013"/>
                  <a:pt x="2520000" y="1373013"/>
                </a:cubicBezTo>
                <a:close/>
                <a:moveTo>
                  <a:pt x="720000" y="1041773"/>
                </a:moveTo>
                <a:cubicBezTo>
                  <a:pt x="680235" y="1041773"/>
                  <a:pt x="648000" y="1074008"/>
                  <a:pt x="648000" y="1113773"/>
                </a:cubicBezTo>
                <a:cubicBezTo>
                  <a:pt x="648000" y="1153538"/>
                  <a:pt x="680235" y="1185773"/>
                  <a:pt x="720000" y="1185773"/>
                </a:cubicBezTo>
                <a:lnTo>
                  <a:pt x="2520000" y="1185773"/>
                </a:lnTo>
                <a:cubicBezTo>
                  <a:pt x="2559765" y="1185773"/>
                  <a:pt x="2592000" y="1153538"/>
                  <a:pt x="2592000" y="1113773"/>
                </a:cubicBezTo>
                <a:cubicBezTo>
                  <a:pt x="2592000" y="1074008"/>
                  <a:pt x="2559765" y="1041773"/>
                  <a:pt x="2520000" y="1041773"/>
                </a:cubicBezTo>
                <a:close/>
                <a:moveTo>
                  <a:pt x="0" y="305988"/>
                </a:moveTo>
                <a:lnTo>
                  <a:pt x="181957" y="305988"/>
                </a:lnTo>
                <a:lnTo>
                  <a:pt x="181957" y="470032"/>
                </a:lnTo>
                <a:cubicBezTo>
                  <a:pt x="181957" y="599267"/>
                  <a:pt x="286722" y="704032"/>
                  <a:pt x="415957" y="704032"/>
                </a:cubicBezTo>
                <a:cubicBezTo>
                  <a:pt x="545192" y="704032"/>
                  <a:pt x="649957" y="599267"/>
                  <a:pt x="649957" y="470032"/>
                </a:cubicBezTo>
                <a:lnTo>
                  <a:pt x="649957" y="305988"/>
                </a:lnTo>
                <a:lnTo>
                  <a:pt x="802357" y="305988"/>
                </a:lnTo>
                <a:lnTo>
                  <a:pt x="802357" y="470031"/>
                </a:lnTo>
                <a:cubicBezTo>
                  <a:pt x="802357" y="599266"/>
                  <a:pt x="907122" y="704031"/>
                  <a:pt x="1036357" y="704031"/>
                </a:cubicBezTo>
                <a:cubicBezTo>
                  <a:pt x="1165592" y="704031"/>
                  <a:pt x="1270357" y="599266"/>
                  <a:pt x="1270357" y="470031"/>
                </a:cubicBezTo>
                <a:lnTo>
                  <a:pt x="1270357" y="305988"/>
                </a:lnTo>
                <a:lnTo>
                  <a:pt x="1422757" y="305988"/>
                </a:lnTo>
                <a:lnTo>
                  <a:pt x="1422757" y="470030"/>
                </a:lnTo>
                <a:cubicBezTo>
                  <a:pt x="1422757" y="599265"/>
                  <a:pt x="1527522" y="704030"/>
                  <a:pt x="1656757" y="704030"/>
                </a:cubicBezTo>
                <a:cubicBezTo>
                  <a:pt x="1785992" y="704030"/>
                  <a:pt x="1890757" y="599265"/>
                  <a:pt x="1890757" y="470030"/>
                </a:cubicBezTo>
                <a:lnTo>
                  <a:pt x="1890757" y="305988"/>
                </a:lnTo>
                <a:lnTo>
                  <a:pt x="2043157" y="305988"/>
                </a:lnTo>
                <a:lnTo>
                  <a:pt x="2043157" y="470029"/>
                </a:lnTo>
                <a:cubicBezTo>
                  <a:pt x="2043157" y="599264"/>
                  <a:pt x="2147922" y="704029"/>
                  <a:pt x="2277157" y="704029"/>
                </a:cubicBezTo>
                <a:cubicBezTo>
                  <a:pt x="2406392" y="704029"/>
                  <a:pt x="2511157" y="599264"/>
                  <a:pt x="2511157" y="470029"/>
                </a:cubicBezTo>
                <a:lnTo>
                  <a:pt x="2511157" y="305988"/>
                </a:lnTo>
                <a:lnTo>
                  <a:pt x="2663557" y="305988"/>
                </a:lnTo>
                <a:lnTo>
                  <a:pt x="2663557" y="470028"/>
                </a:lnTo>
                <a:cubicBezTo>
                  <a:pt x="2663557" y="599263"/>
                  <a:pt x="2768322" y="704028"/>
                  <a:pt x="2897557" y="704028"/>
                </a:cubicBezTo>
                <a:cubicBezTo>
                  <a:pt x="3026792" y="704028"/>
                  <a:pt x="3131557" y="599263"/>
                  <a:pt x="3131557" y="470028"/>
                </a:cubicBezTo>
                <a:lnTo>
                  <a:pt x="3131557" y="305988"/>
                </a:lnTo>
                <a:lnTo>
                  <a:pt x="3240000" y="305988"/>
                </a:lnTo>
                <a:lnTo>
                  <a:pt x="3240000" y="3230531"/>
                </a:lnTo>
                <a:lnTo>
                  <a:pt x="0" y="3230531"/>
                </a:lnTo>
                <a:close/>
                <a:moveTo>
                  <a:pt x="415957" y="4"/>
                </a:moveTo>
                <a:cubicBezTo>
                  <a:pt x="485545" y="4"/>
                  <a:pt x="541957" y="56416"/>
                  <a:pt x="541957" y="126004"/>
                </a:cubicBezTo>
                <a:lnTo>
                  <a:pt x="541957" y="485972"/>
                </a:lnTo>
                <a:cubicBezTo>
                  <a:pt x="541957" y="555560"/>
                  <a:pt x="485545" y="611972"/>
                  <a:pt x="415957" y="611972"/>
                </a:cubicBezTo>
                <a:cubicBezTo>
                  <a:pt x="346369" y="611972"/>
                  <a:pt x="289957" y="555560"/>
                  <a:pt x="289957" y="485972"/>
                </a:cubicBezTo>
                <a:lnTo>
                  <a:pt x="289957" y="126004"/>
                </a:lnTo>
                <a:cubicBezTo>
                  <a:pt x="289957" y="56416"/>
                  <a:pt x="346369" y="4"/>
                  <a:pt x="415957" y="4"/>
                </a:cubicBezTo>
                <a:close/>
                <a:moveTo>
                  <a:pt x="1036357" y="3"/>
                </a:moveTo>
                <a:cubicBezTo>
                  <a:pt x="1105945" y="3"/>
                  <a:pt x="1162357" y="56415"/>
                  <a:pt x="1162357" y="126003"/>
                </a:cubicBezTo>
                <a:lnTo>
                  <a:pt x="1162357" y="485971"/>
                </a:lnTo>
                <a:cubicBezTo>
                  <a:pt x="1162357" y="555559"/>
                  <a:pt x="1105945" y="611971"/>
                  <a:pt x="1036357" y="611971"/>
                </a:cubicBezTo>
                <a:cubicBezTo>
                  <a:pt x="966769" y="611971"/>
                  <a:pt x="910357" y="555559"/>
                  <a:pt x="910357" y="485971"/>
                </a:cubicBezTo>
                <a:lnTo>
                  <a:pt x="910357" y="126003"/>
                </a:lnTo>
                <a:cubicBezTo>
                  <a:pt x="910357" y="56415"/>
                  <a:pt x="966769" y="3"/>
                  <a:pt x="1036357" y="3"/>
                </a:cubicBezTo>
                <a:close/>
                <a:moveTo>
                  <a:pt x="1656757" y="2"/>
                </a:moveTo>
                <a:cubicBezTo>
                  <a:pt x="1726345" y="2"/>
                  <a:pt x="1782757" y="56414"/>
                  <a:pt x="1782757" y="126002"/>
                </a:cubicBezTo>
                <a:lnTo>
                  <a:pt x="1782757" y="485970"/>
                </a:lnTo>
                <a:cubicBezTo>
                  <a:pt x="1782757" y="555558"/>
                  <a:pt x="1726345" y="611970"/>
                  <a:pt x="1656757" y="611970"/>
                </a:cubicBezTo>
                <a:cubicBezTo>
                  <a:pt x="1587169" y="611970"/>
                  <a:pt x="1530757" y="555558"/>
                  <a:pt x="1530757" y="485970"/>
                </a:cubicBezTo>
                <a:lnTo>
                  <a:pt x="1530757" y="126002"/>
                </a:lnTo>
                <a:cubicBezTo>
                  <a:pt x="1530757" y="56414"/>
                  <a:pt x="1587169" y="2"/>
                  <a:pt x="1656757" y="2"/>
                </a:cubicBezTo>
                <a:close/>
                <a:moveTo>
                  <a:pt x="2277157" y="1"/>
                </a:moveTo>
                <a:cubicBezTo>
                  <a:pt x="2346745" y="1"/>
                  <a:pt x="2403157" y="56413"/>
                  <a:pt x="2403157" y="126001"/>
                </a:cubicBezTo>
                <a:lnTo>
                  <a:pt x="2403157" y="485969"/>
                </a:lnTo>
                <a:cubicBezTo>
                  <a:pt x="2403157" y="555557"/>
                  <a:pt x="2346745" y="611969"/>
                  <a:pt x="2277157" y="611969"/>
                </a:cubicBezTo>
                <a:cubicBezTo>
                  <a:pt x="2207569" y="611969"/>
                  <a:pt x="2151157" y="555557"/>
                  <a:pt x="2151157" y="485969"/>
                </a:cubicBezTo>
                <a:lnTo>
                  <a:pt x="2151157" y="126001"/>
                </a:lnTo>
                <a:cubicBezTo>
                  <a:pt x="2151157" y="56413"/>
                  <a:pt x="2207569" y="1"/>
                  <a:pt x="2277157" y="1"/>
                </a:cubicBezTo>
                <a:close/>
                <a:moveTo>
                  <a:pt x="2897557" y="0"/>
                </a:moveTo>
                <a:cubicBezTo>
                  <a:pt x="2967145" y="0"/>
                  <a:pt x="3023557" y="56412"/>
                  <a:pt x="3023557" y="126000"/>
                </a:cubicBezTo>
                <a:lnTo>
                  <a:pt x="3023557" y="485968"/>
                </a:lnTo>
                <a:cubicBezTo>
                  <a:pt x="3023557" y="555556"/>
                  <a:pt x="2967145" y="611968"/>
                  <a:pt x="2897557" y="611968"/>
                </a:cubicBezTo>
                <a:cubicBezTo>
                  <a:pt x="2827969" y="611968"/>
                  <a:pt x="2771557" y="555556"/>
                  <a:pt x="2771557" y="485968"/>
                </a:cubicBezTo>
                <a:lnTo>
                  <a:pt x="2771557" y="126000"/>
                </a:lnTo>
                <a:cubicBezTo>
                  <a:pt x="2771557" y="56412"/>
                  <a:pt x="2827969" y="0"/>
                  <a:pt x="2897557"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rgbClr val="AE4500"/>
              </a:solidFill>
            </a:endParaRPr>
          </a:p>
        </p:txBody>
      </p:sp>
      <p:sp>
        <p:nvSpPr>
          <p:cNvPr id="61" name="Rectangle 7">
            <a:extLst>
              <a:ext uri="{FF2B5EF4-FFF2-40B4-BE49-F238E27FC236}">
                <a16:creationId xmlns:a16="http://schemas.microsoft.com/office/drawing/2014/main" id="{A2454068-D6A0-42C7-BCE1-D03833DCF2E4}"/>
              </a:ext>
            </a:extLst>
          </p:cNvPr>
          <p:cNvSpPr/>
          <p:nvPr/>
        </p:nvSpPr>
        <p:spPr>
          <a:xfrm>
            <a:off x="5213121" y="1139040"/>
            <a:ext cx="353675" cy="353675"/>
          </a:xfrm>
          <a:custGeom>
            <a:avLst/>
            <a:gdLst/>
            <a:ahLst/>
            <a:cxnLst/>
            <a:rect l="l" t="t" r="r" b="b"/>
            <a:pathLst>
              <a:path w="3240000" h="3240000">
                <a:moveTo>
                  <a:pt x="401869" y="2055482"/>
                </a:moveTo>
                <a:lnTo>
                  <a:pt x="869869" y="2055482"/>
                </a:lnTo>
                <a:lnTo>
                  <a:pt x="869869" y="2919482"/>
                </a:lnTo>
                <a:lnTo>
                  <a:pt x="401869" y="2919482"/>
                </a:lnTo>
                <a:close/>
                <a:moveTo>
                  <a:pt x="1121949" y="1695482"/>
                </a:moveTo>
                <a:lnTo>
                  <a:pt x="1589949" y="1695482"/>
                </a:lnTo>
                <a:lnTo>
                  <a:pt x="1589949" y="2919482"/>
                </a:lnTo>
                <a:lnTo>
                  <a:pt x="1121949" y="2919482"/>
                </a:lnTo>
                <a:close/>
                <a:moveTo>
                  <a:pt x="1842029" y="1335482"/>
                </a:moveTo>
                <a:lnTo>
                  <a:pt x="2310029" y="1335482"/>
                </a:lnTo>
                <a:lnTo>
                  <a:pt x="2310029" y="2919482"/>
                </a:lnTo>
                <a:lnTo>
                  <a:pt x="1842029" y="2919482"/>
                </a:lnTo>
                <a:close/>
                <a:moveTo>
                  <a:pt x="2562109" y="975482"/>
                </a:moveTo>
                <a:lnTo>
                  <a:pt x="3030109" y="975482"/>
                </a:lnTo>
                <a:lnTo>
                  <a:pt x="3030109" y="2919482"/>
                </a:lnTo>
                <a:lnTo>
                  <a:pt x="2562109" y="2919482"/>
                </a:lnTo>
                <a:close/>
                <a:moveTo>
                  <a:pt x="2321888" y="224805"/>
                </a:moveTo>
                <a:lnTo>
                  <a:pt x="2880631" y="247420"/>
                </a:lnTo>
                <a:lnTo>
                  <a:pt x="2620844" y="742612"/>
                </a:lnTo>
                <a:lnTo>
                  <a:pt x="2546105" y="613161"/>
                </a:lnTo>
                <a:lnTo>
                  <a:pt x="541555" y="1770488"/>
                </a:lnTo>
                <a:lnTo>
                  <a:pt x="392077" y="1511585"/>
                </a:lnTo>
                <a:lnTo>
                  <a:pt x="2396627" y="354257"/>
                </a:lnTo>
                <a:close/>
                <a:moveTo>
                  <a:pt x="0" y="0"/>
                </a:moveTo>
                <a:lnTo>
                  <a:pt x="180000" y="0"/>
                </a:lnTo>
                <a:lnTo>
                  <a:pt x="180000" y="3059999"/>
                </a:lnTo>
                <a:lnTo>
                  <a:pt x="3240000" y="3059999"/>
                </a:lnTo>
                <a:lnTo>
                  <a:pt x="3240000" y="3239999"/>
                </a:lnTo>
                <a:lnTo>
                  <a:pt x="180000" y="3239999"/>
                </a:lnTo>
                <a:lnTo>
                  <a:pt x="180000" y="3240000"/>
                </a:lnTo>
                <a:lnTo>
                  <a:pt x="0" y="3240000"/>
                </a:lnTo>
                <a:lnTo>
                  <a:pt x="0" y="3239999"/>
                </a:lnTo>
                <a:lnTo>
                  <a:pt x="0" y="3059999"/>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rgbClr val="AE4500"/>
              </a:solidFill>
            </a:endParaRPr>
          </a:p>
        </p:txBody>
      </p:sp>
      <p:sp>
        <p:nvSpPr>
          <p:cNvPr id="62" name="Rectangle 15">
            <a:extLst>
              <a:ext uri="{FF2B5EF4-FFF2-40B4-BE49-F238E27FC236}">
                <a16:creationId xmlns:a16="http://schemas.microsoft.com/office/drawing/2014/main" id="{ECBB7944-2021-44C3-960E-8480CFC6DEF9}"/>
              </a:ext>
            </a:extLst>
          </p:cNvPr>
          <p:cNvSpPr/>
          <p:nvPr/>
        </p:nvSpPr>
        <p:spPr>
          <a:xfrm rot="5400000">
            <a:off x="5803264" y="1139036"/>
            <a:ext cx="354146" cy="353676"/>
          </a:xfrm>
          <a:custGeom>
            <a:avLst/>
            <a:gdLst/>
            <a:ahLst/>
            <a:cxnLst/>
            <a:rect l="l" t="t" r="r" b="b"/>
            <a:pathLst>
              <a:path w="3244313" h="3240000">
                <a:moveTo>
                  <a:pt x="2055482" y="677891"/>
                </a:moveTo>
                <a:lnTo>
                  <a:pt x="2055482" y="209891"/>
                </a:lnTo>
                <a:lnTo>
                  <a:pt x="2919482" y="209891"/>
                </a:lnTo>
                <a:lnTo>
                  <a:pt x="2919482" y="677891"/>
                </a:lnTo>
                <a:close/>
                <a:moveTo>
                  <a:pt x="1695482" y="1397971"/>
                </a:moveTo>
                <a:lnTo>
                  <a:pt x="1695482" y="929971"/>
                </a:lnTo>
                <a:lnTo>
                  <a:pt x="2919482" y="929971"/>
                </a:lnTo>
                <a:lnTo>
                  <a:pt x="2919482" y="1397971"/>
                </a:lnTo>
                <a:close/>
                <a:moveTo>
                  <a:pt x="1335482" y="2118051"/>
                </a:moveTo>
                <a:lnTo>
                  <a:pt x="1335482" y="1650051"/>
                </a:lnTo>
                <a:lnTo>
                  <a:pt x="2919482" y="1650051"/>
                </a:lnTo>
                <a:lnTo>
                  <a:pt x="2919482" y="2118051"/>
                </a:lnTo>
                <a:close/>
                <a:moveTo>
                  <a:pt x="975482" y="2838131"/>
                </a:moveTo>
                <a:lnTo>
                  <a:pt x="975482" y="2370131"/>
                </a:lnTo>
                <a:lnTo>
                  <a:pt x="2919482" y="2370131"/>
                </a:lnTo>
                <a:lnTo>
                  <a:pt x="2919482" y="2838131"/>
                </a:lnTo>
                <a:close/>
                <a:moveTo>
                  <a:pt x="10788" y="2651034"/>
                </a:moveTo>
                <a:lnTo>
                  <a:pt x="1168116" y="646484"/>
                </a:lnTo>
                <a:lnTo>
                  <a:pt x="1038664" y="571745"/>
                </a:lnTo>
                <a:lnTo>
                  <a:pt x="1533856" y="311959"/>
                </a:lnTo>
                <a:lnTo>
                  <a:pt x="1556471" y="870701"/>
                </a:lnTo>
                <a:lnTo>
                  <a:pt x="1427019" y="795962"/>
                </a:lnTo>
                <a:lnTo>
                  <a:pt x="269691" y="2800512"/>
                </a:lnTo>
                <a:close/>
                <a:moveTo>
                  <a:pt x="0" y="3240000"/>
                </a:moveTo>
                <a:lnTo>
                  <a:pt x="0" y="3060000"/>
                </a:lnTo>
                <a:lnTo>
                  <a:pt x="3064313" y="3060000"/>
                </a:lnTo>
                <a:lnTo>
                  <a:pt x="3064313" y="0"/>
                </a:lnTo>
                <a:lnTo>
                  <a:pt x="3244313" y="0"/>
                </a:lnTo>
                <a:lnTo>
                  <a:pt x="3244313" y="3240000"/>
                </a:lnTo>
                <a:lnTo>
                  <a:pt x="3240000" y="3240000"/>
                </a:lnTo>
                <a:lnTo>
                  <a:pt x="3064313" y="324000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rgbClr val="AE4500"/>
              </a:solidFill>
            </a:endParaRPr>
          </a:p>
        </p:txBody>
      </p:sp>
      <p:sp>
        <p:nvSpPr>
          <p:cNvPr id="63" name="Pie 24">
            <a:extLst>
              <a:ext uri="{FF2B5EF4-FFF2-40B4-BE49-F238E27FC236}">
                <a16:creationId xmlns:a16="http://schemas.microsoft.com/office/drawing/2014/main" id="{DB38F196-AF37-4B00-AA3E-183F9372FBAD}"/>
              </a:ext>
            </a:extLst>
          </p:cNvPr>
          <p:cNvSpPr/>
          <p:nvPr/>
        </p:nvSpPr>
        <p:spPr>
          <a:xfrm>
            <a:off x="5107448" y="3464240"/>
            <a:ext cx="384887" cy="382757"/>
          </a:xfrm>
          <a:custGeom>
            <a:avLst/>
            <a:gdLst/>
            <a:ahLst/>
            <a:cxnLst/>
            <a:rect l="l" t="t" r="r" b="b"/>
            <a:pathLst>
              <a:path w="3228711" h="3210836">
                <a:moveTo>
                  <a:pt x="351626" y="695968"/>
                </a:moveTo>
                <a:lnTo>
                  <a:pt x="1548007" y="1678300"/>
                </a:lnTo>
                <a:lnTo>
                  <a:pt x="236194" y="2500159"/>
                </a:lnTo>
                <a:cubicBezTo>
                  <a:pt x="-116985" y="1936431"/>
                  <a:pt x="-70514" y="1210092"/>
                  <a:pt x="351626" y="695968"/>
                </a:cubicBezTo>
                <a:close/>
                <a:moveTo>
                  <a:pt x="1957429" y="262366"/>
                </a:moveTo>
                <a:cubicBezTo>
                  <a:pt x="2634256" y="359480"/>
                  <a:pt x="3156733" y="907132"/>
                  <a:pt x="3221913" y="1587776"/>
                </a:cubicBezTo>
                <a:cubicBezTo>
                  <a:pt x="3287093" y="2268421"/>
                  <a:pt x="2878048" y="2905277"/>
                  <a:pt x="2231953" y="3129078"/>
                </a:cubicBezTo>
                <a:cubicBezTo>
                  <a:pt x="1585858" y="3352879"/>
                  <a:pt x="870522" y="3105497"/>
                  <a:pt x="500715" y="2530372"/>
                </a:cubicBezTo>
                <a:lnTo>
                  <a:pt x="1746987" y="1729019"/>
                </a:lnTo>
                <a:close/>
                <a:moveTo>
                  <a:pt x="1604447" y="200"/>
                </a:moveTo>
                <a:cubicBezTo>
                  <a:pt x="1665125" y="-778"/>
                  <a:pt x="1726175" y="1809"/>
                  <a:pt x="1787307" y="8072"/>
                </a:cubicBezTo>
                <a:lnTo>
                  <a:pt x="1629532" y="1548011"/>
                </a:lnTo>
                <a:lnTo>
                  <a:pt x="483856" y="506987"/>
                </a:lnTo>
                <a:cubicBezTo>
                  <a:pt x="773141" y="188622"/>
                  <a:pt x="1179697" y="7051"/>
                  <a:pt x="1604447" y="20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rgbClr val="AE4500"/>
              </a:solidFill>
            </a:endParaRPr>
          </a:p>
        </p:txBody>
      </p:sp>
      <p:sp>
        <p:nvSpPr>
          <p:cNvPr id="65" name="Block Arc 14">
            <a:extLst>
              <a:ext uri="{FF2B5EF4-FFF2-40B4-BE49-F238E27FC236}">
                <a16:creationId xmlns:a16="http://schemas.microsoft.com/office/drawing/2014/main" id="{F84CC100-88A8-4E3E-8091-D49E44C308ED}"/>
              </a:ext>
            </a:extLst>
          </p:cNvPr>
          <p:cNvSpPr/>
          <p:nvPr/>
        </p:nvSpPr>
        <p:spPr>
          <a:xfrm rot="16200000">
            <a:off x="6394019" y="1102962"/>
            <a:ext cx="425550" cy="425831"/>
          </a:xfrm>
          <a:custGeom>
            <a:avLst/>
            <a:gdLst/>
            <a:ahLst/>
            <a:cxnLst/>
            <a:rect l="l" t="t" r="r" b="b"/>
            <a:pathLst>
              <a:path w="3185463" h="3187558">
                <a:moveTo>
                  <a:pt x="764000" y="2343999"/>
                </a:moveTo>
                <a:cubicBezTo>
                  <a:pt x="566798" y="2256389"/>
                  <a:pt x="385374" y="2134753"/>
                  <a:pt x="230072" y="1981662"/>
                </a:cubicBezTo>
                <a:cubicBezTo>
                  <a:pt x="297001" y="2223876"/>
                  <a:pt x="428049" y="2439341"/>
                  <a:pt x="603989" y="2608945"/>
                </a:cubicBezTo>
                <a:cubicBezTo>
                  <a:pt x="667739" y="2525681"/>
                  <a:pt x="720588" y="2436567"/>
                  <a:pt x="764000" y="2343999"/>
                </a:cubicBezTo>
                <a:close/>
                <a:moveTo>
                  <a:pt x="783530" y="862903"/>
                </a:moveTo>
                <a:cubicBezTo>
                  <a:pt x="737619" y="760936"/>
                  <a:pt x="681240" y="662513"/>
                  <a:pt x="611676" y="571152"/>
                </a:cubicBezTo>
                <a:cubicBezTo>
                  <a:pt x="419218" y="754019"/>
                  <a:pt x="279227" y="991173"/>
                  <a:pt x="215545" y="1258034"/>
                </a:cubicBezTo>
                <a:cubicBezTo>
                  <a:pt x="378729" y="1090139"/>
                  <a:pt x="571934" y="956907"/>
                  <a:pt x="783530" y="862903"/>
                </a:cubicBezTo>
                <a:close/>
                <a:moveTo>
                  <a:pt x="935657" y="1673146"/>
                </a:moveTo>
                <a:lnTo>
                  <a:pt x="227023" y="1673146"/>
                </a:lnTo>
                <a:cubicBezTo>
                  <a:pt x="393068" y="1882941"/>
                  <a:pt x="605618" y="2045968"/>
                  <a:pt x="844267" y="2153109"/>
                </a:cubicBezTo>
                <a:cubicBezTo>
                  <a:pt x="897907" y="1997390"/>
                  <a:pt x="928862" y="1835739"/>
                  <a:pt x="935657" y="1673146"/>
                </a:cubicBezTo>
                <a:close/>
                <a:moveTo>
                  <a:pt x="935928" y="1493146"/>
                </a:moveTo>
                <a:cubicBezTo>
                  <a:pt x="928922" y="1345638"/>
                  <a:pt x="902278" y="1198995"/>
                  <a:pt x="856775" y="1056956"/>
                </a:cubicBezTo>
                <a:cubicBezTo>
                  <a:pt x="636768" y="1156959"/>
                  <a:pt x="439487" y="1304654"/>
                  <a:pt x="281464" y="1493146"/>
                </a:cubicBezTo>
                <a:close/>
                <a:moveTo>
                  <a:pt x="1469785" y="2515107"/>
                </a:moveTo>
                <a:cubicBezTo>
                  <a:pt x="1283000" y="2508124"/>
                  <a:pt x="1100523" y="2472287"/>
                  <a:pt x="927628" y="2411229"/>
                </a:cubicBezTo>
                <a:cubicBezTo>
                  <a:pt x="876831" y="2520843"/>
                  <a:pt x="814172" y="2626182"/>
                  <a:pt x="738220" y="2724387"/>
                </a:cubicBezTo>
                <a:cubicBezTo>
                  <a:pt x="944637" y="2881665"/>
                  <a:pt x="1196120" y="2982471"/>
                  <a:pt x="1469785" y="3005418"/>
                </a:cubicBezTo>
                <a:close/>
                <a:moveTo>
                  <a:pt x="1469785" y="1673146"/>
                </a:moveTo>
                <a:lnTo>
                  <a:pt x="1112275" y="1673146"/>
                </a:lnTo>
                <a:cubicBezTo>
                  <a:pt x="1105327" y="1858153"/>
                  <a:pt x="1070032" y="2042144"/>
                  <a:pt x="1008001" y="2219039"/>
                </a:cubicBezTo>
                <a:cubicBezTo>
                  <a:pt x="1155519" y="2270408"/>
                  <a:pt x="1310845" y="2300826"/>
                  <a:pt x="1469785" y="2307834"/>
                </a:cubicBezTo>
                <a:close/>
                <a:moveTo>
                  <a:pt x="1469785" y="898989"/>
                </a:moveTo>
                <a:cubicBezTo>
                  <a:pt x="1315103" y="907762"/>
                  <a:pt x="1164166" y="938783"/>
                  <a:pt x="1020939" y="990066"/>
                </a:cubicBezTo>
                <a:cubicBezTo>
                  <a:pt x="1074574" y="1153655"/>
                  <a:pt x="1105461" y="1322925"/>
                  <a:pt x="1112368" y="1493146"/>
                </a:cubicBezTo>
                <a:lnTo>
                  <a:pt x="1469785" y="1493146"/>
                </a:lnTo>
                <a:close/>
                <a:moveTo>
                  <a:pt x="1469785" y="182141"/>
                </a:moveTo>
                <a:cubicBezTo>
                  <a:pt x="1199839" y="204777"/>
                  <a:pt x="951477" y="303168"/>
                  <a:pt x="746615" y="456764"/>
                </a:cubicBezTo>
                <a:cubicBezTo>
                  <a:pt x="828296" y="562801"/>
                  <a:pt x="894225" y="677310"/>
                  <a:pt x="947434" y="796072"/>
                </a:cubicBezTo>
                <a:cubicBezTo>
                  <a:pt x="1113886" y="736067"/>
                  <a:pt x="1289644" y="700323"/>
                  <a:pt x="1469785" y="691530"/>
                </a:cubicBezTo>
                <a:close/>
                <a:moveTo>
                  <a:pt x="2150063" y="992171"/>
                </a:moveTo>
                <a:cubicBezTo>
                  <a:pt x="1990712" y="935501"/>
                  <a:pt x="1822242" y="902595"/>
                  <a:pt x="1649785" y="897224"/>
                </a:cubicBezTo>
                <a:lnTo>
                  <a:pt x="1649785" y="1493146"/>
                </a:lnTo>
                <a:lnTo>
                  <a:pt x="2063712" y="1493146"/>
                </a:lnTo>
                <a:cubicBezTo>
                  <a:pt x="2069089" y="1323887"/>
                  <a:pt x="2098366" y="1155330"/>
                  <a:pt x="2150063" y="992171"/>
                </a:cubicBezTo>
                <a:close/>
                <a:moveTo>
                  <a:pt x="2168848" y="2199110"/>
                </a:moveTo>
                <a:cubicBezTo>
                  <a:pt x="2108555" y="2028681"/>
                  <a:pt x="2073581" y="1851532"/>
                  <a:pt x="2065295" y="1673146"/>
                </a:cubicBezTo>
                <a:lnTo>
                  <a:pt x="1649785" y="1673146"/>
                </a:lnTo>
                <a:lnTo>
                  <a:pt x="1649785" y="2307299"/>
                </a:lnTo>
                <a:cubicBezTo>
                  <a:pt x="1829404" y="2299517"/>
                  <a:pt x="2004315" y="2261965"/>
                  <a:pt x="2168848" y="2199110"/>
                </a:cubicBezTo>
                <a:close/>
                <a:moveTo>
                  <a:pt x="2422394" y="446879"/>
                </a:moveTo>
                <a:cubicBezTo>
                  <a:pt x="2204309" y="287209"/>
                  <a:pt x="1938140" y="189883"/>
                  <a:pt x="1649785" y="178919"/>
                </a:cubicBezTo>
                <a:lnTo>
                  <a:pt x="1649785" y="689876"/>
                </a:lnTo>
                <a:cubicBezTo>
                  <a:pt x="1846998" y="695154"/>
                  <a:pt x="2039668" y="732502"/>
                  <a:pt x="2221721" y="797410"/>
                </a:cubicBezTo>
                <a:cubicBezTo>
                  <a:pt x="2275056" y="675360"/>
                  <a:pt x="2341760" y="557662"/>
                  <a:pt x="2422394" y="446879"/>
                </a:cubicBezTo>
                <a:close/>
                <a:moveTo>
                  <a:pt x="2447278" y="2722123"/>
                </a:moveTo>
                <a:cubicBezTo>
                  <a:pt x="2366121" y="2618714"/>
                  <a:pt x="2299534" y="2507403"/>
                  <a:pt x="2246145" y="2391362"/>
                </a:cubicBezTo>
                <a:cubicBezTo>
                  <a:pt x="2057375" y="2464119"/>
                  <a:pt x="1856285" y="2506958"/>
                  <a:pt x="1649785" y="2514779"/>
                </a:cubicBezTo>
                <a:lnTo>
                  <a:pt x="1649785" y="3008639"/>
                </a:lnTo>
                <a:cubicBezTo>
                  <a:pt x="1949198" y="2997255"/>
                  <a:pt x="2224691" y="2892757"/>
                  <a:pt x="2447278" y="2722123"/>
                </a:cubicBezTo>
                <a:close/>
                <a:moveTo>
                  <a:pt x="2878934" y="1493146"/>
                </a:moveTo>
                <a:cubicBezTo>
                  <a:pt x="2723190" y="1307255"/>
                  <a:pt x="2529440" y="1161128"/>
                  <a:pt x="2313862" y="1060620"/>
                </a:cubicBezTo>
                <a:cubicBezTo>
                  <a:pt x="2270535" y="1201714"/>
                  <a:pt x="2245604" y="1347104"/>
                  <a:pt x="2240109" y="1493146"/>
                </a:cubicBezTo>
                <a:close/>
                <a:moveTo>
                  <a:pt x="2890636" y="1673146"/>
                </a:moveTo>
                <a:lnTo>
                  <a:pt x="2241814" y="1673146"/>
                </a:lnTo>
                <a:cubicBezTo>
                  <a:pt x="2249736" y="1827102"/>
                  <a:pt x="2279520" y="1979973"/>
                  <a:pt x="2329964" y="2127513"/>
                </a:cubicBezTo>
                <a:cubicBezTo>
                  <a:pt x="2545677" y="2019923"/>
                  <a:pt x="2738160" y="1866413"/>
                  <a:pt x="2890636" y="1673146"/>
                </a:cubicBezTo>
                <a:close/>
                <a:moveTo>
                  <a:pt x="2973035" y="1284386"/>
                </a:moveTo>
                <a:cubicBezTo>
                  <a:pt x="2912066" y="1001840"/>
                  <a:pt x="2765308" y="751379"/>
                  <a:pt x="2561381" y="561108"/>
                </a:cubicBezTo>
                <a:cubicBezTo>
                  <a:pt x="2489321" y="656437"/>
                  <a:pt x="2431363" y="759225"/>
                  <a:pt x="2384553" y="865647"/>
                </a:cubicBezTo>
                <a:cubicBezTo>
                  <a:pt x="2604520" y="964977"/>
                  <a:pt x="2804622" y="1106677"/>
                  <a:pt x="2973035" y="1284386"/>
                </a:cubicBezTo>
                <a:close/>
                <a:moveTo>
                  <a:pt x="2974277" y="1897328"/>
                </a:moveTo>
                <a:cubicBezTo>
                  <a:pt x="2812488" y="2073933"/>
                  <a:pt x="2619878" y="2216690"/>
                  <a:pt x="2407486" y="2319665"/>
                </a:cubicBezTo>
                <a:cubicBezTo>
                  <a:pt x="2454169" y="2420503"/>
                  <a:pt x="2511856" y="2517376"/>
                  <a:pt x="2582047" y="2607468"/>
                </a:cubicBezTo>
                <a:cubicBezTo>
                  <a:pt x="2776399" y="2417974"/>
                  <a:pt x="2916061" y="2172750"/>
                  <a:pt x="2974277" y="1897328"/>
                </a:cubicBezTo>
                <a:close/>
                <a:moveTo>
                  <a:pt x="3185463" y="1593779"/>
                </a:moveTo>
                <a:cubicBezTo>
                  <a:pt x="3185463" y="2473999"/>
                  <a:pt x="2471904" y="3187558"/>
                  <a:pt x="1591684" y="3187558"/>
                </a:cubicBezTo>
                <a:cubicBezTo>
                  <a:pt x="738111" y="3187558"/>
                  <a:pt x="41261" y="2516549"/>
                  <a:pt x="1913" y="1673146"/>
                </a:cubicBezTo>
                <a:lnTo>
                  <a:pt x="0" y="1673146"/>
                </a:lnTo>
                <a:lnTo>
                  <a:pt x="0" y="1493146"/>
                </a:lnTo>
                <a:lnTo>
                  <a:pt x="2750" y="1493146"/>
                </a:lnTo>
                <a:cubicBezTo>
                  <a:pt x="50490" y="700174"/>
                  <a:pt x="679654" y="64473"/>
                  <a:pt x="1469785" y="6156"/>
                </a:cubicBezTo>
                <a:lnTo>
                  <a:pt x="1469785" y="0"/>
                </a:lnTo>
                <a:lnTo>
                  <a:pt x="1591684" y="0"/>
                </a:lnTo>
                <a:lnTo>
                  <a:pt x="1649785" y="0"/>
                </a:lnTo>
                <a:lnTo>
                  <a:pt x="1649785" y="2934"/>
                </a:lnTo>
                <a:cubicBezTo>
                  <a:pt x="2503127" y="31654"/>
                  <a:pt x="3185463" y="733032"/>
                  <a:pt x="3185463" y="1593779"/>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rgbClr val="AE4500"/>
              </a:solidFill>
            </a:endParaRPr>
          </a:p>
        </p:txBody>
      </p:sp>
      <p:sp>
        <p:nvSpPr>
          <p:cNvPr id="66" name="Block Arc 41">
            <a:extLst>
              <a:ext uri="{FF2B5EF4-FFF2-40B4-BE49-F238E27FC236}">
                <a16:creationId xmlns:a16="http://schemas.microsoft.com/office/drawing/2014/main" id="{39949893-05ED-44C7-999C-84CE9B52D118}"/>
              </a:ext>
            </a:extLst>
          </p:cNvPr>
          <p:cNvSpPr/>
          <p:nvPr/>
        </p:nvSpPr>
        <p:spPr>
          <a:xfrm>
            <a:off x="7056414" y="1068226"/>
            <a:ext cx="354976" cy="495296"/>
          </a:xfrm>
          <a:custGeom>
            <a:avLst/>
            <a:gdLst/>
            <a:ahLst/>
            <a:cxnLst/>
            <a:rect l="l" t="t" r="r" b="b"/>
            <a:pathLst>
              <a:path w="2512265" h="3505352">
                <a:moveTo>
                  <a:pt x="1276582" y="2106401"/>
                </a:moveTo>
                <a:cubicBezTo>
                  <a:pt x="1154832" y="2195007"/>
                  <a:pt x="1018024" y="2262207"/>
                  <a:pt x="871321" y="2302645"/>
                </a:cubicBezTo>
                <a:cubicBezTo>
                  <a:pt x="1041049" y="2346709"/>
                  <a:pt x="1216984" y="2342691"/>
                  <a:pt x="1380867" y="2295542"/>
                </a:cubicBezTo>
                <a:cubicBezTo>
                  <a:pt x="1352791" y="2227964"/>
                  <a:pt x="1317377" y="2164934"/>
                  <a:pt x="1276582" y="2106401"/>
                </a:cubicBezTo>
                <a:close/>
                <a:moveTo>
                  <a:pt x="931061" y="1768598"/>
                </a:moveTo>
                <a:lnTo>
                  <a:pt x="785084" y="2021438"/>
                </a:lnTo>
                <a:lnTo>
                  <a:pt x="684448" y="2196711"/>
                </a:lnTo>
                <a:cubicBezTo>
                  <a:pt x="868931" y="2169533"/>
                  <a:pt x="1041385" y="2098006"/>
                  <a:pt x="1189228" y="1991290"/>
                </a:cubicBezTo>
                <a:cubicBezTo>
                  <a:pt x="1113839" y="1904543"/>
                  <a:pt x="1026949" y="1829435"/>
                  <a:pt x="931061" y="1768598"/>
                </a:cubicBezTo>
                <a:close/>
                <a:moveTo>
                  <a:pt x="1626242" y="1739577"/>
                </a:moveTo>
                <a:cubicBezTo>
                  <a:pt x="1556851" y="1850020"/>
                  <a:pt x="1471526" y="1947792"/>
                  <a:pt x="1374302" y="2030973"/>
                </a:cubicBezTo>
                <a:cubicBezTo>
                  <a:pt x="1422822" y="2099916"/>
                  <a:pt x="1464618" y="2174537"/>
                  <a:pt x="1497466" y="2254701"/>
                </a:cubicBezTo>
                <a:cubicBezTo>
                  <a:pt x="1664534" y="2184833"/>
                  <a:pt x="1813198" y="2068027"/>
                  <a:pt x="1922549" y="1910651"/>
                </a:cubicBezTo>
                <a:close/>
                <a:moveTo>
                  <a:pt x="531158" y="1601275"/>
                </a:moveTo>
                <a:cubicBezTo>
                  <a:pt x="514831" y="1769123"/>
                  <a:pt x="535254" y="1939877"/>
                  <a:pt x="594029" y="2101141"/>
                </a:cubicBezTo>
                <a:lnTo>
                  <a:pt x="822377" y="1705631"/>
                </a:lnTo>
                <a:cubicBezTo>
                  <a:pt x="730789" y="1658398"/>
                  <a:pt x="632873" y="1623335"/>
                  <a:pt x="531158" y="1601275"/>
                </a:cubicBezTo>
                <a:close/>
                <a:moveTo>
                  <a:pt x="270885" y="1572115"/>
                </a:moveTo>
                <a:cubicBezTo>
                  <a:pt x="231457" y="1572339"/>
                  <a:pt x="191799" y="1574812"/>
                  <a:pt x="152057" y="1579894"/>
                </a:cubicBezTo>
                <a:cubicBezTo>
                  <a:pt x="195418" y="1760005"/>
                  <a:pt x="289893" y="1927350"/>
                  <a:pt x="428945" y="2058945"/>
                </a:cubicBezTo>
                <a:cubicBezTo>
                  <a:pt x="384418" y="1901749"/>
                  <a:pt x="371313" y="1738504"/>
                  <a:pt x="388331" y="1577832"/>
                </a:cubicBezTo>
                <a:cubicBezTo>
                  <a:pt x="349511" y="1573916"/>
                  <a:pt x="310313" y="1571891"/>
                  <a:pt x="270885" y="1572115"/>
                </a:cubicBezTo>
                <a:close/>
                <a:moveTo>
                  <a:pt x="1117422" y="1445810"/>
                </a:moveTo>
                <a:lnTo>
                  <a:pt x="992684" y="1661863"/>
                </a:lnTo>
                <a:cubicBezTo>
                  <a:pt x="1102065" y="1730612"/>
                  <a:pt x="1200940" y="1816138"/>
                  <a:pt x="1286200" y="1915345"/>
                </a:cubicBezTo>
                <a:cubicBezTo>
                  <a:pt x="1368713" y="1844119"/>
                  <a:pt x="1441290" y="1760865"/>
                  <a:pt x="1500981" y="1667258"/>
                </a:cubicBezTo>
                <a:close/>
                <a:moveTo>
                  <a:pt x="2092402" y="1221082"/>
                </a:moveTo>
                <a:cubicBezTo>
                  <a:pt x="2001593" y="1234047"/>
                  <a:pt x="1911092" y="1235450"/>
                  <a:pt x="1822337" y="1227227"/>
                </a:cubicBezTo>
                <a:cubicBezTo>
                  <a:pt x="1800443" y="1366691"/>
                  <a:pt x="1756170" y="1503162"/>
                  <a:pt x="1688847" y="1630684"/>
                </a:cubicBezTo>
                <a:lnTo>
                  <a:pt x="1987299" y="1802996"/>
                </a:lnTo>
                <a:cubicBezTo>
                  <a:pt x="2084887" y="1618081"/>
                  <a:pt x="2117858" y="1415133"/>
                  <a:pt x="2092402" y="1221082"/>
                </a:cubicBezTo>
                <a:close/>
                <a:moveTo>
                  <a:pt x="649579" y="1175701"/>
                </a:moveTo>
                <a:cubicBezTo>
                  <a:pt x="600911" y="1272240"/>
                  <a:pt x="566994" y="1374279"/>
                  <a:pt x="548013" y="1478728"/>
                </a:cubicBezTo>
                <a:cubicBezTo>
                  <a:pt x="665588" y="1503392"/>
                  <a:pt x="778659" y="1543786"/>
                  <a:pt x="883938" y="1599004"/>
                </a:cubicBezTo>
                <a:lnTo>
                  <a:pt x="1008644" y="1383007"/>
                </a:lnTo>
                <a:close/>
                <a:moveTo>
                  <a:pt x="1325201" y="1085928"/>
                </a:moveTo>
                <a:lnTo>
                  <a:pt x="1180226" y="1337032"/>
                </a:lnTo>
                <a:lnTo>
                  <a:pt x="1563461" y="1558293"/>
                </a:lnTo>
                <a:cubicBezTo>
                  <a:pt x="1621429" y="1447029"/>
                  <a:pt x="1659763" y="1328223"/>
                  <a:pt x="1679185" y="1206861"/>
                </a:cubicBezTo>
                <a:cubicBezTo>
                  <a:pt x="1555153" y="1183834"/>
                  <a:pt x="1435895" y="1143161"/>
                  <a:pt x="1325201" y="1085928"/>
                </a:cubicBezTo>
                <a:close/>
                <a:moveTo>
                  <a:pt x="216369" y="925587"/>
                </a:moveTo>
                <a:cubicBezTo>
                  <a:pt x="135862" y="1096620"/>
                  <a:pt x="108667" y="1281041"/>
                  <a:pt x="130011" y="1458436"/>
                </a:cubicBezTo>
                <a:cubicBezTo>
                  <a:pt x="222591" y="1446071"/>
                  <a:pt x="314795" y="1446181"/>
                  <a:pt x="405131" y="1455463"/>
                </a:cubicBezTo>
                <a:cubicBezTo>
                  <a:pt x="426945" y="1333935"/>
                  <a:pt x="466667" y="1215249"/>
                  <a:pt x="524206" y="1103317"/>
                </a:cubicBezTo>
                <a:close/>
                <a:moveTo>
                  <a:pt x="943246" y="797103"/>
                </a:moveTo>
                <a:cubicBezTo>
                  <a:pt x="853400" y="873630"/>
                  <a:pt x="774733" y="963960"/>
                  <a:pt x="711316" y="1066306"/>
                </a:cubicBezTo>
                <a:lnTo>
                  <a:pt x="1071447" y="1274228"/>
                </a:lnTo>
                <a:lnTo>
                  <a:pt x="1215869" y="1024081"/>
                </a:lnTo>
                <a:cubicBezTo>
                  <a:pt x="1115458" y="961776"/>
                  <a:pt x="1023809" y="885272"/>
                  <a:pt x="943246" y="797103"/>
                </a:cubicBezTo>
                <a:close/>
                <a:moveTo>
                  <a:pt x="1777831" y="614825"/>
                </a:moveTo>
                <a:cubicBezTo>
                  <a:pt x="1828108" y="774217"/>
                  <a:pt x="1847177" y="940426"/>
                  <a:pt x="1835302" y="1104709"/>
                </a:cubicBezTo>
                <a:cubicBezTo>
                  <a:pt x="1912529" y="1111680"/>
                  <a:pt x="1991200" y="1110618"/>
                  <a:pt x="2070135" y="1099634"/>
                </a:cubicBezTo>
                <a:cubicBezTo>
                  <a:pt x="2023430" y="916066"/>
                  <a:pt x="1923963" y="746103"/>
                  <a:pt x="1777831" y="614825"/>
                </a:cubicBezTo>
                <a:close/>
                <a:moveTo>
                  <a:pt x="1613169" y="587153"/>
                </a:moveTo>
                <a:lnTo>
                  <a:pt x="1386789" y="979253"/>
                </a:lnTo>
                <a:cubicBezTo>
                  <a:pt x="1482593" y="1028182"/>
                  <a:pt x="1585369" y="1063521"/>
                  <a:pt x="1692132" y="1084514"/>
                </a:cubicBezTo>
                <a:cubicBezTo>
                  <a:pt x="1702376" y="916614"/>
                  <a:pt x="1676765" y="746730"/>
                  <a:pt x="1613169" y="587153"/>
                </a:cubicBezTo>
                <a:close/>
                <a:moveTo>
                  <a:pt x="1500307" y="531421"/>
                </a:moveTo>
                <a:cubicBezTo>
                  <a:pt x="1333628" y="560682"/>
                  <a:pt x="1177718" y="626786"/>
                  <a:pt x="1041762" y="721997"/>
                </a:cubicBezTo>
                <a:cubicBezTo>
                  <a:pt x="1111912" y="797410"/>
                  <a:pt x="1191076" y="863204"/>
                  <a:pt x="1277416" y="917480"/>
                </a:cubicBezTo>
                <a:close/>
                <a:moveTo>
                  <a:pt x="708730" y="442269"/>
                </a:moveTo>
                <a:cubicBezTo>
                  <a:pt x="536145" y="518354"/>
                  <a:pt x="384460" y="645249"/>
                  <a:pt x="277225" y="815684"/>
                </a:cubicBezTo>
                <a:lnTo>
                  <a:pt x="586010" y="993961"/>
                </a:lnTo>
                <a:cubicBezTo>
                  <a:pt x="658009" y="876621"/>
                  <a:pt x="747803" y="773217"/>
                  <a:pt x="850548" y="685844"/>
                </a:cubicBezTo>
                <a:cubicBezTo>
                  <a:pt x="795399" y="611028"/>
                  <a:pt x="747545" y="529652"/>
                  <a:pt x="708730" y="442269"/>
                </a:cubicBezTo>
                <a:close/>
                <a:moveTo>
                  <a:pt x="1114411" y="355452"/>
                </a:moveTo>
                <a:cubicBezTo>
                  <a:pt x="1016499" y="355167"/>
                  <a:pt x="919324" y="369705"/>
                  <a:pt x="826255" y="398131"/>
                </a:cubicBezTo>
                <a:cubicBezTo>
                  <a:pt x="858722" y="474940"/>
                  <a:pt x="900618" y="545829"/>
                  <a:pt x="948599" y="611249"/>
                </a:cubicBezTo>
                <a:cubicBezTo>
                  <a:pt x="1085375" y="512974"/>
                  <a:pt x="1240825" y="441488"/>
                  <a:pt x="1406980" y="401715"/>
                </a:cubicBezTo>
                <a:cubicBezTo>
                  <a:pt x="1310969" y="370847"/>
                  <a:pt x="1212322" y="355738"/>
                  <a:pt x="1114411" y="355452"/>
                </a:cubicBezTo>
                <a:close/>
                <a:moveTo>
                  <a:pt x="1776283" y="295101"/>
                </a:moveTo>
                <a:lnTo>
                  <a:pt x="1710896" y="408983"/>
                </a:lnTo>
                <a:cubicBezTo>
                  <a:pt x="2209777" y="726145"/>
                  <a:pt x="2373723" y="1383396"/>
                  <a:pt x="2075153" y="1900534"/>
                </a:cubicBezTo>
                <a:cubicBezTo>
                  <a:pt x="1777480" y="2416119"/>
                  <a:pt x="1129323" y="2603192"/>
                  <a:pt x="606057" y="2333243"/>
                </a:cubicBezTo>
                <a:lnTo>
                  <a:pt x="534769" y="2457402"/>
                </a:lnTo>
                <a:cubicBezTo>
                  <a:pt x="1115347" y="2755664"/>
                  <a:pt x="1834151" y="2554240"/>
                  <a:pt x="2173557" y="1987198"/>
                </a:cubicBezTo>
                <a:cubicBezTo>
                  <a:pt x="2520801" y="1407062"/>
                  <a:pt x="2343129" y="657734"/>
                  <a:pt x="1776283" y="295101"/>
                </a:cubicBezTo>
                <a:close/>
                <a:moveTo>
                  <a:pt x="1831804" y="0"/>
                </a:moveTo>
                <a:cubicBezTo>
                  <a:pt x="1881515" y="0"/>
                  <a:pt x="1921814" y="40299"/>
                  <a:pt x="1921814" y="90010"/>
                </a:cubicBezTo>
                <a:cubicBezTo>
                  <a:pt x="1921814" y="123853"/>
                  <a:pt x="1903137" y="153333"/>
                  <a:pt x="1874873" y="167531"/>
                </a:cubicBezTo>
                <a:cubicBezTo>
                  <a:pt x="2505724" y="579432"/>
                  <a:pt x="2701456" y="1419035"/>
                  <a:pt x="2311836" y="2069966"/>
                </a:cubicBezTo>
                <a:cubicBezTo>
                  <a:pt x="2067801" y="2477672"/>
                  <a:pt x="1650037" y="2717958"/>
                  <a:pt x="1209422" y="2750781"/>
                </a:cubicBezTo>
                <a:lnTo>
                  <a:pt x="1209422" y="3191198"/>
                </a:lnTo>
                <a:cubicBezTo>
                  <a:pt x="1228953" y="3190691"/>
                  <a:pt x="1248332" y="3191937"/>
                  <a:pt x="1267595" y="3193449"/>
                </a:cubicBezTo>
                <a:cubicBezTo>
                  <a:pt x="1660899" y="3224325"/>
                  <a:pt x="1926978" y="3358049"/>
                  <a:pt x="1884661" y="3503570"/>
                </a:cubicBezTo>
                <a:lnTo>
                  <a:pt x="318693" y="3505352"/>
                </a:lnTo>
                <a:cubicBezTo>
                  <a:pt x="273700" y="3359367"/>
                  <a:pt x="539657" y="3224666"/>
                  <a:pt x="934393" y="3193515"/>
                </a:cubicBezTo>
                <a:lnTo>
                  <a:pt x="993398" y="3191208"/>
                </a:lnTo>
                <a:lnTo>
                  <a:pt x="993398" y="2750894"/>
                </a:lnTo>
                <a:cubicBezTo>
                  <a:pt x="812915" y="2737642"/>
                  <a:pt x="632784" y="2688481"/>
                  <a:pt x="463078" y="2601537"/>
                </a:cubicBezTo>
                <a:cubicBezTo>
                  <a:pt x="463677" y="2602537"/>
                  <a:pt x="463694" y="2603560"/>
                  <a:pt x="463694" y="2604587"/>
                </a:cubicBezTo>
                <a:cubicBezTo>
                  <a:pt x="463694" y="2654298"/>
                  <a:pt x="423395" y="2694597"/>
                  <a:pt x="373684" y="2694597"/>
                </a:cubicBezTo>
                <a:cubicBezTo>
                  <a:pt x="323973" y="2694597"/>
                  <a:pt x="283674" y="2654298"/>
                  <a:pt x="283674" y="2604587"/>
                </a:cubicBezTo>
                <a:cubicBezTo>
                  <a:pt x="283674" y="2554876"/>
                  <a:pt x="323973" y="2514577"/>
                  <a:pt x="373684" y="2514577"/>
                </a:cubicBezTo>
                <a:lnTo>
                  <a:pt x="377019" y="2515250"/>
                </a:lnTo>
                <a:lnTo>
                  <a:pt x="511820" y="2280472"/>
                </a:lnTo>
                <a:lnTo>
                  <a:pt x="495824" y="2271237"/>
                </a:lnTo>
                <a:lnTo>
                  <a:pt x="496783" y="2269575"/>
                </a:lnTo>
                <a:cubicBezTo>
                  <a:pt x="34226" y="1964050"/>
                  <a:pt x="-130424" y="1362029"/>
                  <a:pt x="110016" y="864184"/>
                </a:cubicBezTo>
                <a:lnTo>
                  <a:pt x="106296" y="862036"/>
                </a:lnTo>
                <a:lnTo>
                  <a:pt x="148828" y="788370"/>
                </a:lnTo>
                <a:lnTo>
                  <a:pt x="169099" y="753258"/>
                </a:lnTo>
                <a:lnTo>
                  <a:pt x="170873" y="754281"/>
                </a:lnTo>
                <a:cubicBezTo>
                  <a:pt x="475914" y="264737"/>
                  <a:pt x="1106018" y="92008"/>
                  <a:pt x="1617242" y="355196"/>
                </a:cubicBezTo>
                <a:lnTo>
                  <a:pt x="1748044" y="127384"/>
                </a:lnTo>
                <a:lnTo>
                  <a:pt x="1751959" y="129632"/>
                </a:lnTo>
                <a:cubicBezTo>
                  <a:pt x="1745165" y="117975"/>
                  <a:pt x="1741794" y="104386"/>
                  <a:pt x="1741794" y="90010"/>
                </a:cubicBezTo>
                <a:cubicBezTo>
                  <a:pt x="1741794" y="40299"/>
                  <a:pt x="1782093" y="0"/>
                  <a:pt x="1831804"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rgbClr val="AE4500"/>
              </a:solidFill>
            </a:endParaRPr>
          </a:p>
        </p:txBody>
      </p:sp>
      <p:sp>
        <p:nvSpPr>
          <p:cNvPr id="67" name="Right Triangle 17">
            <a:extLst>
              <a:ext uri="{FF2B5EF4-FFF2-40B4-BE49-F238E27FC236}">
                <a16:creationId xmlns:a16="http://schemas.microsoft.com/office/drawing/2014/main" id="{6ADCC979-BA1C-4251-B6F5-CE5AA2B72FD0}"/>
              </a:ext>
            </a:extLst>
          </p:cNvPr>
          <p:cNvSpPr/>
          <p:nvPr/>
        </p:nvSpPr>
        <p:spPr>
          <a:xfrm>
            <a:off x="5779312" y="3450719"/>
            <a:ext cx="289343" cy="409794"/>
          </a:xfrm>
          <a:custGeom>
            <a:avLst/>
            <a:gdLst/>
            <a:ahLst/>
            <a:cxnLst/>
            <a:rect l="l" t="t" r="r" b="b"/>
            <a:pathLst>
              <a:path w="2387678" h="3240000">
                <a:moveTo>
                  <a:pt x="1645041" y="17032"/>
                </a:moveTo>
                <a:lnTo>
                  <a:pt x="2376264" y="17032"/>
                </a:lnTo>
                <a:lnTo>
                  <a:pt x="2376264" y="17033"/>
                </a:lnTo>
                <a:lnTo>
                  <a:pt x="1645042" y="17033"/>
                </a:lnTo>
                <a:close/>
                <a:moveTo>
                  <a:pt x="0" y="17032"/>
                </a:moveTo>
                <a:lnTo>
                  <a:pt x="1379678" y="17032"/>
                </a:lnTo>
                <a:lnTo>
                  <a:pt x="1379678" y="996125"/>
                </a:lnTo>
                <a:lnTo>
                  <a:pt x="2376264" y="996125"/>
                </a:lnTo>
                <a:lnTo>
                  <a:pt x="2376264" y="3240000"/>
                </a:lnTo>
                <a:lnTo>
                  <a:pt x="0" y="3240000"/>
                </a:lnTo>
                <a:close/>
                <a:moveTo>
                  <a:pt x="1498869" y="0"/>
                </a:moveTo>
                <a:lnTo>
                  <a:pt x="2387678" y="888809"/>
                </a:lnTo>
                <a:lnTo>
                  <a:pt x="1498869" y="888809"/>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rgbClr val="AE4500"/>
              </a:solidFill>
            </a:endParaRPr>
          </a:p>
        </p:txBody>
      </p:sp>
      <p:sp>
        <p:nvSpPr>
          <p:cNvPr id="81" name="Oval 66">
            <a:extLst>
              <a:ext uri="{FF2B5EF4-FFF2-40B4-BE49-F238E27FC236}">
                <a16:creationId xmlns:a16="http://schemas.microsoft.com/office/drawing/2014/main" id="{64136ECC-E882-4D1E-8298-06A6A02A6E1A}"/>
              </a:ext>
            </a:extLst>
          </p:cNvPr>
          <p:cNvSpPr/>
          <p:nvPr/>
        </p:nvSpPr>
        <p:spPr>
          <a:xfrm rot="20700000">
            <a:off x="4603152" y="2725655"/>
            <a:ext cx="411510" cy="352491"/>
          </a:xfrm>
          <a:custGeom>
            <a:avLst/>
            <a:gdLst/>
            <a:ahLst/>
            <a:cxnLst/>
            <a:rect l="l" t="t" r="r" b="b"/>
            <a:pathLst>
              <a:path w="2901316" h="2485205">
                <a:moveTo>
                  <a:pt x="2901316" y="8833"/>
                </a:moveTo>
                <a:lnTo>
                  <a:pt x="2885407" y="69738"/>
                </a:lnTo>
                <a:lnTo>
                  <a:pt x="2890344" y="71061"/>
                </a:lnTo>
                <a:lnTo>
                  <a:pt x="2331295" y="2157461"/>
                </a:lnTo>
                <a:lnTo>
                  <a:pt x="2322295" y="2155049"/>
                </a:lnTo>
                <a:cubicBezTo>
                  <a:pt x="2311779" y="2339141"/>
                  <a:pt x="2127696" y="2485205"/>
                  <a:pt x="1902404" y="2485205"/>
                </a:cubicBezTo>
                <a:cubicBezTo>
                  <a:pt x="1669201" y="2485205"/>
                  <a:pt x="1480151" y="2328701"/>
                  <a:pt x="1480150" y="2135644"/>
                </a:cubicBezTo>
                <a:cubicBezTo>
                  <a:pt x="1480150" y="1942587"/>
                  <a:pt x="1669200" y="1786083"/>
                  <a:pt x="1902404" y="1786083"/>
                </a:cubicBezTo>
                <a:cubicBezTo>
                  <a:pt x="2026046" y="1786083"/>
                  <a:pt x="2137276" y="1830075"/>
                  <a:pt x="2213623" y="1901150"/>
                </a:cubicBezTo>
                <a:lnTo>
                  <a:pt x="2586815" y="508378"/>
                </a:lnTo>
                <a:lnTo>
                  <a:pt x="1283297" y="508378"/>
                </a:lnTo>
                <a:lnTo>
                  <a:pt x="847984" y="2132988"/>
                </a:lnTo>
                <a:lnTo>
                  <a:pt x="841776" y="2131324"/>
                </a:lnTo>
                <a:cubicBezTo>
                  <a:pt x="829584" y="2314002"/>
                  <a:pt x="646295" y="2458448"/>
                  <a:pt x="422254" y="2458448"/>
                </a:cubicBezTo>
                <a:cubicBezTo>
                  <a:pt x="189051" y="2458448"/>
                  <a:pt x="1" y="2301944"/>
                  <a:pt x="0" y="2108887"/>
                </a:cubicBezTo>
                <a:cubicBezTo>
                  <a:pt x="0" y="1915830"/>
                  <a:pt x="189051" y="1759326"/>
                  <a:pt x="422255" y="1759326"/>
                </a:cubicBezTo>
                <a:cubicBezTo>
                  <a:pt x="544771" y="1759326"/>
                  <a:pt x="655100" y="1802522"/>
                  <a:pt x="731465" y="1872378"/>
                </a:cubicBezTo>
                <a:lnTo>
                  <a:pt x="1233167" y="0"/>
                </a:lnTo>
                <a:lnTo>
                  <a:pt x="1266129" y="8833"/>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rgbClr val="AE4500"/>
              </a:solidFill>
            </a:endParaRPr>
          </a:p>
        </p:txBody>
      </p:sp>
      <p:sp>
        <p:nvSpPr>
          <p:cNvPr id="89" name="Rectangle 9">
            <a:extLst>
              <a:ext uri="{FF2B5EF4-FFF2-40B4-BE49-F238E27FC236}">
                <a16:creationId xmlns:a16="http://schemas.microsoft.com/office/drawing/2014/main" id="{444E6227-4972-4DE6-BEB0-C3FC42991182}"/>
              </a:ext>
            </a:extLst>
          </p:cNvPr>
          <p:cNvSpPr/>
          <p:nvPr/>
        </p:nvSpPr>
        <p:spPr>
          <a:xfrm>
            <a:off x="3300883" y="2658938"/>
            <a:ext cx="395501" cy="370225"/>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34" fmla="*/ 1668046 w 3239999"/>
              <a:gd name="connsiteY34" fmla="*/ 2869642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39143 w 3239999"/>
              <a:gd name="connsiteY32" fmla="*/ 2776423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3000856 w 3239999"/>
              <a:gd name="connsiteY3" fmla="*/ 2776423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 name="connsiteX0" fmla="*/ 1576606 w 3239999"/>
              <a:gd name="connsiteY0" fmla="*/ 2778202 h 3032924"/>
              <a:gd name="connsiteX1" fmla="*/ 1663394 w 3239999"/>
              <a:gd name="connsiteY1" fmla="*/ 2778202 h 3032924"/>
              <a:gd name="connsiteX2" fmla="*/ 1663394 w 3239999"/>
              <a:gd name="connsiteY2" fmla="*/ 2776423 h 3032924"/>
              <a:gd name="connsiteX3" fmla="*/ 2991331 w 3239999"/>
              <a:gd name="connsiteY3" fmla="*/ 2709748 h 3032924"/>
              <a:gd name="connsiteX4" fmla="*/ 3000856 w 3239999"/>
              <a:gd name="connsiteY4" fmla="*/ 526981 h 3032924"/>
              <a:gd name="connsiteX5" fmla="*/ 2855082 w 3239999"/>
              <a:gd name="connsiteY5" fmla="*/ 526981 h 3032924"/>
              <a:gd name="connsiteX6" fmla="*/ 2861369 w 3239999"/>
              <a:gd name="connsiteY6" fmla="*/ 2472117 h 3032924"/>
              <a:gd name="connsiteX7" fmla="*/ 1663394 w 3239999"/>
              <a:gd name="connsiteY7" fmla="*/ 2765302 h 3032924"/>
              <a:gd name="connsiteX8" fmla="*/ 1663394 w 3239999"/>
              <a:gd name="connsiteY8" fmla="*/ 526981 h 3032924"/>
              <a:gd name="connsiteX9" fmla="*/ 1663394 w 3239999"/>
              <a:gd name="connsiteY9" fmla="*/ 430441 h 3032924"/>
              <a:gd name="connsiteX10" fmla="*/ 1663394 w 3239999"/>
              <a:gd name="connsiteY10" fmla="*/ 402054 h 3032924"/>
              <a:gd name="connsiteX11" fmla="*/ 2406065 w 3239999"/>
              <a:gd name="connsiteY11" fmla="*/ 22 h 3032924"/>
              <a:gd name="connsiteX12" fmla="*/ 2853673 w 3239999"/>
              <a:gd name="connsiteY12" fmla="*/ 91100 h 3032924"/>
              <a:gd name="connsiteX13" fmla="*/ 2854770 w 3239999"/>
              <a:gd name="connsiteY13" fmla="*/ 430441 h 3032924"/>
              <a:gd name="connsiteX14" fmla="*/ 3120669 w 3239999"/>
              <a:gd name="connsiteY14" fmla="*/ 428517 h 3032924"/>
              <a:gd name="connsiteX15" fmla="*/ 3120669 w 3239999"/>
              <a:gd name="connsiteY15" fmla="*/ 738345 h 3032924"/>
              <a:gd name="connsiteX16" fmla="*/ 3239999 w 3239999"/>
              <a:gd name="connsiteY16" fmla="*/ 738345 h 3032924"/>
              <a:gd name="connsiteX17" fmla="*/ 3239999 w 3239999"/>
              <a:gd name="connsiteY17" fmla="*/ 3032924 h 3032924"/>
              <a:gd name="connsiteX18" fmla="*/ 0 w 3239999"/>
              <a:gd name="connsiteY18" fmla="*/ 3032924 h 3032924"/>
              <a:gd name="connsiteX19" fmla="*/ 0 w 3239999"/>
              <a:gd name="connsiteY19" fmla="*/ 738345 h 3032924"/>
              <a:gd name="connsiteX20" fmla="*/ 102477 w 3239999"/>
              <a:gd name="connsiteY20" fmla="*/ 738345 h 3032924"/>
              <a:gd name="connsiteX21" fmla="*/ 102477 w 3239999"/>
              <a:gd name="connsiteY21" fmla="*/ 428517 h 3032924"/>
              <a:gd name="connsiteX22" fmla="*/ 385229 w 3239999"/>
              <a:gd name="connsiteY22" fmla="*/ 430441 h 3032924"/>
              <a:gd name="connsiteX23" fmla="*/ 386326 w 3239999"/>
              <a:gd name="connsiteY23" fmla="*/ 91100 h 3032924"/>
              <a:gd name="connsiteX24" fmla="*/ 833935 w 3239999"/>
              <a:gd name="connsiteY24" fmla="*/ 22 h 3032924"/>
              <a:gd name="connsiteX25" fmla="*/ 1576606 w 3239999"/>
              <a:gd name="connsiteY25" fmla="*/ 402054 h 3032924"/>
              <a:gd name="connsiteX26" fmla="*/ 1576606 w 3239999"/>
              <a:gd name="connsiteY26" fmla="*/ 430441 h 3032924"/>
              <a:gd name="connsiteX27" fmla="*/ 1576606 w 3239999"/>
              <a:gd name="connsiteY27" fmla="*/ 526981 h 3032924"/>
              <a:gd name="connsiteX28" fmla="*/ 1576606 w 3239999"/>
              <a:gd name="connsiteY28" fmla="*/ 2765302 h 3032924"/>
              <a:gd name="connsiteX29" fmla="*/ 378630 w 3239999"/>
              <a:gd name="connsiteY29" fmla="*/ 2472117 h 3032924"/>
              <a:gd name="connsiteX30" fmla="*/ 384918 w 3239999"/>
              <a:gd name="connsiteY30" fmla="*/ 526981 h 3032924"/>
              <a:gd name="connsiteX31" fmla="*/ 239143 w 3239999"/>
              <a:gd name="connsiteY31" fmla="*/ 526981 h 3032924"/>
              <a:gd name="connsiteX32" fmla="*/ 229618 w 3239999"/>
              <a:gd name="connsiteY32" fmla="*/ 2690698 h 3032924"/>
              <a:gd name="connsiteX33" fmla="*/ 1576606 w 3239999"/>
              <a:gd name="connsiteY33" fmla="*/ 2776423 h 3032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solidFill>
                <a:srgbClr val="AE4500"/>
              </a:solidFill>
            </a:endParaRPr>
          </a:p>
        </p:txBody>
      </p:sp>
      <p:sp>
        <p:nvSpPr>
          <p:cNvPr id="91" name="Frame 17">
            <a:extLst>
              <a:ext uri="{FF2B5EF4-FFF2-40B4-BE49-F238E27FC236}">
                <a16:creationId xmlns:a16="http://schemas.microsoft.com/office/drawing/2014/main" id="{1278BF84-DDF3-43F8-88E4-A0F28E4079EF}"/>
              </a:ext>
            </a:extLst>
          </p:cNvPr>
          <p:cNvSpPr/>
          <p:nvPr/>
        </p:nvSpPr>
        <p:spPr>
          <a:xfrm>
            <a:off x="3282179" y="3460065"/>
            <a:ext cx="381115" cy="381115"/>
          </a:xfrm>
          <a:custGeom>
            <a:avLst/>
            <a:gdLst/>
            <a:ahLst/>
            <a:cxnLst/>
            <a:rect l="l" t="t" r="r" b="b"/>
            <a:pathLst>
              <a:path w="3240000" h="3240000">
                <a:moveTo>
                  <a:pt x="415456" y="380544"/>
                </a:moveTo>
                <a:lnTo>
                  <a:pt x="415456" y="385333"/>
                </a:lnTo>
                <a:lnTo>
                  <a:pt x="385333" y="385333"/>
                </a:lnTo>
                <a:lnTo>
                  <a:pt x="385333" y="2854667"/>
                </a:lnTo>
                <a:lnTo>
                  <a:pt x="1529120" y="2854667"/>
                </a:lnTo>
                <a:cubicBezTo>
                  <a:pt x="1267123" y="2430711"/>
                  <a:pt x="997530" y="1721825"/>
                  <a:pt x="436017" y="1672600"/>
                </a:cubicBezTo>
                <a:lnTo>
                  <a:pt x="600235" y="1185112"/>
                </a:lnTo>
                <a:cubicBezTo>
                  <a:pt x="1132790" y="1359573"/>
                  <a:pt x="1278822" y="1550851"/>
                  <a:pt x="1544730" y="1923929"/>
                </a:cubicBezTo>
                <a:cubicBezTo>
                  <a:pt x="1789452" y="1379400"/>
                  <a:pt x="1927092" y="1088696"/>
                  <a:pt x="2233403" y="596568"/>
                </a:cubicBezTo>
                <a:lnTo>
                  <a:pt x="2770666" y="596568"/>
                </a:lnTo>
                <a:cubicBezTo>
                  <a:pt x="2331495" y="1220469"/>
                  <a:pt x="1907612" y="2113878"/>
                  <a:pt x="1578489" y="2854667"/>
                </a:cubicBezTo>
                <a:lnTo>
                  <a:pt x="2854667" y="2854667"/>
                </a:lnTo>
                <a:lnTo>
                  <a:pt x="2854667" y="596568"/>
                </a:lnTo>
                <a:lnTo>
                  <a:pt x="2858395" y="596568"/>
                </a:lnTo>
                <a:lnTo>
                  <a:pt x="2858395" y="380544"/>
                </a:lnTo>
                <a:close/>
                <a:moveTo>
                  <a:pt x="0" y="0"/>
                </a:moveTo>
                <a:lnTo>
                  <a:pt x="3240000" y="0"/>
                </a:lnTo>
                <a:lnTo>
                  <a:pt x="3240000" y="3240000"/>
                </a:lnTo>
                <a:lnTo>
                  <a:pt x="0" y="324000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solidFill>
                <a:srgbClr val="AE4500"/>
              </a:solidFill>
            </a:endParaRPr>
          </a:p>
        </p:txBody>
      </p:sp>
      <p:sp>
        <p:nvSpPr>
          <p:cNvPr id="93" name="Teardrop 1">
            <a:extLst>
              <a:ext uri="{FF2B5EF4-FFF2-40B4-BE49-F238E27FC236}">
                <a16:creationId xmlns:a16="http://schemas.microsoft.com/office/drawing/2014/main" id="{45BBC696-75E7-44AB-A411-9B80C52FFE5A}"/>
              </a:ext>
            </a:extLst>
          </p:cNvPr>
          <p:cNvSpPr/>
          <p:nvPr/>
        </p:nvSpPr>
        <p:spPr>
          <a:xfrm rot="18805991">
            <a:off x="7595020" y="1154513"/>
            <a:ext cx="413882" cy="409565"/>
          </a:xfrm>
          <a:custGeom>
            <a:avLst/>
            <a:gdLst/>
            <a:ahLst/>
            <a:cxnLst/>
            <a:rect l="l" t="t" r="r" b="b"/>
            <a:pathLst>
              <a:path w="1807241" h="1788383">
                <a:moveTo>
                  <a:pt x="712876" y="1117592"/>
                </a:moveTo>
                <a:cubicBezTo>
                  <a:pt x="771173" y="1181828"/>
                  <a:pt x="811089" y="1255910"/>
                  <a:pt x="847925" y="1348018"/>
                </a:cubicBezTo>
                <a:cubicBezTo>
                  <a:pt x="814544" y="1418896"/>
                  <a:pt x="753893" y="1474052"/>
                  <a:pt x="679064" y="1498332"/>
                </a:cubicBezTo>
                <a:lnTo>
                  <a:pt x="308226" y="1106637"/>
                </a:lnTo>
                <a:cubicBezTo>
                  <a:pt x="336560" y="1033247"/>
                  <a:pt x="394949" y="975701"/>
                  <a:pt x="467546" y="946245"/>
                </a:cubicBezTo>
                <a:cubicBezTo>
                  <a:pt x="577903" y="998968"/>
                  <a:pt x="654580" y="1053357"/>
                  <a:pt x="712876" y="1117592"/>
                </a:cubicBezTo>
                <a:close/>
                <a:moveTo>
                  <a:pt x="1038527" y="398886"/>
                </a:moveTo>
                <a:lnTo>
                  <a:pt x="1405560" y="786562"/>
                </a:lnTo>
                <a:cubicBezTo>
                  <a:pt x="1374476" y="799049"/>
                  <a:pt x="1340402" y="804299"/>
                  <a:pt x="1305054" y="803332"/>
                </a:cubicBezTo>
                <a:lnTo>
                  <a:pt x="1008167" y="795212"/>
                </a:lnTo>
                <a:lnTo>
                  <a:pt x="1016288" y="498325"/>
                </a:lnTo>
                <a:cubicBezTo>
                  <a:pt x="1017255" y="462976"/>
                  <a:pt x="1024360" y="429240"/>
                  <a:pt x="1038527" y="398886"/>
                </a:cubicBezTo>
                <a:close/>
                <a:moveTo>
                  <a:pt x="1097925" y="218888"/>
                </a:moveTo>
                <a:cubicBezTo>
                  <a:pt x="992582" y="279303"/>
                  <a:pt x="921871" y="392886"/>
                  <a:pt x="921053" y="523256"/>
                </a:cubicBezTo>
                <a:lnTo>
                  <a:pt x="919136" y="828763"/>
                </a:lnTo>
                <a:lnTo>
                  <a:pt x="830924" y="915875"/>
                </a:lnTo>
                <a:lnTo>
                  <a:pt x="525417" y="913958"/>
                </a:lnTo>
                <a:cubicBezTo>
                  <a:pt x="403891" y="913196"/>
                  <a:pt x="296188" y="973343"/>
                  <a:pt x="234366" y="1067831"/>
                </a:cubicBezTo>
                <a:lnTo>
                  <a:pt x="710285" y="1570519"/>
                </a:lnTo>
                <a:cubicBezTo>
                  <a:pt x="811872" y="1510375"/>
                  <a:pt x="878808" y="1399439"/>
                  <a:pt x="879603" y="1272618"/>
                </a:cubicBezTo>
                <a:lnTo>
                  <a:pt x="881520" y="967111"/>
                </a:lnTo>
                <a:lnTo>
                  <a:pt x="969732" y="879999"/>
                </a:lnTo>
                <a:lnTo>
                  <a:pt x="1275239" y="881916"/>
                </a:lnTo>
                <a:cubicBezTo>
                  <a:pt x="1400271" y="882701"/>
                  <a:pt x="1510670" y="819011"/>
                  <a:pt x="1573529" y="721242"/>
                </a:cubicBezTo>
                <a:close/>
                <a:moveTo>
                  <a:pt x="1162945" y="27894"/>
                </a:moveTo>
                <a:lnTo>
                  <a:pt x="1782798" y="682611"/>
                </a:lnTo>
                <a:cubicBezTo>
                  <a:pt x="1816692" y="718411"/>
                  <a:pt x="1815147" y="774907"/>
                  <a:pt x="1779347" y="808801"/>
                </a:cubicBezTo>
                <a:cubicBezTo>
                  <a:pt x="1743547" y="842694"/>
                  <a:pt x="1687050" y="841149"/>
                  <a:pt x="1653157" y="805349"/>
                </a:cubicBezTo>
                <a:lnTo>
                  <a:pt x="1644015" y="795693"/>
                </a:lnTo>
                <a:cubicBezTo>
                  <a:pt x="1561789" y="910282"/>
                  <a:pt x="1426630" y="983636"/>
                  <a:pt x="1274606" y="982683"/>
                </a:cubicBezTo>
                <a:lnTo>
                  <a:pt x="980378" y="980836"/>
                </a:lnTo>
                <a:lnTo>
                  <a:pt x="980378" y="1270380"/>
                </a:lnTo>
                <a:cubicBezTo>
                  <a:pt x="980378" y="1427425"/>
                  <a:pt x="901198" y="1565976"/>
                  <a:pt x="779756" y="1647056"/>
                </a:cubicBezTo>
                <a:cubicBezTo>
                  <a:pt x="807405" y="1681913"/>
                  <a:pt x="803595" y="1732594"/>
                  <a:pt x="770486" y="1763941"/>
                </a:cubicBezTo>
                <a:cubicBezTo>
                  <a:pt x="734686" y="1797834"/>
                  <a:pt x="678189" y="1796289"/>
                  <a:pt x="644296" y="1760489"/>
                </a:cubicBezTo>
                <a:lnTo>
                  <a:pt x="24442" y="1105772"/>
                </a:lnTo>
                <a:cubicBezTo>
                  <a:pt x="-9451" y="1069973"/>
                  <a:pt x="-7906" y="1013476"/>
                  <a:pt x="27894" y="979583"/>
                </a:cubicBezTo>
                <a:cubicBezTo>
                  <a:pt x="63694" y="945689"/>
                  <a:pt x="120190" y="947235"/>
                  <a:pt x="154084" y="983034"/>
                </a:cubicBezTo>
                <a:lnTo>
                  <a:pt x="163237" y="992702"/>
                </a:lnTo>
                <a:cubicBezTo>
                  <a:pt x="244774" y="882877"/>
                  <a:pt x="375836" y="813180"/>
                  <a:pt x="523178" y="813180"/>
                </a:cubicBezTo>
                <a:lnTo>
                  <a:pt x="818460" y="813180"/>
                </a:lnTo>
                <a:lnTo>
                  <a:pt x="820284" y="522622"/>
                </a:lnTo>
                <a:cubicBezTo>
                  <a:pt x="821285" y="363119"/>
                  <a:pt x="903845" y="223207"/>
                  <a:pt x="1028952" y="143673"/>
                </a:cubicBezTo>
                <a:cubicBezTo>
                  <a:pt x="999689" y="108599"/>
                  <a:pt x="1002953" y="56445"/>
                  <a:pt x="1036755" y="24443"/>
                </a:cubicBezTo>
                <a:cubicBezTo>
                  <a:pt x="1072555" y="-9451"/>
                  <a:pt x="1129052" y="-7906"/>
                  <a:pt x="1162945" y="27894"/>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rgbClr val="AE4500"/>
              </a:solidFill>
            </a:endParaRPr>
          </a:p>
        </p:txBody>
      </p:sp>
      <p:sp>
        <p:nvSpPr>
          <p:cNvPr id="94" name="Rectangle 130">
            <a:extLst>
              <a:ext uri="{FF2B5EF4-FFF2-40B4-BE49-F238E27FC236}">
                <a16:creationId xmlns:a16="http://schemas.microsoft.com/office/drawing/2014/main" id="{F7759672-254A-46D2-98DF-B919494C603A}"/>
              </a:ext>
            </a:extLst>
          </p:cNvPr>
          <p:cNvSpPr/>
          <p:nvPr/>
        </p:nvSpPr>
        <p:spPr>
          <a:xfrm>
            <a:off x="8199618" y="1154563"/>
            <a:ext cx="408433" cy="410287"/>
          </a:xfrm>
          <a:custGeom>
            <a:avLst/>
            <a:gdLst/>
            <a:ahLst/>
            <a:cxnLst/>
            <a:rect l="l" t="t" r="r" b="b"/>
            <a:pathLst>
              <a:path w="371900" h="373588">
                <a:moveTo>
                  <a:pt x="297080" y="129105"/>
                </a:moveTo>
                <a:lnTo>
                  <a:pt x="284273" y="219737"/>
                </a:lnTo>
                <a:lnTo>
                  <a:pt x="305496" y="219737"/>
                </a:lnTo>
                <a:lnTo>
                  <a:pt x="333001" y="129105"/>
                </a:lnTo>
                <a:close/>
                <a:moveTo>
                  <a:pt x="228265" y="129105"/>
                </a:moveTo>
                <a:lnTo>
                  <a:pt x="228265" y="219737"/>
                </a:lnTo>
                <a:lnTo>
                  <a:pt x="250807" y="219737"/>
                </a:lnTo>
                <a:lnTo>
                  <a:pt x="263614" y="129105"/>
                </a:lnTo>
                <a:close/>
                <a:moveTo>
                  <a:pt x="157021" y="129105"/>
                </a:moveTo>
                <a:lnTo>
                  <a:pt x="175826" y="219737"/>
                </a:lnTo>
                <a:lnTo>
                  <a:pt x="195129" y="219737"/>
                </a:lnTo>
                <a:lnTo>
                  <a:pt x="195129" y="129105"/>
                </a:lnTo>
                <a:close/>
                <a:moveTo>
                  <a:pt x="93087" y="129105"/>
                </a:moveTo>
                <a:lnTo>
                  <a:pt x="117372" y="219737"/>
                </a:lnTo>
                <a:lnTo>
                  <a:pt x="141984" y="219737"/>
                </a:lnTo>
                <a:lnTo>
                  <a:pt x="123179" y="129105"/>
                </a:lnTo>
                <a:close/>
                <a:moveTo>
                  <a:pt x="58494" y="0"/>
                </a:moveTo>
                <a:lnTo>
                  <a:pt x="84208" y="95969"/>
                </a:lnTo>
                <a:lnTo>
                  <a:pt x="354346" y="95969"/>
                </a:lnTo>
                <a:lnTo>
                  <a:pt x="354346" y="97437"/>
                </a:lnTo>
                <a:cubicBezTo>
                  <a:pt x="356087" y="96136"/>
                  <a:pt x="357928" y="96353"/>
                  <a:pt x="359747" y="96905"/>
                </a:cubicBezTo>
                <a:lnTo>
                  <a:pt x="360371" y="97095"/>
                </a:lnTo>
                <a:cubicBezTo>
                  <a:pt x="368954" y="99700"/>
                  <a:pt x="373801" y="108770"/>
                  <a:pt x="371196" y="117354"/>
                </a:cubicBezTo>
                <a:lnTo>
                  <a:pt x="333339" y="242097"/>
                </a:lnTo>
                <a:cubicBezTo>
                  <a:pt x="331591" y="247858"/>
                  <a:pt x="326929" y="251935"/>
                  <a:pt x="321206" y="252122"/>
                </a:cubicBezTo>
                <a:lnTo>
                  <a:pt x="321206" y="252873"/>
                </a:lnTo>
                <a:lnTo>
                  <a:pt x="313576" y="252873"/>
                </a:lnTo>
                <a:cubicBezTo>
                  <a:pt x="313378" y="253010"/>
                  <a:pt x="313229" y="252967"/>
                  <a:pt x="313080" y="252922"/>
                </a:cubicBezTo>
                <a:lnTo>
                  <a:pt x="312919" y="252873"/>
                </a:lnTo>
                <a:lnTo>
                  <a:pt x="126251" y="252873"/>
                </a:lnTo>
                <a:lnTo>
                  <a:pt x="133971" y="281687"/>
                </a:lnTo>
                <a:lnTo>
                  <a:pt x="321075" y="281687"/>
                </a:lnTo>
                <a:lnTo>
                  <a:pt x="321075" y="314823"/>
                </a:lnTo>
                <a:lnTo>
                  <a:pt x="318480" y="314823"/>
                </a:lnTo>
                <a:cubicBezTo>
                  <a:pt x="329614" y="318311"/>
                  <a:pt x="336414" y="328969"/>
                  <a:pt x="336414" y="341215"/>
                </a:cubicBezTo>
                <a:cubicBezTo>
                  <a:pt x="336414" y="359094"/>
                  <a:pt x="321920" y="373588"/>
                  <a:pt x="304041" y="373588"/>
                </a:cubicBezTo>
                <a:cubicBezTo>
                  <a:pt x="286162" y="373588"/>
                  <a:pt x="271668" y="359094"/>
                  <a:pt x="271668" y="341215"/>
                </a:cubicBezTo>
                <a:cubicBezTo>
                  <a:pt x="271668" y="328969"/>
                  <a:pt x="278468" y="318311"/>
                  <a:pt x="289602" y="314823"/>
                </a:cubicBezTo>
                <a:lnTo>
                  <a:pt x="142850" y="314823"/>
                </a:lnTo>
                <a:lnTo>
                  <a:pt x="143397" y="316865"/>
                </a:lnTo>
                <a:cubicBezTo>
                  <a:pt x="151629" y="321811"/>
                  <a:pt x="156401" y="330956"/>
                  <a:pt x="156401" y="341215"/>
                </a:cubicBezTo>
                <a:cubicBezTo>
                  <a:pt x="156401" y="359094"/>
                  <a:pt x="141907" y="373588"/>
                  <a:pt x="124028" y="373588"/>
                </a:cubicBezTo>
                <a:cubicBezTo>
                  <a:pt x="106149" y="373588"/>
                  <a:pt x="91655" y="359094"/>
                  <a:pt x="91655" y="341215"/>
                </a:cubicBezTo>
                <a:cubicBezTo>
                  <a:pt x="91655" y="329356"/>
                  <a:pt x="98032" y="318986"/>
                  <a:pt x="108649" y="315212"/>
                </a:cubicBezTo>
                <a:lnTo>
                  <a:pt x="33542" y="34909"/>
                </a:lnTo>
                <a:lnTo>
                  <a:pt x="0" y="34909"/>
                </a:lnTo>
                <a:lnTo>
                  <a:pt x="0" y="1773"/>
                </a:lnTo>
                <a:lnTo>
                  <a:pt x="51879" y="1773"/>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solidFill>
                <a:srgbClr val="AE4500"/>
              </a:solidFill>
            </a:endParaRPr>
          </a:p>
        </p:txBody>
      </p:sp>
      <p:sp>
        <p:nvSpPr>
          <p:cNvPr id="95" name="Right Triangle 17">
            <a:extLst>
              <a:ext uri="{FF2B5EF4-FFF2-40B4-BE49-F238E27FC236}">
                <a16:creationId xmlns:a16="http://schemas.microsoft.com/office/drawing/2014/main" id="{5B989D8F-E127-48E7-B329-C52CA522C191}"/>
              </a:ext>
            </a:extLst>
          </p:cNvPr>
          <p:cNvSpPr>
            <a:spLocks noChangeAspect="1"/>
          </p:cNvSpPr>
          <p:nvPr/>
        </p:nvSpPr>
        <p:spPr>
          <a:xfrm>
            <a:off x="7022606" y="3433520"/>
            <a:ext cx="358611" cy="426993"/>
          </a:xfrm>
          <a:custGeom>
            <a:avLst/>
            <a:gdLst/>
            <a:ahLst/>
            <a:cxnLst/>
            <a:rect l="l" t="t" r="r" b="b"/>
            <a:pathLst>
              <a:path w="2721114" h="3240000">
                <a:moveTo>
                  <a:pt x="1999321" y="2603448"/>
                </a:moveTo>
                <a:lnTo>
                  <a:pt x="1999321" y="2772810"/>
                </a:lnTo>
                <a:lnTo>
                  <a:pt x="2528507" y="2772810"/>
                </a:lnTo>
                <a:lnTo>
                  <a:pt x="2528507" y="2603448"/>
                </a:lnTo>
                <a:close/>
                <a:moveTo>
                  <a:pt x="2263914" y="2230929"/>
                </a:moveTo>
                <a:cubicBezTo>
                  <a:pt x="2516419" y="2230929"/>
                  <a:pt x="2721114" y="2435624"/>
                  <a:pt x="2721114" y="2688129"/>
                </a:cubicBezTo>
                <a:cubicBezTo>
                  <a:pt x="2721114" y="2940634"/>
                  <a:pt x="2516419" y="3145329"/>
                  <a:pt x="2263914" y="3145329"/>
                </a:cubicBezTo>
                <a:cubicBezTo>
                  <a:pt x="2011409" y="3145329"/>
                  <a:pt x="1806714" y="2940634"/>
                  <a:pt x="1806714" y="2688129"/>
                </a:cubicBezTo>
                <a:cubicBezTo>
                  <a:pt x="1806714" y="2435624"/>
                  <a:pt x="2011409" y="2230929"/>
                  <a:pt x="2263914" y="2230929"/>
                </a:cubicBezTo>
                <a:close/>
                <a:moveTo>
                  <a:pt x="1576134" y="17032"/>
                </a:moveTo>
                <a:lnTo>
                  <a:pt x="2276728" y="17032"/>
                </a:lnTo>
                <a:lnTo>
                  <a:pt x="2276728" y="17033"/>
                </a:lnTo>
                <a:lnTo>
                  <a:pt x="1576135" y="17033"/>
                </a:lnTo>
                <a:close/>
                <a:moveTo>
                  <a:pt x="0" y="17032"/>
                </a:moveTo>
                <a:lnTo>
                  <a:pt x="1321887" y="17032"/>
                </a:lnTo>
                <a:lnTo>
                  <a:pt x="1321887" y="996125"/>
                </a:lnTo>
                <a:lnTo>
                  <a:pt x="2276728" y="996125"/>
                </a:lnTo>
                <a:lnTo>
                  <a:pt x="2276728" y="2160187"/>
                </a:lnTo>
                <a:cubicBezTo>
                  <a:pt x="1979345" y="2161001"/>
                  <a:pt x="1738579" y="2402384"/>
                  <a:pt x="1738579" y="2700000"/>
                </a:cubicBezTo>
                <a:cubicBezTo>
                  <a:pt x="1738579" y="2997617"/>
                  <a:pt x="1979345" y="3238999"/>
                  <a:pt x="2276728" y="3239814"/>
                </a:cubicBezTo>
                <a:lnTo>
                  <a:pt x="2276728" y="3240000"/>
                </a:lnTo>
                <a:lnTo>
                  <a:pt x="0" y="3240000"/>
                </a:lnTo>
                <a:close/>
                <a:moveTo>
                  <a:pt x="1436085" y="0"/>
                </a:moveTo>
                <a:lnTo>
                  <a:pt x="2287664" y="888809"/>
                </a:lnTo>
                <a:lnTo>
                  <a:pt x="1436085" y="888809"/>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rgbClr val="AE4500"/>
              </a:solidFill>
            </a:endParaRPr>
          </a:p>
        </p:txBody>
      </p:sp>
      <p:sp>
        <p:nvSpPr>
          <p:cNvPr id="96" name="Right Triangle 17">
            <a:extLst>
              <a:ext uri="{FF2B5EF4-FFF2-40B4-BE49-F238E27FC236}">
                <a16:creationId xmlns:a16="http://schemas.microsoft.com/office/drawing/2014/main" id="{D61B263F-9E2B-4D6D-AE92-C6B011C62C98}"/>
              </a:ext>
            </a:extLst>
          </p:cNvPr>
          <p:cNvSpPr>
            <a:spLocks noChangeAspect="1"/>
          </p:cNvSpPr>
          <p:nvPr/>
        </p:nvSpPr>
        <p:spPr>
          <a:xfrm>
            <a:off x="6366323" y="3433520"/>
            <a:ext cx="358611" cy="426993"/>
          </a:xfrm>
          <a:custGeom>
            <a:avLst/>
            <a:gdLst/>
            <a:ahLst/>
            <a:cxnLst/>
            <a:rect l="l" t="t" r="r" b="b"/>
            <a:pathLst>
              <a:path w="2721114" h="3240000">
                <a:moveTo>
                  <a:pt x="2179233" y="2431577"/>
                </a:moveTo>
                <a:lnTo>
                  <a:pt x="2179233" y="2611489"/>
                </a:lnTo>
                <a:lnTo>
                  <a:pt x="1999321" y="2611489"/>
                </a:lnTo>
                <a:lnTo>
                  <a:pt x="1999321" y="2780851"/>
                </a:lnTo>
                <a:lnTo>
                  <a:pt x="2179233" y="2780851"/>
                </a:lnTo>
                <a:lnTo>
                  <a:pt x="2179233" y="2960763"/>
                </a:lnTo>
                <a:lnTo>
                  <a:pt x="2348595" y="2960763"/>
                </a:lnTo>
                <a:lnTo>
                  <a:pt x="2348595" y="2780851"/>
                </a:lnTo>
                <a:lnTo>
                  <a:pt x="2528507" y="2780851"/>
                </a:lnTo>
                <a:lnTo>
                  <a:pt x="2528507" y="2611489"/>
                </a:lnTo>
                <a:lnTo>
                  <a:pt x="2348595" y="2611489"/>
                </a:lnTo>
                <a:lnTo>
                  <a:pt x="2348595" y="2431577"/>
                </a:lnTo>
                <a:close/>
                <a:moveTo>
                  <a:pt x="2263914" y="2238970"/>
                </a:moveTo>
                <a:cubicBezTo>
                  <a:pt x="2516419" y="2238970"/>
                  <a:pt x="2721114" y="2443665"/>
                  <a:pt x="2721114" y="2696170"/>
                </a:cubicBezTo>
                <a:cubicBezTo>
                  <a:pt x="2721114" y="2948675"/>
                  <a:pt x="2516419" y="3153370"/>
                  <a:pt x="2263914" y="3153370"/>
                </a:cubicBezTo>
                <a:cubicBezTo>
                  <a:pt x="2011409" y="3153370"/>
                  <a:pt x="1806714" y="2948675"/>
                  <a:pt x="1806714" y="2696170"/>
                </a:cubicBezTo>
                <a:cubicBezTo>
                  <a:pt x="1806714" y="2443665"/>
                  <a:pt x="2011409" y="2238970"/>
                  <a:pt x="2263914" y="2238970"/>
                </a:cubicBezTo>
                <a:close/>
                <a:moveTo>
                  <a:pt x="1576134" y="17032"/>
                </a:moveTo>
                <a:lnTo>
                  <a:pt x="2276728" y="17032"/>
                </a:lnTo>
                <a:lnTo>
                  <a:pt x="2276728" y="17033"/>
                </a:lnTo>
                <a:lnTo>
                  <a:pt x="1576135" y="17033"/>
                </a:lnTo>
                <a:close/>
                <a:moveTo>
                  <a:pt x="0" y="17032"/>
                </a:moveTo>
                <a:lnTo>
                  <a:pt x="1321887" y="17032"/>
                </a:lnTo>
                <a:lnTo>
                  <a:pt x="1321887" y="996125"/>
                </a:lnTo>
                <a:lnTo>
                  <a:pt x="2276728" y="996125"/>
                </a:lnTo>
                <a:lnTo>
                  <a:pt x="2276728" y="2160187"/>
                </a:lnTo>
                <a:cubicBezTo>
                  <a:pt x="1979345" y="2161001"/>
                  <a:pt x="1738579" y="2402384"/>
                  <a:pt x="1738579" y="2700000"/>
                </a:cubicBezTo>
                <a:cubicBezTo>
                  <a:pt x="1738579" y="2997617"/>
                  <a:pt x="1979345" y="3238999"/>
                  <a:pt x="2276728" y="3239814"/>
                </a:cubicBezTo>
                <a:lnTo>
                  <a:pt x="2276728" y="3240000"/>
                </a:lnTo>
                <a:lnTo>
                  <a:pt x="0" y="3240000"/>
                </a:lnTo>
                <a:close/>
                <a:moveTo>
                  <a:pt x="1436085" y="0"/>
                </a:moveTo>
                <a:lnTo>
                  <a:pt x="2287664" y="888809"/>
                </a:lnTo>
                <a:lnTo>
                  <a:pt x="1436085" y="888809"/>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rgbClr val="AE4500"/>
              </a:solidFill>
            </a:endParaRPr>
          </a:p>
        </p:txBody>
      </p:sp>
      <p:sp>
        <p:nvSpPr>
          <p:cNvPr id="97" name="Right Triangle 17">
            <a:extLst>
              <a:ext uri="{FF2B5EF4-FFF2-40B4-BE49-F238E27FC236}">
                <a16:creationId xmlns:a16="http://schemas.microsoft.com/office/drawing/2014/main" id="{5E5AE7B0-988E-44BF-89EA-013033086F96}"/>
              </a:ext>
            </a:extLst>
          </p:cNvPr>
          <p:cNvSpPr>
            <a:spLocks noChangeAspect="1"/>
          </p:cNvSpPr>
          <p:nvPr/>
        </p:nvSpPr>
        <p:spPr>
          <a:xfrm>
            <a:off x="7678886" y="3433520"/>
            <a:ext cx="358611" cy="426993"/>
          </a:xfrm>
          <a:custGeom>
            <a:avLst/>
            <a:gdLst/>
            <a:ahLst/>
            <a:cxnLst/>
            <a:rect l="l" t="t" r="r" b="b"/>
            <a:pathLst>
              <a:path w="2721114" h="3240000">
                <a:moveTo>
                  <a:pt x="2136698" y="2449196"/>
                </a:moveTo>
                <a:lnTo>
                  <a:pt x="2016940" y="2568954"/>
                </a:lnTo>
                <a:lnTo>
                  <a:pt x="2144156" y="2696170"/>
                </a:lnTo>
                <a:lnTo>
                  <a:pt x="2016940" y="2823386"/>
                </a:lnTo>
                <a:lnTo>
                  <a:pt x="2136698" y="2943144"/>
                </a:lnTo>
                <a:lnTo>
                  <a:pt x="2263914" y="2815928"/>
                </a:lnTo>
                <a:lnTo>
                  <a:pt x="2391130" y="2943144"/>
                </a:lnTo>
                <a:lnTo>
                  <a:pt x="2510888" y="2823386"/>
                </a:lnTo>
                <a:lnTo>
                  <a:pt x="2383672" y="2696170"/>
                </a:lnTo>
                <a:lnTo>
                  <a:pt x="2510888" y="2568954"/>
                </a:lnTo>
                <a:lnTo>
                  <a:pt x="2391130" y="2449196"/>
                </a:lnTo>
                <a:lnTo>
                  <a:pt x="2263914" y="2576412"/>
                </a:lnTo>
                <a:close/>
                <a:moveTo>
                  <a:pt x="2263914" y="2238970"/>
                </a:moveTo>
                <a:cubicBezTo>
                  <a:pt x="2516419" y="2238970"/>
                  <a:pt x="2721114" y="2443665"/>
                  <a:pt x="2721114" y="2696170"/>
                </a:cubicBezTo>
                <a:cubicBezTo>
                  <a:pt x="2721114" y="2948675"/>
                  <a:pt x="2516419" y="3153370"/>
                  <a:pt x="2263914" y="3153370"/>
                </a:cubicBezTo>
                <a:cubicBezTo>
                  <a:pt x="2011409" y="3153370"/>
                  <a:pt x="1806714" y="2948675"/>
                  <a:pt x="1806714" y="2696170"/>
                </a:cubicBezTo>
                <a:cubicBezTo>
                  <a:pt x="1806714" y="2443665"/>
                  <a:pt x="2011409" y="2238970"/>
                  <a:pt x="2263914" y="2238970"/>
                </a:cubicBezTo>
                <a:close/>
                <a:moveTo>
                  <a:pt x="1576134" y="17032"/>
                </a:moveTo>
                <a:lnTo>
                  <a:pt x="2276728" y="17032"/>
                </a:lnTo>
                <a:lnTo>
                  <a:pt x="2276728" y="17033"/>
                </a:lnTo>
                <a:lnTo>
                  <a:pt x="1576135" y="17033"/>
                </a:lnTo>
                <a:close/>
                <a:moveTo>
                  <a:pt x="0" y="17032"/>
                </a:moveTo>
                <a:lnTo>
                  <a:pt x="1321887" y="17032"/>
                </a:lnTo>
                <a:lnTo>
                  <a:pt x="1321887" y="996125"/>
                </a:lnTo>
                <a:lnTo>
                  <a:pt x="2276728" y="996125"/>
                </a:lnTo>
                <a:lnTo>
                  <a:pt x="2276728" y="2160187"/>
                </a:lnTo>
                <a:cubicBezTo>
                  <a:pt x="1979345" y="2161001"/>
                  <a:pt x="1738579" y="2402384"/>
                  <a:pt x="1738579" y="2700000"/>
                </a:cubicBezTo>
                <a:cubicBezTo>
                  <a:pt x="1738579" y="2997617"/>
                  <a:pt x="1979345" y="3238999"/>
                  <a:pt x="2276728" y="3239814"/>
                </a:cubicBezTo>
                <a:lnTo>
                  <a:pt x="2276728" y="3240000"/>
                </a:lnTo>
                <a:lnTo>
                  <a:pt x="0" y="3240000"/>
                </a:lnTo>
                <a:close/>
                <a:moveTo>
                  <a:pt x="1436085" y="0"/>
                </a:moveTo>
                <a:lnTo>
                  <a:pt x="2287664" y="888809"/>
                </a:lnTo>
                <a:lnTo>
                  <a:pt x="1436085" y="888809"/>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rgbClr val="AE4500"/>
              </a:solidFill>
            </a:endParaRPr>
          </a:p>
        </p:txBody>
      </p:sp>
      <p:sp>
        <p:nvSpPr>
          <p:cNvPr id="98" name="Oval 44">
            <a:extLst>
              <a:ext uri="{FF2B5EF4-FFF2-40B4-BE49-F238E27FC236}">
                <a16:creationId xmlns:a16="http://schemas.microsoft.com/office/drawing/2014/main" id="{94195A6D-E3B2-4E10-BD54-AC5E4FED7A15}"/>
              </a:ext>
            </a:extLst>
          </p:cNvPr>
          <p:cNvSpPr>
            <a:spLocks noChangeAspect="1"/>
          </p:cNvSpPr>
          <p:nvPr/>
        </p:nvSpPr>
        <p:spPr>
          <a:xfrm>
            <a:off x="8335169" y="3433520"/>
            <a:ext cx="358611" cy="426993"/>
          </a:xfrm>
          <a:custGeom>
            <a:avLst/>
            <a:gdLst/>
            <a:ahLst/>
            <a:cxnLst/>
            <a:rect l="l" t="t" r="r" b="b"/>
            <a:pathLst>
              <a:path w="2721114" h="3240000">
                <a:moveTo>
                  <a:pt x="2519839" y="2469622"/>
                </a:moveTo>
                <a:lnTo>
                  <a:pt x="2201779" y="2787682"/>
                </a:lnTo>
                <a:lnTo>
                  <a:pt x="2003023" y="2588926"/>
                </a:lnTo>
                <a:lnTo>
                  <a:pt x="1901669" y="2690281"/>
                </a:lnTo>
                <a:lnTo>
                  <a:pt x="2203868" y="2992480"/>
                </a:lnTo>
                <a:lnTo>
                  <a:pt x="2305222" y="2891125"/>
                </a:lnTo>
                <a:lnTo>
                  <a:pt x="2303133" y="2889037"/>
                </a:lnTo>
                <a:lnTo>
                  <a:pt x="2621194" y="2570977"/>
                </a:lnTo>
                <a:close/>
                <a:moveTo>
                  <a:pt x="2263914" y="2238970"/>
                </a:moveTo>
                <a:cubicBezTo>
                  <a:pt x="2516419" y="2238970"/>
                  <a:pt x="2721114" y="2443665"/>
                  <a:pt x="2721114" y="2696170"/>
                </a:cubicBezTo>
                <a:cubicBezTo>
                  <a:pt x="2721114" y="2948675"/>
                  <a:pt x="2516419" y="3153370"/>
                  <a:pt x="2263914" y="3153370"/>
                </a:cubicBezTo>
                <a:cubicBezTo>
                  <a:pt x="2011409" y="3153370"/>
                  <a:pt x="1806714" y="2948675"/>
                  <a:pt x="1806714" y="2696170"/>
                </a:cubicBezTo>
                <a:cubicBezTo>
                  <a:pt x="1806714" y="2443665"/>
                  <a:pt x="2011409" y="2238970"/>
                  <a:pt x="2263914" y="2238970"/>
                </a:cubicBezTo>
                <a:close/>
                <a:moveTo>
                  <a:pt x="1576134" y="17032"/>
                </a:moveTo>
                <a:lnTo>
                  <a:pt x="2276728" y="17032"/>
                </a:lnTo>
                <a:lnTo>
                  <a:pt x="2276728" y="17033"/>
                </a:lnTo>
                <a:lnTo>
                  <a:pt x="1576135" y="17033"/>
                </a:lnTo>
                <a:close/>
                <a:moveTo>
                  <a:pt x="0" y="17032"/>
                </a:moveTo>
                <a:lnTo>
                  <a:pt x="1321887" y="17032"/>
                </a:lnTo>
                <a:lnTo>
                  <a:pt x="1321887" y="996125"/>
                </a:lnTo>
                <a:lnTo>
                  <a:pt x="2276728" y="996125"/>
                </a:lnTo>
                <a:lnTo>
                  <a:pt x="2276728" y="2160187"/>
                </a:lnTo>
                <a:cubicBezTo>
                  <a:pt x="1979345" y="2161001"/>
                  <a:pt x="1738579" y="2402384"/>
                  <a:pt x="1738579" y="2700000"/>
                </a:cubicBezTo>
                <a:cubicBezTo>
                  <a:pt x="1738579" y="2997617"/>
                  <a:pt x="1979345" y="3238999"/>
                  <a:pt x="2276728" y="3239814"/>
                </a:cubicBezTo>
                <a:lnTo>
                  <a:pt x="2276728" y="3240000"/>
                </a:lnTo>
                <a:lnTo>
                  <a:pt x="0" y="3240000"/>
                </a:lnTo>
                <a:close/>
                <a:moveTo>
                  <a:pt x="1436085" y="0"/>
                </a:moveTo>
                <a:lnTo>
                  <a:pt x="2287664" y="888809"/>
                </a:lnTo>
                <a:lnTo>
                  <a:pt x="1436085" y="888809"/>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rgbClr val="AE4500"/>
              </a:solidFill>
            </a:endParaRPr>
          </a:p>
        </p:txBody>
      </p:sp>
      <p:sp>
        <p:nvSpPr>
          <p:cNvPr id="122" name="Google Shape;6000;p67"/>
          <p:cNvSpPr/>
          <p:nvPr/>
        </p:nvSpPr>
        <p:spPr>
          <a:xfrm>
            <a:off x="3263397" y="1109080"/>
            <a:ext cx="453184" cy="462359"/>
          </a:xfrm>
          <a:custGeom>
            <a:avLst/>
            <a:gdLst/>
            <a:ahLst/>
            <a:cxnLst/>
            <a:rect l="l" t="t" r="r" b="b"/>
            <a:pathLst>
              <a:path w="12446" h="12698" extrusionOk="0">
                <a:moveTo>
                  <a:pt x="6239" y="1"/>
                </a:moveTo>
                <a:cubicBezTo>
                  <a:pt x="5105" y="1"/>
                  <a:pt x="4191" y="915"/>
                  <a:pt x="4159" y="2112"/>
                </a:cubicBezTo>
                <a:cubicBezTo>
                  <a:pt x="4159" y="3088"/>
                  <a:pt x="4852" y="3939"/>
                  <a:pt x="5798" y="4097"/>
                </a:cubicBezTo>
                <a:lnTo>
                  <a:pt x="5798" y="5294"/>
                </a:lnTo>
                <a:cubicBezTo>
                  <a:pt x="4852" y="5483"/>
                  <a:pt x="4159" y="6333"/>
                  <a:pt x="4159" y="7310"/>
                </a:cubicBezTo>
                <a:cubicBezTo>
                  <a:pt x="4159" y="7657"/>
                  <a:pt x="4222" y="7972"/>
                  <a:pt x="4380" y="8255"/>
                </a:cubicBezTo>
                <a:lnTo>
                  <a:pt x="3403" y="9043"/>
                </a:lnTo>
                <a:cubicBezTo>
                  <a:pt x="3057" y="8728"/>
                  <a:pt x="2584" y="8570"/>
                  <a:pt x="2112" y="8570"/>
                </a:cubicBezTo>
                <a:cubicBezTo>
                  <a:pt x="946" y="8602"/>
                  <a:pt x="1" y="9515"/>
                  <a:pt x="1" y="10650"/>
                </a:cubicBezTo>
                <a:cubicBezTo>
                  <a:pt x="1" y="11784"/>
                  <a:pt x="946" y="12697"/>
                  <a:pt x="2112" y="12697"/>
                </a:cubicBezTo>
                <a:cubicBezTo>
                  <a:pt x="3246" y="12697"/>
                  <a:pt x="4128" y="11752"/>
                  <a:pt x="4191" y="10650"/>
                </a:cubicBezTo>
                <a:cubicBezTo>
                  <a:pt x="4191" y="10303"/>
                  <a:pt x="4096" y="9988"/>
                  <a:pt x="3939" y="9704"/>
                </a:cubicBezTo>
                <a:lnTo>
                  <a:pt x="4947" y="8917"/>
                </a:lnTo>
                <a:cubicBezTo>
                  <a:pt x="5294" y="9232"/>
                  <a:pt x="5766" y="9389"/>
                  <a:pt x="6239" y="9389"/>
                </a:cubicBezTo>
                <a:cubicBezTo>
                  <a:pt x="6743" y="9389"/>
                  <a:pt x="7184" y="9200"/>
                  <a:pt x="7530" y="8917"/>
                </a:cubicBezTo>
                <a:lnTo>
                  <a:pt x="8507" y="9704"/>
                </a:lnTo>
                <a:cubicBezTo>
                  <a:pt x="8350" y="9988"/>
                  <a:pt x="8287" y="10303"/>
                  <a:pt x="8287" y="10650"/>
                </a:cubicBezTo>
                <a:cubicBezTo>
                  <a:pt x="8287" y="11784"/>
                  <a:pt x="9232" y="12697"/>
                  <a:pt x="10366" y="12697"/>
                </a:cubicBezTo>
                <a:cubicBezTo>
                  <a:pt x="11500" y="12697"/>
                  <a:pt x="12414" y="11752"/>
                  <a:pt x="12445" y="10650"/>
                </a:cubicBezTo>
                <a:cubicBezTo>
                  <a:pt x="12445" y="9515"/>
                  <a:pt x="11563" y="8602"/>
                  <a:pt x="10366" y="8570"/>
                </a:cubicBezTo>
                <a:cubicBezTo>
                  <a:pt x="9862" y="8570"/>
                  <a:pt x="9421" y="8759"/>
                  <a:pt x="9074" y="9043"/>
                </a:cubicBezTo>
                <a:lnTo>
                  <a:pt x="8097" y="8255"/>
                </a:lnTo>
                <a:cubicBezTo>
                  <a:pt x="8255" y="7972"/>
                  <a:pt x="8318" y="7657"/>
                  <a:pt x="8318" y="7310"/>
                </a:cubicBezTo>
                <a:cubicBezTo>
                  <a:pt x="8318" y="6333"/>
                  <a:pt x="7625" y="5451"/>
                  <a:pt x="6680" y="5294"/>
                </a:cubicBezTo>
                <a:lnTo>
                  <a:pt x="6680" y="4097"/>
                </a:lnTo>
                <a:cubicBezTo>
                  <a:pt x="7625" y="3908"/>
                  <a:pt x="8318" y="3088"/>
                  <a:pt x="8318" y="2112"/>
                </a:cubicBezTo>
                <a:cubicBezTo>
                  <a:pt x="8318" y="946"/>
                  <a:pt x="7404" y="64"/>
                  <a:pt x="6239" y="1"/>
                </a:cubicBezTo>
                <a:close/>
              </a:path>
            </a:pathLst>
          </a:custGeom>
          <a:solidFill>
            <a:schemeClr val="bg1">
              <a:lumMod val="50000"/>
            </a:schemeClr>
          </a:solidFill>
          <a:ln>
            <a:noFill/>
          </a:ln>
        </p:spPr>
        <p:txBody>
          <a:bodyPr spcFirstLastPara="1" wrap="square" lIns="68569" tIns="68569" rIns="68569" bIns="68569" anchor="ctr" anchorCtr="0">
            <a:noAutofit/>
          </a:bodyPr>
          <a:lstStyle/>
          <a:p>
            <a:endParaRPr sz="1050">
              <a:solidFill>
                <a:srgbClr val="AE4500"/>
              </a:solidFill>
            </a:endParaRPr>
          </a:p>
        </p:txBody>
      </p:sp>
      <p:grpSp>
        <p:nvGrpSpPr>
          <p:cNvPr id="151" name="Google Shape;6029;p67"/>
          <p:cNvGrpSpPr/>
          <p:nvPr/>
        </p:nvGrpSpPr>
        <p:grpSpPr>
          <a:xfrm>
            <a:off x="7025860" y="4064927"/>
            <a:ext cx="303110" cy="420181"/>
            <a:chOff x="-38860325" y="3221750"/>
            <a:chExt cx="228425" cy="316650"/>
          </a:xfrm>
          <a:solidFill>
            <a:schemeClr val="bg1">
              <a:lumMod val="50000"/>
            </a:schemeClr>
          </a:solidFill>
        </p:grpSpPr>
        <p:sp>
          <p:nvSpPr>
            <p:cNvPr id="152" name="Google Shape;6030;p67"/>
            <p:cNvSpPr/>
            <p:nvPr/>
          </p:nvSpPr>
          <p:spPr>
            <a:xfrm>
              <a:off x="-38735875" y="3222550"/>
              <a:ext cx="103975" cy="123675"/>
            </a:xfrm>
            <a:custGeom>
              <a:avLst/>
              <a:gdLst/>
              <a:ahLst/>
              <a:cxnLst/>
              <a:rect l="l" t="t" r="r" b="b"/>
              <a:pathLst>
                <a:path w="4159" h="4947" extrusionOk="0">
                  <a:moveTo>
                    <a:pt x="0" y="0"/>
                  </a:moveTo>
                  <a:lnTo>
                    <a:pt x="0" y="2552"/>
                  </a:lnTo>
                  <a:cubicBezTo>
                    <a:pt x="473" y="2710"/>
                    <a:pt x="851" y="3182"/>
                    <a:pt x="851" y="3750"/>
                  </a:cubicBezTo>
                  <a:lnTo>
                    <a:pt x="851" y="4947"/>
                  </a:lnTo>
                  <a:lnTo>
                    <a:pt x="4159" y="4947"/>
                  </a:lnTo>
                  <a:lnTo>
                    <a:pt x="4159" y="3687"/>
                  </a:lnTo>
                  <a:cubicBezTo>
                    <a:pt x="4159" y="1639"/>
                    <a:pt x="2489" y="0"/>
                    <a:pt x="441"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153" name="Google Shape;6031;p67"/>
            <p:cNvSpPr/>
            <p:nvPr/>
          </p:nvSpPr>
          <p:spPr>
            <a:xfrm>
              <a:off x="-38756375" y="3302875"/>
              <a:ext cx="22075" cy="63050"/>
            </a:xfrm>
            <a:custGeom>
              <a:avLst/>
              <a:gdLst/>
              <a:ahLst/>
              <a:cxnLst/>
              <a:rect l="l" t="t" r="r" b="b"/>
              <a:pathLst>
                <a:path w="883" h="2522" extrusionOk="0">
                  <a:moveTo>
                    <a:pt x="474" y="1"/>
                  </a:moveTo>
                  <a:cubicBezTo>
                    <a:pt x="253" y="1"/>
                    <a:pt x="95" y="222"/>
                    <a:pt x="95" y="442"/>
                  </a:cubicBezTo>
                  <a:lnTo>
                    <a:pt x="95" y="2112"/>
                  </a:lnTo>
                  <a:cubicBezTo>
                    <a:pt x="1" y="2332"/>
                    <a:pt x="190" y="2521"/>
                    <a:pt x="442" y="2521"/>
                  </a:cubicBezTo>
                  <a:cubicBezTo>
                    <a:pt x="663" y="2521"/>
                    <a:pt x="820" y="2332"/>
                    <a:pt x="883" y="2112"/>
                  </a:cubicBezTo>
                  <a:lnTo>
                    <a:pt x="883" y="442"/>
                  </a:lnTo>
                  <a:cubicBezTo>
                    <a:pt x="883" y="222"/>
                    <a:pt x="663" y="64"/>
                    <a:pt x="474" y="1"/>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154" name="Google Shape;6032;p67"/>
            <p:cNvSpPr/>
            <p:nvPr/>
          </p:nvSpPr>
          <p:spPr>
            <a:xfrm>
              <a:off x="-38859550" y="3221750"/>
              <a:ext cx="103200" cy="122900"/>
            </a:xfrm>
            <a:custGeom>
              <a:avLst/>
              <a:gdLst/>
              <a:ahLst/>
              <a:cxnLst/>
              <a:rect l="l" t="t" r="r" b="b"/>
              <a:pathLst>
                <a:path w="4128" h="4916" extrusionOk="0">
                  <a:moveTo>
                    <a:pt x="3687" y="1"/>
                  </a:moveTo>
                  <a:cubicBezTo>
                    <a:pt x="1671" y="1"/>
                    <a:pt x="1" y="1639"/>
                    <a:pt x="1" y="3687"/>
                  </a:cubicBezTo>
                  <a:lnTo>
                    <a:pt x="1" y="4916"/>
                  </a:lnTo>
                  <a:lnTo>
                    <a:pt x="3309" y="4916"/>
                  </a:lnTo>
                  <a:lnTo>
                    <a:pt x="3309" y="3687"/>
                  </a:lnTo>
                  <a:cubicBezTo>
                    <a:pt x="3309" y="3151"/>
                    <a:pt x="3655" y="2710"/>
                    <a:pt x="4128" y="2521"/>
                  </a:cubicBezTo>
                  <a:lnTo>
                    <a:pt x="4128" y="1"/>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155" name="Google Shape;6033;p67"/>
            <p:cNvSpPr/>
            <p:nvPr/>
          </p:nvSpPr>
          <p:spPr>
            <a:xfrm>
              <a:off x="-38860325" y="3367475"/>
              <a:ext cx="228425" cy="170925"/>
            </a:xfrm>
            <a:custGeom>
              <a:avLst/>
              <a:gdLst/>
              <a:ahLst/>
              <a:cxnLst/>
              <a:rect l="l" t="t" r="r" b="b"/>
              <a:pathLst>
                <a:path w="9137" h="6837" extrusionOk="0">
                  <a:moveTo>
                    <a:pt x="0" y="0"/>
                  </a:moveTo>
                  <a:lnTo>
                    <a:pt x="0" y="3151"/>
                  </a:lnTo>
                  <a:cubicBezTo>
                    <a:pt x="0" y="5199"/>
                    <a:pt x="1639" y="6837"/>
                    <a:pt x="3686" y="6837"/>
                  </a:cubicBezTo>
                  <a:lnTo>
                    <a:pt x="5356" y="6837"/>
                  </a:lnTo>
                  <a:cubicBezTo>
                    <a:pt x="7467" y="6837"/>
                    <a:pt x="9137" y="5199"/>
                    <a:pt x="9137" y="3151"/>
                  </a:cubicBezTo>
                  <a:lnTo>
                    <a:pt x="9137" y="0"/>
                  </a:lnTo>
                  <a:lnTo>
                    <a:pt x="5734" y="0"/>
                  </a:lnTo>
                  <a:cubicBezTo>
                    <a:pt x="5577" y="473"/>
                    <a:pt x="5104" y="819"/>
                    <a:pt x="4568" y="819"/>
                  </a:cubicBezTo>
                  <a:cubicBezTo>
                    <a:pt x="4001" y="819"/>
                    <a:pt x="3560" y="473"/>
                    <a:pt x="3371"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grpSp>
      <p:grpSp>
        <p:nvGrpSpPr>
          <p:cNvPr id="188" name="Google Shape;6066;p67"/>
          <p:cNvGrpSpPr/>
          <p:nvPr/>
        </p:nvGrpSpPr>
        <p:grpSpPr>
          <a:xfrm>
            <a:off x="3235351" y="1800673"/>
            <a:ext cx="483152" cy="480761"/>
            <a:chOff x="-38538975" y="3954250"/>
            <a:chExt cx="318225" cy="316650"/>
          </a:xfrm>
          <a:solidFill>
            <a:schemeClr val="bg1">
              <a:lumMod val="50000"/>
            </a:schemeClr>
          </a:solidFill>
        </p:grpSpPr>
        <p:sp>
          <p:nvSpPr>
            <p:cNvPr id="189" name="Google Shape;6067;p67"/>
            <p:cNvSpPr/>
            <p:nvPr/>
          </p:nvSpPr>
          <p:spPr>
            <a:xfrm>
              <a:off x="-38538975" y="3954250"/>
              <a:ext cx="254425" cy="253625"/>
            </a:xfrm>
            <a:custGeom>
              <a:avLst/>
              <a:gdLst/>
              <a:ahLst/>
              <a:cxnLst/>
              <a:rect l="l" t="t" r="r" b="b"/>
              <a:pathLst>
                <a:path w="10177" h="10145" extrusionOk="0">
                  <a:moveTo>
                    <a:pt x="5104" y="3813"/>
                  </a:moveTo>
                  <a:cubicBezTo>
                    <a:pt x="5797" y="3813"/>
                    <a:pt x="6364" y="4348"/>
                    <a:pt x="6364" y="5073"/>
                  </a:cubicBezTo>
                  <a:cubicBezTo>
                    <a:pt x="6364" y="5766"/>
                    <a:pt x="5797" y="6333"/>
                    <a:pt x="5104" y="6333"/>
                  </a:cubicBezTo>
                  <a:cubicBezTo>
                    <a:pt x="4379" y="6333"/>
                    <a:pt x="3844" y="5766"/>
                    <a:pt x="3844" y="5073"/>
                  </a:cubicBezTo>
                  <a:cubicBezTo>
                    <a:pt x="3844" y="4411"/>
                    <a:pt x="4411" y="3813"/>
                    <a:pt x="5104" y="3813"/>
                  </a:cubicBezTo>
                  <a:close/>
                  <a:moveTo>
                    <a:pt x="5104" y="0"/>
                  </a:moveTo>
                  <a:cubicBezTo>
                    <a:pt x="2300" y="0"/>
                    <a:pt x="0" y="2269"/>
                    <a:pt x="0" y="5073"/>
                  </a:cubicBezTo>
                  <a:cubicBezTo>
                    <a:pt x="63" y="7908"/>
                    <a:pt x="2300" y="10145"/>
                    <a:pt x="5104" y="10145"/>
                  </a:cubicBezTo>
                  <a:cubicBezTo>
                    <a:pt x="7877" y="10145"/>
                    <a:pt x="10176" y="7877"/>
                    <a:pt x="10176" y="5073"/>
                  </a:cubicBezTo>
                  <a:cubicBezTo>
                    <a:pt x="10176" y="2269"/>
                    <a:pt x="7877" y="0"/>
                    <a:pt x="5104"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190" name="Google Shape;6068;p67"/>
            <p:cNvSpPr/>
            <p:nvPr/>
          </p:nvSpPr>
          <p:spPr>
            <a:xfrm>
              <a:off x="-38496450" y="4081725"/>
              <a:ext cx="275700" cy="189175"/>
            </a:xfrm>
            <a:custGeom>
              <a:avLst/>
              <a:gdLst/>
              <a:ahLst/>
              <a:cxnLst/>
              <a:rect l="l" t="t" r="r" b="b"/>
              <a:pathLst>
                <a:path w="11028" h="7567" extrusionOk="0">
                  <a:moveTo>
                    <a:pt x="9774" y="0"/>
                  </a:moveTo>
                  <a:cubicBezTo>
                    <a:pt x="9040" y="0"/>
                    <a:pt x="8444" y="548"/>
                    <a:pt x="8444" y="1265"/>
                  </a:cubicBezTo>
                  <a:cubicBezTo>
                    <a:pt x="8444" y="1801"/>
                    <a:pt x="8790" y="2305"/>
                    <a:pt x="9295" y="2463"/>
                  </a:cubicBezTo>
                  <a:lnTo>
                    <a:pt x="9295" y="2967"/>
                  </a:lnTo>
                  <a:cubicBezTo>
                    <a:pt x="9295" y="4416"/>
                    <a:pt x="8192" y="5645"/>
                    <a:pt x="6774" y="5834"/>
                  </a:cubicBezTo>
                  <a:lnTo>
                    <a:pt x="6774" y="4825"/>
                  </a:lnTo>
                  <a:cubicBezTo>
                    <a:pt x="5829" y="5487"/>
                    <a:pt x="4663" y="5865"/>
                    <a:pt x="3403" y="5865"/>
                  </a:cubicBezTo>
                  <a:cubicBezTo>
                    <a:pt x="2143" y="5865"/>
                    <a:pt x="977" y="5487"/>
                    <a:pt x="1" y="4825"/>
                  </a:cubicBezTo>
                  <a:lnTo>
                    <a:pt x="1" y="6306"/>
                  </a:lnTo>
                  <a:cubicBezTo>
                    <a:pt x="1" y="7031"/>
                    <a:pt x="568" y="7566"/>
                    <a:pt x="1261" y="7566"/>
                  </a:cubicBezTo>
                  <a:lnTo>
                    <a:pt x="5388" y="7566"/>
                  </a:lnTo>
                  <a:cubicBezTo>
                    <a:pt x="5955" y="7566"/>
                    <a:pt x="6459" y="7220"/>
                    <a:pt x="6617" y="6716"/>
                  </a:cubicBezTo>
                  <a:cubicBezTo>
                    <a:pt x="8601" y="6495"/>
                    <a:pt x="10082" y="4920"/>
                    <a:pt x="10114" y="2904"/>
                  </a:cubicBezTo>
                  <a:lnTo>
                    <a:pt x="10114" y="2400"/>
                  </a:lnTo>
                  <a:cubicBezTo>
                    <a:pt x="10649" y="2211"/>
                    <a:pt x="11027" y="1706"/>
                    <a:pt x="10996" y="1108"/>
                  </a:cubicBezTo>
                  <a:cubicBezTo>
                    <a:pt x="10964" y="572"/>
                    <a:pt x="10492" y="100"/>
                    <a:pt x="9893" y="5"/>
                  </a:cubicBezTo>
                  <a:cubicBezTo>
                    <a:pt x="9853" y="2"/>
                    <a:pt x="9813" y="0"/>
                    <a:pt x="9774"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grpSp>
      <p:grpSp>
        <p:nvGrpSpPr>
          <p:cNvPr id="53" name="Google Shape;5976;p67"/>
          <p:cNvGrpSpPr/>
          <p:nvPr/>
        </p:nvGrpSpPr>
        <p:grpSpPr>
          <a:xfrm>
            <a:off x="3299914" y="4214194"/>
            <a:ext cx="371546" cy="331550"/>
            <a:chOff x="-42996150" y="3612600"/>
            <a:chExt cx="323750" cy="288900"/>
          </a:xfrm>
          <a:solidFill>
            <a:schemeClr val="bg1">
              <a:lumMod val="50000"/>
            </a:schemeClr>
          </a:solidFill>
        </p:grpSpPr>
        <p:sp>
          <p:nvSpPr>
            <p:cNvPr id="99" name="Google Shape;5977;p67"/>
            <p:cNvSpPr/>
            <p:nvPr/>
          </p:nvSpPr>
          <p:spPr>
            <a:xfrm>
              <a:off x="-42914225" y="3612600"/>
              <a:ext cx="241825" cy="239275"/>
            </a:xfrm>
            <a:custGeom>
              <a:avLst/>
              <a:gdLst/>
              <a:ahLst/>
              <a:cxnLst/>
              <a:rect l="l" t="t" r="r" b="b"/>
              <a:pathLst>
                <a:path w="9673" h="9571" extrusionOk="0">
                  <a:moveTo>
                    <a:pt x="5963" y="1"/>
                  </a:moveTo>
                  <a:cubicBezTo>
                    <a:pt x="5661" y="1"/>
                    <a:pt x="5365" y="127"/>
                    <a:pt x="5136" y="371"/>
                  </a:cubicBezTo>
                  <a:lnTo>
                    <a:pt x="0" y="5507"/>
                  </a:lnTo>
                  <a:lnTo>
                    <a:pt x="4064" y="9571"/>
                  </a:lnTo>
                  <a:lnTo>
                    <a:pt x="9200" y="4436"/>
                  </a:lnTo>
                  <a:cubicBezTo>
                    <a:pt x="9672" y="3963"/>
                    <a:pt x="9672" y="3207"/>
                    <a:pt x="9200" y="2734"/>
                  </a:cubicBezTo>
                  <a:lnTo>
                    <a:pt x="6868" y="434"/>
                  </a:lnTo>
                  <a:cubicBezTo>
                    <a:pt x="6609" y="143"/>
                    <a:pt x="6283" y="1"/>
                    <a:pt x="5963" y="1"/>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100" name="Google Shape;5978;p67"/>
            <p:cNvSpPr/>
            <p:nvPr/>
          </p:nvSpPr>
          <p:spPr>
            <a:xfrm>
              <a:off x="-42946525" y="3762850"/>
              <a:ext cx="118950" cy="118950"/>
            </a:xfrm>
            <a:custGeom>
              <a:avLst/>
              <a:gdLst/>
              <a:ahLst/>
              <a:cxnLst/>
              <a:rect l="l" t="t" r="r" b="b"/>
              <a:pathLst>
                <a:path w="4758" h="4758" extrusionOk="0">
                  <a:moveTo>
                    <a:pt x="725" y="1"/>
                  </a:moveTo>
                  <a:lnTo>
                    <a:pt x="473" y="284"/>
                  </a:lnTo>
                  <a:cubicBezTo>
                    <a:pt x="253" y="505"/>
                    <a:pt x="95" y="820"/>
                    <a:pt x="95" y="1198"/>
                  </a:cubicBezTo>
                  <a:cubicBezTo>
                    <a:pt x="95" y="1450"/>
                    <a:pt x="190" y="1765"/>
                    <a:pt x="442" y="1986"/>
                  </a:cubicBezTo>
                  <a:cubicBezTo>
                    <a:pt x="631" y="2112"/>
                    <a:pt x="599" y="2458"/>
                    <a:pt x="442" y="2616"/>
                  </a:cubicBezTo>
                  <a:lnTo>
                    <a:pt x="1" y="3025"/>
                  </a:lnTo>
                  <a:lnTo>
                    <a:pt x="1733" y="4758"/>
                  </a:lnTo>
                  <a:lnTo>
                    <a:pt x="2174" y="4348"/>
                  </a:lnTo>
                  <a:cubicBezTo>
                    <a:pt x="2253" y="4270"/>
                    <a:pt x="2363" y="4230"/>
                    <a:pt x="2478" y="4230"/>
                  </a:cubicBezTo>
                  <a:cubicBezTo>
                    <a:pt x="2592" y="4230"/>
                    <a:pt x="2710" y="4270"/>
                    <a:pt x="2804" y="4348"/>
                  </a:cubicBezTo>
                  <a:cubicBezTo>
                    <a:pt x="3025" y="4569"/>
                    <a:pt x="3340" y="4695"/>
                    <a:pt x="3655" y="4695"/>
                  </a:cubicBezTo>
                  <a:cubicBezTo>
                    <a:pt x="3970" y="4695"/>
                    <a:pt x="4254" y="4569"/>
                    <a:pt x="4506" y="4348"/>
                  </a:cubicBezTo>
                  <a:lnTo>
                    <a:pt x="4758" y="4065"/>
                  </a:lnTo>
                  <a:lnTo>
                    <a:pt x="725" y="1"/>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101" name="Google Shape;5979;p67"/>
            <p:cNvSpPr/>
            <p:nvPr/>
          </p:nvSpPr>
          <p:spPr>
            <a:xfrm>
              <a:off x="-42996150" y="3855800"/>
              <a:ext cx="78000" cy="45700"/>
            </a:xfrm>
            <a:custGeom>
              <a:avLst/>
              <a:gdLst/>
              <a:ahLst/>
              <a:cxnLst/>
              <a:rect l="l" t="t" r="r" b="b"/>
              <a:pathLst>
                <a:path w="3120" h="1828" extrusionOk="0">
                  <a:moveTo>
                    <a:pt x="1450" y="0"/>
                  </a:moveTo>
                  <a:lnTo>
                    <a:pt x="253" y="1166"/>
                  </a:lnTo>
                  <a:cubicBezTo>
                    <a:pt x="1" y="1355"/>
                    <a:pt x="190" y="1828"/>
                    <a:pt x="536" y="1828"/>
                  </a:cubicBezTo>
                  <a:lnTo>
                    <a:pt x="2773" y="1828"/>
                  </a:lnTo>
                  <a:cubicBezTo>
                    <a:pt x="2931" y="1828"/>
                    <a:pt x="3025" y="1765"/>
                    <a:pt x="3120" y="1670"/>
                  </a:cubicBezTo>
                  <a:lnTo>
                    <a:pt x="1450" y="0"/>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grpSp>
      <p:grpSp>
        <p:nvGrpSpPr>
          <p:cNvPr id="111" name="Google Shape;5989;p67"/>
          <p:cNvGrpSpPr/>
          <p:nvPr/>
        </p:nvGrpSpPr>
        <p:grpSpPr>
          <a:xfrm>
            <a:off x="6324528" y="4126472"/>
            <a:ext cx="372406" cy="364373"/>
            <a:chOff x="-41117650" y="3605525"/>
            <a:chExt cx="324500" cy="317500"/>
          </a:xfrm>
          <a:solidFill>
            <a:schemeClr val="bg1">
              <a:lumMod val="50000"/>
            </a:schemeClr>
          </a:solidFill>
        </p:grpSpPr>
        <p:sp>
          <p:nvSpPr>
            <p:cNvPr id="112" name="Google Shape;5990;p67"/>
            <p:cNvSpPr/>
            <p:nvPr/>
          </p:nvSpPr>
          <p:spPr>
            <a:xfrm>
              <a:off x="-41016850" y="3605525"/>
              <a:ext cx="106350" cy="105375"/>
            </a:xfrm>
            <a:custGeom>
              <a:avLst/>
              <a:gdLst/>
              <a:ahLst/>
              <a:cxnLst/>
              <a:rect l="l" t="t" r="r" b="b"/>
              <a:pathLst>
                <a:path w="4254" h="4215" extrusionOk="0">
                  <a:moveTo>
                    <a:pt x="2064" y="1"/>
                  </a:moveTo>
                  <a:cubicBezTo>
                    <a:pt x="1954" y="1"/>
                    <a:pt x="1844" y="40"/>
                    <a:pt x="1765" y="119"/>
                  </a:cubicBezTo>
                  <a:lnTo>
                    <a:pt x="1" y="1883"/>
                  </a:lnTo>
                  <a:lnTo>
                    <a:pt x="2332" y="4214"/>
                  </a:lnTo>
                  <a:lnTo>
                    <a:pt x="4096" y="2450"/>
                  </a:lnTo>
                  <a:cubicBezTo>
                    <a:pt x="4254" y="2293"/>
                    <a:pt x="4254" y="2009"/>
                    <a:pt x="4096" y="1852"/>
                  </a:cubicBezTo>
                  <a:lnTo>
                    <a:pt x="2364" y="119"/>
                  </a:lnTo>
                  <a:cubicBezTo>
                    <a:pt x="2285" y="40"/>
                    <a:pt x="2175" y="1"/>
                    <a:pt x="2064" y="1"/>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113" name="Google Shape;5991;p67"/>
            <p:cNvSpPr/>
            <p:nvPr/>
          </p:nvSpPr>
          <p:spPr>
            <a:xfrm>
              <a:off x="-40900275" y="3721300"/>
              <a:ext cx="107125" cy="105375"/>
            </a:xfrm>
            <a:custGeom>
              <a:avLst/>
              <a:gdLst/>
              <a:ahLst/>
              <a:cxnLst/>
              <a:rect l="l" t="t" r="r" b="b"/>
              <a:pathLst>
                <a:path w="4285" h="4215" extrusionOk="0">
                  <a:moveTo>
                    <a:pt x="2064" y="1"/>
                  </a:moveTo>
                  <a:cubicBezTo>
                    <a:pt x="1954" y="1"/>
                    <a:pt x="1843" y="40"/>
                    <a:pt x="1765" y="119"/>
                  </a:cubicBezTo>
                  <a:lnTo>
                    <a:pt x="0" y="1915"/>
                  </a:lnTo>
                  <a:lnTo>
                    <a:pt x="2300" y="4215"/>
                  </a:lnTo>
                  <a:lnTo>
                    <a:pt x="4128" y="2482"/>
                  </a:lnTo>
                  <a:cubicBezTo>
                    <a:pt x="4285" y="2324"/>
                    <a:pt x="4285" y="2072"/>
                    <a:pt x="4128" y="1915"/>
                  </a:cubicBezTo>
                  <a:lnTo>
                    <a:pt x="2363" y="119"/>
                  </a:lnTo>
                  <a:cubicBezTo>
                    <a:pt x="2285" y="40"/>
                    <a:pt x="2174" y="1"/>
                    <a:pt x="2064" y="1"/>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114" name="Google Shape;5992;p67"/>
            <p:cNvSpPr/>
            <p:nvPr/>
          </p:nvSpPr>
          <p:spPr>
            <a:xfrm>
              <a:off x="-41117650" y="3668350"/>
              <a:ext cx="262300" cy="254675"/>
            </a:xfrm>
            <a:custGeom>
              <a:avLst/>
              <a:gdLst/>
              <a:ahLst/>
              <a:cxnLst/>
              <a:rect l="l" t="t" r="r" b="b"/>
              <a:pathLst>
                <a:path w="10492" h="10187" extrusionOk="0">
                  <a:moveTo>
                    <a:pt x="3497" y="0"/>
                  </a:moveTo>
                  <a:lnTo>
                    <a:pt x="1764" y="1733"/>
                  </a:lnTo>
                  <a:cubicBezTo>
                    <a:pt x="1166" y="2332"/>
                    <a:pt x="725" y="3088"/>
                    <a:pt x="504" y="3812"/>
                  </a:cubicBezTo>
                  <a:cubicBezTo>
                    <a:pt x="0" y="5514"/>
                    <a:pt x="410" y="7404"/>
                    <a:pt x="1764" y="8759"/>
                  </a:cubicBezTo>
                  <a:cubicBezTo>
                    <a:pt x="2667" y="9661"/>
                    <a:pt x="3919" y="10187"/>
                    <a:pt x="5273" y="10187"/>
                  </a:cubicBezTo>
                  <a:cubicBezTo>
                    <a:pt x="5384" y="10187"/>
                    <a:pt x="5496" y="10183"/>
                    <a:pt x="5608" y="10176"/>
                  </a:cubicBezTo>
                  <a:cubicBezTo>
                    <a:pt x="6679" y="10082"/>
                    <a:pt x="7876" y="9609"/>
                    <a:pt x="8758" y="8759"/>
                  </a:cubicBezTo>
                  <a:lnTo>
                    <a:pt x="10491" y="7026"/>
                  </a:lnTo>
                  <a:lnTo>
                    <a:pt x="8191" y="4694"/>
                  </a:lnTo>
                  <a:lnTo>
                    <a:pt x="6396" y="6396"/>
                  </a:lnTo>
                  <a:cubicBezTo>
                    <a:pt x="6077" y="6715"/>
                    <a:pt x="5645" y="6880"/>
                    <a:pt x="5214" y="6880"/>
                  </a:cubicBezTo>
                  <a:cubicBezTo>
                    <a:pt x="4794" y="6880"/>
                    <a:pt x="4375" y="6722"/>
                    <a:pt x="4064" y="6396"/>
                  </a:cubicBezTo>
                  <a:cubicBezTo>
                    <a:pt x="3434" y="5766"/>
                    <a:pt x="3434" y="4694"/>
                    <a:pt x="4064" y="4064"/>
                  </a:cubicBezTo>
                  <a:lnTo>
                    <a:pt x="5797" y="2332"/>
                  </a:lnTo>
                  <a:lnTo>
                    <a:pt x="3497" y="0"/>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grpSp>
      <p:grpSp>
        <p:nvGrpSpPr>
          <p:cNvPr id="129" name="Google Shape;6007;p67"/>
          <p:cNvGrpSpPr/>
          <p:nvPr/>
        </p:nvGrpSpPr>
        <p:grpSpPr>
          <a:xfrm>
            <a:off x="3964165" y="4157042"/>
            <a:ext cx="352265" cy="356769"/>
            <a:chOff x="-42617300" y="3587775"/>
            <a:chExt cx="306950" cy="310875"/>
          </a:xfrm>
          <a:solidFill>
            <a:schemeClr val="bg1">
              <a:lumMod val="50000"/>
            </a:schemeClr>
          </a:solidFill>
        </p:grpSpPr>
        <p:sp>
          <p:nvSpPr>
            <p:cNvPr id="130" name="Google Shape;6008;p67"/>
            <p:cNvSpPr/>
            <p:nvPr/>
          </p:nvSpPr>
          <p:spPr>
            <a:xfrm>
              <a:off x="-42617300" y="3587775"/>
              <a:ext cx="306950" cy="310875"/>
            </a:xfrm>
            <a:custGeom>
              <a:avLst/>
              <a:gdLst/>
              <a:ahLst/>
              <a:cxnLst/>
              <a:rect l="l" t="t" r="r" b="b"/>
              <a:pathLst>
                <a:path w="12278" h="12435" extrusionOk="0">
                  <a:moveTo>
                    <a:pt x="5905" y="860"/>
                  </a:moveTo>
                  <a:cubicBezTo>
                    <a:pt x="6421" y="860"/>
                    <a:pt x="6926" y="1412"/>
                    <a:pt x="7341" y="2467"/>
                  </a:cubicBezTo>
                  <a:cubicBezTo>
                    <a:pt x="6837" y="2593"/>
                    <a:pt x="6365" y="2782"/>
                    <a:pt x="5892" y="3003"/>
                  </a:cubicBezTo>
                  <a:cubicBezTo>
                    <a:pt x="5419" y="2782"/>
                    <a:pt x="4947" y="2593"/>
                    <a:pt x="4443" y="2467"/>
                  </a:cubicBezTo>
                  <a:cubicBezTo>
                    <a:pt x="4893" y="1381"/>
                    <a:pt x="5404" y="860"/>
                    <a:pt x="5905" y="860"/>
                  </a:cubicBezTo>
                  <a:close/>
                  <a:moveTo>
                    <a:pt x="4191" y="3255"/>
                  </a:moveTo>
                  <a:cubicBezTo>
                    <a:pt x="4443" y="3349"/>
                    <a:pt x="4632" y="3381"/>
                    <a:pt x="4884" y="3475"/>
                  </a:cubicBezTo>
                  <a:cubicBezTo>
                    <a:pt x="4726" y="3538"/>
                    <a:pt x="4600" y="3601"/>
                    <a:pt x="4443" y="3696"/>
                  </a:cubicBezTo>
                  <a:cubicBezTo>
                    <a:pt x="4285" y="3790"/>
                    <a:pt x="4159" y="3853"/>
                    <a:pt x="4002" y="3948"/>
                  </a:cubicBezTo>
                  <a:cubicBezTo>
                    <a:pt x="4096" y="3727"/>
                    <a:pt x="4159" y="3507"/>
                    <a:pt x="4191" y="3255"/>
                  </a:cubicBezTo>
                  <a:close/>
                  <a:moveTo>
                    <a:pt x="7625" y="3318"/>
                  </a:moveTo>
                  <a:cubicBezTo>
                    <a:pt x="7688" y="3507"/>
                    <a:pt x="7751" y="3727"/>
                    <a:pt x="7782" y="3979"/>
                  </a:cubicBezTo>
                  <a:cubicBezTo>
                    <a:pt x="7499" y="3790"/>
                    <a:pt x="7247" y="3633"/>
                    <a:pt x="6963" y="3507"/>
                  </a:cubicBezTo>
                  <a:cubicBezTo>
                    <a:pt x="7184" y="3412"/>
                    <a:pt x="7404" y="3349"/>
                    <a:pt x="7625" y="3318"/>
                  </a:cubicBezTo>
                  <a:close/>
                  <a:moveTo>
                    <a:pt x="2611" y="3034"/>
                  </a:moveTo>
                  <a:cubicBezTo>
                    <a:pt x="2846" y="3034"/>
                    <a:pt x="3110" y="3054"/>
                    <a:pt x="3403" y="3097"/>
                  </a:cubicBezTo>
                  <a:cubicBezTo>
                    <a:pt x="3309" y="3570"/>
                    <a:pt x="3183" y="4042"/>
                    <a:pt x="3151" y="4609"/>
                  </a:cubicBezTo>
                  <a:cubicBezTo>
                    <a:pt x="2742" y="4924"/>
                    <a:pt x="2363" y="5240"/>
                    <a:pt x="1954" y="5586"/>
                  </a:cubicBezTo>
                  <a:cubicBezTo>
                    <a:pt x="712" y="4068"/>
                    <a:pt x="945" y="3034"/>
                    <a:pt x="2611" y="3034"/>
                  </a:cubicBezTo>
                  <a:close/>
                  <a:moveTo>
                    <a:pt x="9301" y="3075"/>
                  </a:moveTo>
                  <a:cubicBezTo>
                    <a:pt x="10879" y="3075"/>
                    <a:pt x="11079" y="4102"/>
                    <a:pt x="9862" y="5618"/>
                  </a:cubicBezTo>
                  <a:cubicBezTo>
                    <a:pt x="9515" y="5271"/>
                    <a:pt x="9137" y="4924"/>
                    <a:pt x="8696" y="4641"/>
                  </a:cubicBezTo>
                  <a:cubicBezTo>
                    <a:pt x="8601" y="4137"/>
                    <a:pt x="8538" y="3601"/>
                    <a:pt x="8412" y="3160"/>
                  </a:cubicBezTo>
                  <a:cubicBezTo>
                    <a:pt x="8746" y="3102"/>
                    <a:pt x="9042" y="3075"/>
                    <a:pt x="9301" y="3075"/>
                  </a:cubicBezTo>
                  <a:close/>
                  <a:moveTo>
                    <a:pt x="8822" y="5744"/>
                  </a:moveTo>
                  <a:cubicBezTo>
                    <a:pt x="9011" y="5901"/>
                    <a:pt x="9169" y="6059"/>
                    <a:pt x="9326" y="6216"/>
                  </a:cubicBezTo>
                  <a:cubicBezTo>
                    <a:pt x="9169" y="6374"/>
                    <a:pt x="8980" y="6531"/>
                    <a:pt x="8822" y="6689"/>
                  </a:cubicBezTo>
                  <a:lnTo>
                    <a:pt x="8822" y="5744"/>
                  </a:lnTo>
                  <a:close/>
                  <a:moveTo>
                    <a:pt x="3025" y="5775"/>
                  </a:moveTo>
                  <a:lnTo>
                    <a:pt x="3025" y="6720"/>
                  </a:lnTo>
                  <a:cubicBezTo>
                    <a:pt x="2836" y="6563"/>
                    <a:pt x="2679" y="6405"/>
                    <a:pt x="2521" y="6248"/>
                  </a:cubicBezTo>
                  <a:cubicBezTo>
                    <a:pt x="2679" y="6090"/>
                    <a:pt x="2868" y="5933"/>
                    <a:pt x="3025" y="5775"/>
                  </a:cubicBezTo>
                  <a:close/>
                  <a:moveTo>
                    <a:pt x="5892" y="3885"/>
                  </a:moveTo>
                  <a:cubicBezTo>
                    <a:pt x="6617" y="4200"/>
                    <a:pt x="7278" y="4609"/>
                    <a:pt x="7908" y="5082"/>
                  </a:cubicBezTo>
                  <a:cubicBezTo>
                    <a:pt x="8003" y="5838"/>
                    <a:pt x="8003" y="6626"/>
                    <a:pt x="7908" y="7413"/>
                  </a:cubicBezTo>
                  <a:cubicBezTo>
                    <a:pt x="7278" y="7823"/>
                    <a:pt x="6585" y="8232"/>
                    <a:pt x="5892" y="8579"/>
                  </a:cubicBezTo>
                  <a:cubicBezTo>
                    <a:pt x="5545" y="8421"/>
                    <a:pt x="5230" y="8232"/>
                    <a:pt x="4884" y="8043"/>
                  </a:cubicBezTo>
                  <a:cubicBezTo>
                    <a:pt x="4537" y="7823"/>
                    <a:pt x="4191" y="7634"/>
                    <a:pt x="3876" y="7413"/>
                  </a:cubicBezTo>
                  <a:cubicBezTo>
                    <a:pt x="3844" y="6657"/>
                    <a:pt x="3844" y="5870"/>
                    <a:pt x="3876" y="5082"/>
                  </a:cubicBezTo>
                  <a:cubicBezTo>
                    <a:pt x="4191" y="4830"/>
                    <a:pt x="4537" y="4641"/>
                    <a:pt x="4884" y="4452"/>
                  </a:cubicBezTo>
                  <a:cubicBezTo>
                    <a:pt x="5230" y="4263"/>
                    <a:pt x="5577" y="4042"/>
                    <a:pt x="5892" y="3885"/>
                  </a:cubicBezTo>
                  <a:close/>
                  <a:moveTo>
                    <a:pt x="4033" y="8516"/>
                  </a:moveTo>
                  <a:cubicBezTo>
                    <a:pt x="4159" y="8579"/>
                    <a:pt x="4317" y="8674"/>
                    <a:pt x="4474" y="8737"/>
                  </a:cubicBezTo>
                  <a:cubicBezTo>
                    <a:pt x="4632" y="8831"/>
                    <a:pt x="4758" y="8894"/>
                    <a:pt x="4915" y="8989"/>
                  </a:cubicBezTo>
                  <a:cubicBezTo>
                    <a:pt x="4663" y="9052"/>
                    <a:pt x="4474" y="9146"/>
                    <a:pt x="4254" y="9178"/>
                  </a:cubicBezTo>
                  <a:cubicBezTo>
                    <a:pt x="4159" y="8926"/>
                    <a:pt x="4096" y="8737"/>
                    <a:pt x="4033" y="8516"/>
                  </a:cubicBezTo>
                  <a:close/>
                  <a:moveTo>
                    <a:pt x="7782" y="8516"/>
                  </a:moveTo>
                  <a:cubicBezTo>
                    <a:pt x="7751" y="8737"/>
                    <a:pt x="7688" y="8989"/>
                    <a:pt x="7625" y="9178"/>
                  </a:cubicBezTo>
                  <a:cubicBezTo>
                    <a:pt x="7404" y="9083"/>
                    <a:pt x="7184" y="9052"/>
                    <a:pt x="6963" y="8989"/>
                  </a:cubicBezTo>
                  <a:cubicBezTo>
                    <a:pt x="7278" y="8831"/>
                    <a:pt x="7499" y="8674"/>
                    <a:pt x="7782" y="8516"/>
                  </a:cubicBezTo>
                  <a:close/>
                  <a:moveTo>
                    <a:pt x="1954" y="6846"/>
                  </a:moveTo>
                  <a:cubicBezTo>
                    <a:pt x="2300" y="7193"/>
                    <a:pt x="2710" y="7571"/>
                    <a:pt x="3151" y="7823"/>
                  </a:cubicBezTo>
                  <a:cubicBezTo>
                    <a:pt x="3214" y="8358"/>
                    <a:pt x="3309" y="8863"/>
                    <a:pt x="3403" y="9335"/>
                  </a:cubicBezTo>
                  <a:cubicBezTo>
                    <a:pt x="3090" y="9388"/>
                    <a:pt x="2806" y="9414"/>
                    <a:pt x="2555" y="9414"/>
                  </a:cubicBezTo>
                  <a:cubicBezTo>
                    <a:pt x="1015" y="9414"/>
                    <a:pt x="681" y="8445"/>
                    <a:pt x="1954" y="6846"/>
                  </a:cubicBezTo>
                  <a:close/>
                  <a:moveTo>
                    <a:pt x="9925" y="6846"/>
                  </a:moveTo>
                  <a:lnTo>
                    <a:pt x="9925" y="6846"/>
                  </a:lnTo>
                  <a:cubicBezTo>
                    <a:pt x="11167" y="8392"/>
                    <a:pt x="10934" y="9430"/>
                    <a:pt x="9267" y="9430"/>
                  </a:cubicBezTo>
                  <a:cubicBezTo>
                    <a:pt x="9032" y="9430"/>
                    <a:pt x="8768" y="9410"/>
                    <a:pt x="8475" y="9367"/>
                  </a:cubicBezTo>
                  <a:cubicBezTo>
                    <a:pt x="8538" y="8894"/>
                    <a:pt x="8664" y="8390"/>
                    <a:pt x="8727" y="7823"/>
                  </a:cubicBezTo>
                  <a:cubicBezTo>
                    <a:pt x="9137" y="7508"/>
                    <a:pt x="9515" y="7193"/>
                    <a:pt x="9925" y="6846"/>
                  </a:cubicBezTo>
                  <a:close/>
                  <a:moveTo>
                    <a:pt x="5924" y="9461"/>
                  </a:moveTo>
                  <a:cubicBezTo>
                    <a:pt x="6396" y="9650"/>
                    <a:pt x="6869" y="9839"/>
                    <a:pt x="7404" y="9965"/>
                  </a:cubicBezTo>
                  <a:cubicBezTo>
                    <a:pt x="6962" y="11056"/>
                    <a:pt x="6440" y="11607"/>
                    <a:pt x="5922" y="11607"/>
                  </a:cubicBezTo>
                  <a:cubicBezTo>
                    <a:pt x="5408" y="11607"/>
                    <a:pt x="4898" y="11064"/>
                    <a:pt x="4474" y="9965"/>
                  </a:cubicBezTo>
                  <a:cubicBezTo>
                    <a:pt x="4978" y="9839"/>
                    <a:pt x="5451" y="9650"/>
                    <a:pt x="5924" y="9461"/>
                  </a:cubicBezTo>
                  <a:close/>
                  <a:moveTo>
                    <a:pt x="5931" y="1"/>
                  </a:moveTo>
                  <a:cubicBezTo>
                    <a:pt x="5817" y="1"/>
                    <a:pt x="5699" y="14"/>
                    <a:pt x="5577" y="41"/>
                  </a:cubicBezTo>
                  <a:cubicBezTo>
                    <a:pt x="4632" y="262"/>
                    <a:pt x="4002" y="1333"/>
                    <a:pt x="3655" y="2278"/>
                  </a:cubicBezTo>
                  <a:cubicBezTo>
                    <a:pt x="3326" y="2223"/>
                    <a:pt x="2973" y="2187"/>
                    <a:pt x="2624" y="2187"/>
                  </a:cubicBezTo>
                  <a:cubicBezTo>
                    <a:pt x="1770" y="2187"/>
                    <a:pt x="939" y="2404"/>
                    <a:pt x="536" y="3097"/>
                  </a:cubicBezTo>
                  <a:cubicBezTo>
                    <a:pt x="1" y="4074"/>
                    <a:pt x="662" y="5334"/>
                    <a:pt x="1387" y="6216"/>
                  </a:cubicBezTo>
                  <a:cubicBezTo>
                    <a:pt x="788" y="6972"/>
                    <a:pt x="158" y="8043"/>
                    <a:pt x="379" y="8926"/>
                  </a:cubicBezTo>
                  <a:cubicBezTo>
                    <a:pt x="599" y="9650"/>
                    <a:pt x="1166" y="10028"/>
                    <a:pt x="1922" y="10186"/>
                  </a:cubicBezTo>
                  <a:cubicBezTo>
                    <a:pt x="2157" y="10241"/>
                    <a:pt x="2410" y="10266"/>
                    <a:pt x="2668" y="10266"/>
                  </a:cubicBezTo>
                  <a:cubicBezTo>
                    <a:pt x="2998" y="10266"/>
                    <a:pt x="3337" y="10225"/>
                    <a:pt x="3655" y="10154"/>
                  </a:cubicBezTo>
                  <a:cubicBezTo>
                    <a:pt x="4221" y="11678"/>
                    <a:pt x="5076" y="12434"/>
                    <a:pt x="5929" y="12434"/>
                  </a:cubicBezTo>
                  <a:cubicBezTo>
                    <a:pt x="6786" y="12434"/>
                    <a:pt x="7639" y="11670"/>
                    <a:pt x="8192" y="10154"/>
                  </a:cubicBezTo>
                  <a:cubicBezTo>
                    <a:pt x="8550" y="10215"/>
                    <a:pt x="8882" y="10243"/>
                    <a:pt x="9186" y="10243"/>
                  </a:cubicBezTo>
                  <a:cubicBezTo>
                    <a:pt x="11589" y="10243"/>
                    <a:pt x="12278" y="8453"/>
                    <a:pt x="10460" y="6216"/>
                  </a:cubicBezTo>
                  <a:cubicBezTo>
                    <a:pt x="12272" y="4014"/>
                    <a:pt x="11618" y="2182"/>
                    <a:pt x="9217" y="2182"/>
                  </a:cubicBezTo>
                  <a:cubicBezTo>
                    <a:pt x="8904" y="2182"/>
                    <a:pt x="8562" y="2213"/>
                    <a:pt x="8192" y="2278"/>
                  </a:cubicBezTo>
                  <a:cubicBezTo>
                    <a:pt x="7765" y="1139"/>
                    <a:pt x="7004" y="1"/>
                    <a:pt x="5931" y="1"/>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131" name="Google Shape;6009;p67"/>
            <p:cNvSpPr/>
            <p:nvPr/>
          </p:nvSpPr>
          <p:spPr>
            <a:xfrm>
              <a:off x="-42500725" y="3712425"/>
              <a:ext cx="63025" cy="62275"/>
            </a:xfrm>
            <a:custGeom>
              <a:avLst/>
              <a:gdLst/>
              <a:ahLst/>
              <a:cxnLst/>
              <a:rect l="l" t="t" r="r" b="b"/>
              <a:pathLst>
                <a:path w="2521" h="2491" extrusionOk="0">
                  <a:moveTo>
                    <a:pt x="1313" y="0"/>
                  </a:moveTo>
                  <a:cubicBezTo>
                    <a:pt x="1295" y="0"/>
                    <a:pt x="1278" y="1"/>
                    <a:pt x="1261" y="1"/>
                  </a:cubicBezTo>
                  <a:cubicBezTo>
                    <a:pt x="599" y="1"/>
                    <a:pt x="0" y="569"/>
                    <a:pt x="63" y="1230"/>
                  </a:cubicBezTo>
                  <a:cubicBezTo>
                    <a:pt x="0" y="1955"/>
                    <a:pt x="567" y="2490"/>
                    <a:pt x="1261" y="2490"/>
                  </a:cubicBezTo>
                  <a:cubicBezTo>
                    <a:pt x="1954" y="2490"/>
                    <a:pt x="2521" y="1955"/>
                    <a:pt x="2489" y="1230"/>
                  </a:cubicBezTo>
                  <a:cubicBezTo>
                    <a:pt x="2489" y="585"/>
                    <a:pt x="1980" y="0"/>
                    <a:pt x="1313"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grpSp>
      <p:grpSp>
        <p:nvGrpSpPr>
          <p:cNvPr id="140" name="Google Shape;6018;p67"/>
          <p:cNvGrpSpPr/>
          <p:nvPr/>
        </p:nvGrpSpPr>
        <p:grpSpPr>
          <a:xfrm>
            <a:off x="7665928" y="4173512"/>
            <a:ext cx="365204" cy="332669"/>
            <a:chOff x="-40745125" y="3632900"/>
            <a:chExt cx="318225" cy="289875"/>
          </a:xfrm>
          <a:solidFill>
            <a:schemeClr val="bg1">
              <a:lumMod val="50000"/>
            </a:schemeClr>
          </a:solidFill>
        </p:grpSpPr>
        <p:sp>
          <p:nvSpPr>
            <p:cNvPr id="141" name="Google Shape;6019;p67"/>
            <p:cNvSpPr/>
            <p:nvPr/>
          </p:nvSpPr>
          <p:spPr>
            <a:xfrm>
              <a:off x="-40745125" y="3632900"/>
              <a:ext cx="300125" cy="82725"/>
            </a:xfrm>
            <a:custGeom>
              <a:avLst/>
              <a:gdLst/>
              <a:ahLst/>
              <a:cxnLst/>
              <a:rect l="l" t="t" r="r" b="b"/>
              <a:pathLst>
                <a:path w="12005" h="3309" extrusionOk="0">
                  <a:moveTo>
                    <a:pt x="1671" y="0"/>
                  </a:moveTo>
                  <a:cubicBezTo>
                    <a:pt x="757" y="0"/>
                    <a:pt x="1" y="757"/>
                    <a:pt x="1" y="1670"/>
                  </a:cubicBezTo>
                  <a:cubicBezTo>
                    <a:pt x="1" y="2552"/>
                    <a:pt x="757" y="3308"/>
                    <a:pt x="1671" y="3308"/>
                  </a:cubicBezTo>
                  <a:lnTo>
                    <a:pt x="11469" y="3308"/>
                  </a:lnTo>
                  <a:cubicBezTo>
                    <a:pt x="11815" y="3308"/>
                    <a:pt x="12004" y="2930"/>
                    <a:pt x="11784" y="2647"/>
                  </a:cubicBezTo>
                  <a:cubicBezTo>
                    <a:pt x="11595" y="2363"/>
                    <a:pt x="11469" y="2017"/>
                    <a:pt x="11469" y="1670"/>
                  </a:cubicBezTo>
                  <a:cubicBezTo>
                    <a:pt x="11469" y="1292"/>
                    <a:pt x="11595" y="946"/>
                    <a:pt x="11784" y="662"/>
                  </a:cubicBezTo>
                  <a:cubicBezTo>
                    <a:pt x="11973" y="410"/>
                    <a:pt x="11784" y="0"/>
                    <a:pt x="11469"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142" name="Google Shape;6020;p67"/>
            <p:cNvSpPr/>
            <p:nvPr/>
          </p:nvSpPr>
          <p:spPr>
            <a:xfrm>
              <a:off x="-40508050" y="3736075"/>
              <a:ext cx="21300" cy="82725"/>
            </a:xfrm>
            <a:custGeom>
              <a:avLst/>
              <a:gdLst/>
              <a:ahLst/>
              <a:cxnLst/>
              <a:rect l="l" t="t" r="r" b="b"/>
              <a:pathLst>
                <a:path w="852" h="3309" extrusionOk="0">
                  <a:moveTo>
                    <a:pt x="1" y="1"/>
                  </a:moveTo>
                  <a:lnTo>
                    <a:pt x="1" y="3309"/>
                  </a:lnTo>
                  <a:lnTo>
                    <a:pt x="852" y="3309"/>
                  </a:lnTo>
                  <a:lnTo>
                    <a:pt x="852" y="1"/>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143" name="Google Shape;6021;p67"/>
            <p:cNvSpPr/>
            <p:nvPr/>
          </p:nvSpPr>
          <p:spPr>
            <a:xfrm>
              <a:off x="-40466300" y="3736875"/>
              <a:ext cx="39400" cy="82725"/>
            </a:xfrm>
            <a:custGeom>
              <a:avLst/>
              <a:gdLst/>
              <a:ahLst/>
              <a:cxnLst/>
              <a:rect l="l" t="t" r="r" b="b"/>
              <a:pathLst>
                <a:path w="1576" h="3309" extrusionOk="0">
                  <a:moveTo>
                    <a:pt x="1" y="0"/>
                  </a:moveTo>
                  <a:lnTo>
                    <a:pt x="1" y="3308"/>
                  </a:lnTo>
                  <a:lnTo>
                    <a:pt x="1198" y="3308"/>
                  </a:lnTo>
                  <a:cubicBezTo>
                    <a:pt x="1387" y="3277"/>
                    <a:pt x="1576" y="3088"/>
                    <a:pt x="1576" y="2899"/>
                  </a:cubicBezTo>
                  <a:lnTo>
                    <a:pt x="1576" y="410"/>
                  </a:lnTo>
                  <a:cubicBezTo>
                    <a:pt x="1576" y="158"/>
                    <a:pt x="1387" y="0"/>
                    <a:pt x="1198"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144" name="Google Shape;6022;p67"/>
            <p:cNvSpPr/>
            <p:nvPr/>
          </p:nvSpPr>
          <p:spPr>
            <a:xfrm>
              <a:off x="-40723050" y="3736075"/>
              <a:ext cx="194550" cy="82725"/>
            </a:xfrm>
            <a:custGeom>
              <a:avLst/>
              <a:gdLst/>
              <a:ahLst/>
              <a:cxnLst/>
              <a:rect l="l" t="t" r="r" b="b"/>
              <a:pathLst>
                <a:path w="7782" h="3309" extrusionOk="0">
                  <a:moveTo>
                    <a:pt x="441" y="1"/>
                  </a:moveTo>
                  <a:cubicBezTo>
                    <a:pt x="189" y="1"/>
                    <a:pt x="0" y="221"/>
                    <a:pt x="0" y="442"/>
                  </a:cubicBezTo>
                  <a:lnTo>
                    <a:pt x="0" y="2931"/>
                  </a:lnTo>
                  <a:cubicBezTo>
                    <a:pt x="0" y="3151"/>
                    <a:pt x="189" y="3309"/>
                    <a:pt x="441" y="3309"/>
                  </a:cubicBezTo>
                  <a:lnTo>
                    <a:pt x="7782" y="3309"/>
                  </a:lnTo>
                  <a:lnTo>
                    <a:pt x="7782" y="1"/>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145" name="Google Shape;6023;p67"/>
            <p:cNvSpPr/>
            <p:nvPr/>
          </p:nvSpPr>
          <p:spPr>
            <a:xfrm>
              <a:off x="-40681325" y="3839250"/>
              <a:ext cx="21300" cy="82725"/>
            </a:xfrm>
            <a:custGeom>
              <a:avLst/>
              <a:gdLst/>
              <a:ahLst/>
              <a:cxnLst/>
              <a:rect l="l" t="t" r="r" b="b"/>
              <a:pathLst>
                <a:path w="852" h="3309" extrusionOk="0">
                  <a:moveTo>
                    <a:pt x="1" y="1"/>
                  </a:moveTo>
                  <a:lnTo>
                    <a:pt x="1" y="3309"/>
                  </a:lnTo>
                  <a:lnTo>
                    <a:pt x="851" y="3309"/>
                  </a:lnTo>
                  <a:lnTo>
                    <a:pt x="851" y="1"/>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146" name="Google Shape;6024;p67"/>
            <p:cNvSpPr/>
            <p:nvPr/>
          </p:nvSpPr>
          <p:spPr>
            <a:xfrm>
              <a:off x="-40639575" y="3840825"/>
              <a:ext cx="190625" cy="81950"/>
            </a:xfrm>
            <a:custGeom>
              <a:avLst/>
              <a:gdLst/>
              <a:ahLst/>
              <a:cxnLst/>
              <a:rect l="l" t="t" r="r" b="b"/>
              <a:pathLst>
                <a:path w="7625" h="3278" extrusionOk="0">
                  <a:moveTo>
                    <a:pt x="1" y="1"/>
                  </a:moveTo>
                  <a:lnTo>
                    <a:pt x="1" y="3277"/>
                  </a:lnTo>
                  <a:lnTo>
                    <a:pt x="7247" y="3277"/>
                  </a:lnTo>
                  <a:cubicBezTo>
                    <a:pt x="7467" y="3277"/>
                    <a:pt x="7625" y="3057"/>
                    <a:pt x="7625" y="2868"/>
                  </a:cubicBezTo>
                  <a:lnTo>
                    <a:pt x="7625" y="379"/>
                  </a:lnTo>
                  <a:cubicBezTo>
                    <a:pt x="7625" y="158"/>
                    <a:pt x="7436" y="1"/>
                    <a:pt x="7247" y="1"/>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147" name="Google Shape;6025;p67"/>
            <p:cNvSpPr/>
            <p:nvPr/>
          </p:nvSpPr>
          <p:spPr>
            <a:xfrm>
              <a:off x="-40745125" y="3840050"/>
              <a:ext cx="43350" cy="82725"/>
            </a:xfrm>
            <a:custGeom>
              <a:avLst/>
              <a:gdLst/>
              <a:ahLst/>
              <a:cxnLst/>
              <a:rect l="l" t="t" r="r" b="b"/>
              <a:pathLst>
                <a:path w="1734" h="3309" extrusionOk="0">
                  <a:moveTo>
                    <a:pt x="442" y="0"/>
                  </a:moveTo>
                  <a:cubicBezTo>
                    <a:pt x="190" y="0"/>
                    <a:pt x="1" y="189"/>
                    <a:pt x="1" y="378"/>
                  </a:cubicBezTo>
                  <a:lnTo>
                    <a:pt x="1" y="2867"/>
                  </a:lnTo>
                  <a:cubicBezTo>
                    <a:pt x="1" y="3088"/>
                    <a:pt x="190" y="3308"/>
                    <a:pt x="442" y="3308"/>
                  </a:cubicBezTo>
                  <a:lnTo>
                    <a:pt x="1734" y="3308"/>
                  </a:lnTo>
                  <a:lnTo>
                    <a:pt x="1734" y="0"/>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grpSp>
      <p:sp>
        <p:nvSpPr>
          <p:cNvPr id="165" name="Google Shape;6043;p67"/>
          <p:cNvSpPr/>
          <p:nvPr/>
        </p:nvSpPr>
        <p:spPr>
          <a:xfrm>
            <a:off x="4558101" y="4157701"/>
            <a:ext cx="309172" cy="365204"/>
          </a:xfrm>
          <a:custGeom>
            <a:avLst/>
            <a:gdLst/>
            <a:ahLst/>
            <a:cxnLst/>
            <a:rect l="l" t="t" r="r" b="b"/>
            <a:pathLst>
              <a:path w="10776" h="12729" extrusionOk="0">
                <a:moveTo>
                  <a:pt x="1670" y="851"/>
                </a:moveTo>
                <a:lnTo>
                  <a:pt x="1670" y="9326"/>
                </a:lnTo>
                <a:cubicBezTo>
                  <a:pt x="1355" y="9326"/>
                  <a:pt x="1072" y="9421"/>
                  <a:pt x="851" y="9578"/>
                </a:cubicBezTo>
                <a:lnTo>
                  <a:pt x="851" y="2049"/>
                </a:lnTo>
                <a:cubicBezTo>
                  <a:pt x="851" y="1481"/>
                  <a:pt x="1198" y="1072"/>
                  <a:pt x="1670" y="851"/>
                </a:cubicBezTo>
                <a:close/>
                <a:moveTo>
                  <a:pt x="9925" y="10177"/>
                </a:moveTo>
                <a:lnTo>
                  <a:pt x="9925" y="10208"/>
                </a:lnTo>
                <a:lnTo>
                  <a:pt x="9925" y="11846"/>
                </a:lnTo>
                <a:lnTo>
                  <a:pt x="1670" y="11846"/>
                </a:lnTo>
                <a:cubicBezTo>
                  <a:pt x="1229" y="11846"/>
                  <a:pt x="851" y="11468"/>
                  <a:pt x="851" y="11027"/>
                </a:cubicBezTo>
                <a:cubicBezTo>
                  <a:pt x="851" y="10586"/>
                  <a:pt x="1229" y="10177"/>
                  <a:pt x="1670" y="10177"/>
                </a:cubicBezTo>
                <a:close/>
                <a:moveTo>
                  <a:pt x="2111" y="1"/>
                </a:moveTo>
                <a:cubicBezTo>
                  <a:pt x="914" y="1"/>
                  <a:pt x="1" y="946"/>
                  <a:pt x="1" y="2080"/>
                </a:cubicBezTo>
                <a:lnTo>
                  <a:pt x="1" y="11059"/>
                </a:lnTo>
                <a:cubicBezTo>
                  <a:pt x="1" y="11973"/>
                  <a:pt x="757" y="12729"/>
                  <a:pt x="1670" y="12729"/>
                </a:cubicBezTo>
                <a:lnTo>
                  <a:pt x="10334" y="12729"/>
                </a:lnTo>
                <a:cubicBezTo>
                  <a:pt x="10586" y="12729"/>
                  <a:pt x="10775" y="12508"/>
                  <a:pt x="10775" y="12319"/>
                </a:cubicBezTo>
                <a:lnTo>
                  <a:pt x="10775" y="473"/>
                </a:lnTo>
                <a:cubicBezTo>
                  <a:pt x="10775" y="221"/>
                  <a:pt x="10586" y="64"/>
                  <a:pt x="10334" y="64"/>
                </a:cubicBezTo>
                <a:lnTo>
                  <a:pt x="9105" y="64"/>
                </a:lnTo>
                <a:lnTo>
                  <a:pt x="9105" y="3781"/>
                </a:lnTo>
                <a:cubicBezTo>
                  <a:pt x="9105" y="4011"/>
                  <a:pt x="8912" y="4171"/>
                  <a:pt x="8708" y="4171"/>
                </a:cubicBezTo>
                <a:cubicBezTo>
                  <a:pt x="8604" y="4171"/>
                  <a:pt x="8498" y="4129"/>
                  <a:pt x="8412" y="4033"/>
                </a:cubicBezTo>
                <a:lnTo>
                  <a:pt x="7845" y="3498"/>
                </a:lnTo>
                <a:lnTo>
                  <a:pt x="7310" y="4033"/>
                </a:lnTo>
                <a:cubicBezTo>
                  <a:pt x="7214" y="4129"/>
                  <a:pt x="7100" y="4171"/>
                  <a:pt x="6991" y="4171"/>
                </a:cubicBezTo>
                <a:cubicBezTo>
                  <a:pt x="6778" y="4171"/>
                  <a:pt x="6585" y="4011"/>
                  <a:pt x="6585" y="3781"/>
                </a:cubicBezTo>
                <a:lnTo>
                  <a:pt x="6585" y="64"/>
                </a:lnTo>
                <a:lnTo>
                  <a:pt x="2111" y="64"/>
                </a:lnTo>
                <a:lnTo>
                  <a:pt x="2111" y="1"/>
                </a:lnTo>
                <a:close/>
              </a:path>
            </a:pathLst>
          </a:custGeom>
          <a:solidFill>
            <a:schemeClr val="bg1">
              <a:lumMod val="50000"/>
            </a:schemeClr>
          </a:solidFill>
          <a:ln>
            <a:noFill/>
          </a:ln>
        </p:spPr>
        <p:txBody>
          <a:bodyPr spcFirstLastPara="1" wrap="square" lIns="68569" tIns="68569" rIns="68569" bIns="68569" anchor="ctr" anchorCtr="0">
            <a:noAutofit/>
          </a:bodyPr>
          <a:lstStyle/>
          <a:p>
            <a:endParaRPr sz="1050">
              <a:solidFill>
                <a:srgbClr val="AE4500"/>
              </a:solidFill>
            </a:endParaRPr>
          </a:p>
        </p:txBody>
      </p:sp>
      <p:grpSp>
        <p:nvGrpSpPr>
          <p:cNvPr id="174" name="Google Shape;6052;p67"/>
          <p:cNvGrpSpPr/>
          <p:nvPr/>
        </p:nvGrpSpPr>
        <p:grpSpPr>
          <a:xfrm>
            <a:off x="8328946" y="4140814"/>
            <a:ext cx="357086" cy="363398"/>
            <a:chOff x="-40372575" y="3604550"/>
            <a:chExt cx="311150" cy="316650"/>
          </a:xfrm>
          <a:solidFill>
            <a:schemeClr val="bg1">
              <a:lumMod val="50000"/>
            </a:schemeClr>
          </a:solidFill>
        </p:grpSpPr>
        <p:sp>
          <p:nvSpPr>
            <p:cNvPr id="175" name="Google Shape;6053;p67"/>
            <p:cNvSpPr/>
            <p:nvPr/>
          </p:nvSpPr>
          <p:spPr>
            <a:xfrm>
              <a:off x="-40372575" y="3604550"/>
              <a:ext cx="311150" cy="134475"/>
            </a:xfrm>
            <a:custGeom>
              <a:avLst/>
              <a:gdLst/>
              <a:ahLst/>
              <a:cxnLst/>
              <a:rect l="l" t="t" r="r" b="b"/>
              <a:pathLst>
                <a:path w="12446" h="5379" extrusionOk="0">
                  <a:moveTo>
                    <a:pt x="3088" y="0"/>
                  </a:moveTo>
                  <a:cubicBezTo>
                    <a:pt x="1639" y="0"/>
                    <a:pt x="316" y="1008"/>
                    <a:pt x="95" y="2489"/>
                  </a:cubicBezTo>
                  <a:cubicBezTo>
                    <a:pt x="1" y="3214"/>
                    <a:pt x="190" y="3938"/>
                    <a:pt x="568" y="4506"/>
                  </a:cubicBezTo>
                  <a:cubicBezTo>
                    <a:pt x="962" y="5071"/>
                    <a:pt x="1607" y="5366"/>
                    <a:pt x="2240" y="5366"/>
                  </a:cubicBezTo>
                  <a:cubicBezTo>
                    <a:pt x="2772" y="5366"/>
                    <a:pt x="3296" y="5157"/>
                    <a:pt x="3655" y="4726"/>
                  </a:cubicBezTo>
                  <a:cubicBezTo>
                    <a:pt x="4569" y="3655"/>
                    <a:pt x="3844" y="2489"/>
                    <a:pt x="2836" y="2489"/>
                  </a:cubicBezTo>
                  <a:cubicBezTo>
                    <a:pt x="2584" y="2489"/>
                    <a:pt x="2427" y="2678"/>
                    <a:pt x="2427" y="2899"/>
                  </a:cubicBezTo>
                  <a:cubicBezTo>
                    <a:pt x="2427" y="3151"/>
                    <a:pt x="2616" y="3308"/>
                    <a:pt x="2836" y="3340"/>
                  </a:cubicBezTo>
                  <a:cubicBezTo>
                    <a:pt x="3057" y="3340"/>
                    <a:pt x="3214" y="3529"/>
                    <a:pt x="3214" y="3749"/>
                  </a:cubicBezTo>
                  <a:cubicBezTo>
                    <a:pt x="3214" y="3970"/>
                    <a:pt x="3025" y="4127"/>
                    <a:pt x="2836" y="4127"/>
                  </a:cubicBezTo>
                  <a:cubicBezTo>
                    <a:pt x="2049" y="4127"/>
                    <a:pt x="1450" y="3434"/>
                    <a:pt x="1608" y="2584"/>
                  </a:cubicBezTo>
                  <a:cubicBezTo>
                    <a:pt x="1754" y="1999"/>
                    <a:pt x="2279" y="1632"/>
                    <a:pt x="2882" y="1632"/>
                  </a:cubicBezTo>
                  <a:cubicBezTo>
                    <a:pt x="2930" y="1632"/>
                    <a:pt x="2977" y="1634"/>
                    <a:pt x="3025" y="1639"/>
                  </a:cubicBezTo>
                  <a:cubicBezTo>
                    <a:pt x="3624" y="1733"/>
                    <a:pt x="4128" y="2048"/>
                    <a:pt x="4474" y="2489"/>
                  </a:cubicBezTo>
                  <a:lnTo>
                    <a:pt x="7908" y="2489"/>
                  </a:lnTo>
                  <a:cubicBezTo>
                    <a:pt x="8255" y="2017"/>
                    <a:pt x="8759" y="1702"/>
                    <a:pt x="9358" y="1639"/>
                  </a:cubicBezTo>
                  <a:cubicBezTo>
                    <a:pt x="9406" y="1634"/>
                    <a:pt x="9453" y="1632"/>
                    <a:pt x="9501" y="1632"/>
                  </a:cubicBezTo>
                  <a:cubicBezTo>
                    <a:pt x="10104" y="1632"/>
                    <a:pt x="10629" y="1999"/>
                    <a:pt x="10775" y="2584"/>
                  </a:cubicBezTo>
                  <a:cubicBezTo>
                    <a:pt x="10964" y="3434"/>
                    <a:pt x="10334" y="4127"/>
                    <a:pt x="9547" y="4127"/>
                  </a:cubicBezTo>
                  <a:cubicBezTo>
                    <a:pt x="9326" y="4127"/>
                    <a:pt x="9137" y="3938"/>
                    <a:pt x="9137" y="3749"/>
                  </a:cubicBezTo>
                  <a:cubicBezTo>
                    <a:pt x="9137" y="3497"/>
                    <a:pt x="9326" y="3340"/>
                    <a:pt x="9547" y="3340"/>
                  </a:cubicBezTo>
                  <a:cubicBezTo>
                    <a:pt x="9799" y="3340"/>
                    <a:pt x="9956" y="3151"/>
                    <a:pt x="9956" y="2899"/>
                  </a:cubicBezTo>
                  <a:cubicBezTo>
                    <a:pt x="9956" y="2678"/>
                    <a:pt x="9767" y="2521"/>
                    <a:pt x="9547" y="2489"/>
                  </a:cubicBezTo>
                  <a:cubicBezTo>
                    <a:pt x="8539" y="2489"/>
                    <a:pt x="7814" y="3686"/>
                    <a:pt x="8728" y="4726"/>
                  </a:cubicBezTo>
                  <a:cubicBezTo>
                    <a:pt x="9099" y="5169"/>
                    <a:pt x="9626" y="5379"/>
                    <a:pt x="10158" y="5379"/>
                  </a:cubicBezTo>
                  <a:cubicBezTo>
                    <a:pt x="10800" y="5379"/>
                    <a:pt x="11451" y="5074"/>
                    <a:pt x="11847" y="4506"/>
                  </a:cubicBezTo>
                  <a:cubicBezTo>
                    <a:pt x="12225" y="3970"/>
                    <a:pt x="12445" y="3277"/>
                    <a:pt x="12319" y="2489"/>
                  </a:cubicBezTo>
                  <a:cubicBezTo>
                    <a:pt x="12130" y="1008"/>
                    <a:pt x="10775" y="0"/>
                    <a:pt x="9326"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176" name="Google Shape;6054;p67"/>
            <p:cNvSpPr/>
            <p:nvPr/>
          </p:nvSpPr>
          <p:spPr>
            <a:xfrm>
              <a:off x="-40312700" y="3730575"/>
              <a:ext cx="185100" cy="190625"/>
            </a:xfrm>
            <a:custGeom>
              <a:avLst/>
              <a:gdLst/>
              <a:ahLst/>
              <a:cxnLst/>
              <a:rect l="l" t="t" r="r" b="b"/>
              <a:pathLst>
                <a:path w="7404" h="7625" extrusionOk="0">
                  <a:moveTo>
                    <a:pt x="2426" y="0"/>
                  </a:moveTo>
                  <a:lnTo>
                    <a:pt x="2426" y="5639"/>
                  </a:lnTo>
                  <a:cubicBezTo>
                    <a:pt x="2426" y="5860"/>
                    <a:pt x="2237" y="6017"/>
                    <a:pt x="2048" y="6017"/>
                  </a:cubicBezTo>
                  <a:cubicBezTo>
                    <a:pt x="1796" y="6017"/>
                    <a:pt x="1638" y="5828"/>
                    <a:pt x="1638" y="5639"/>
                  </a:cubicBezTo>
                  <a:lnTo>
                    <a:pt x="1638" y="473"/>
                  </a:lnTo>
                  <a:cubicBezTo>
                    <a:pt x="1229" y="851"/>
                    <a:pt x="630" y="1103"/>
                    <a:pt x="0" y="1134"/>
                  </a:cubicBezTo>
                  <a:lnTo>
                    <a:pt x="0" y="7246"/>
                  </a:lnTo>
                  <a:cubicBezTo>
                    <a:pt x="0" y="7467"/>
                    <a:pt x="189" y="7624"/>
                    <a:pt x="378" y="7624"/>
                  </a:cubicBezTo>
                  <a:lnTo>
                    <a:pt x="6994" y="7624"/>
                  </a:lnTo>
                  <a:cubicBezTo>
                    <a:pt x="7246" y="7624"/>
                    <a:pt x="7404" y="7435"/>
                    <a:pt x="7404" y="7246"/>
                  </a:cubicBezTo>
                  <a:lnTo>
                    <a:pt x="7404" y="1134"/>
                  </a:lnTo>
                  <a:cubicBezTo>
                    <a:pt x="6774" y="1071"/>
                    <a:pt x="6175" y="788"/>
                    <a:pt x="5734" y="315"/>
                  </a:cubicBezTo>
                  <a:lnTo>
                    <a:pt x="5734" y="5639"/>
                  </a:lnTo>
                  <a:cubicBezTo>
                    <a:pt x="5734" y="5860"/>
                    <a:pt x="5545" y="6017"/>
                    <a:pt x="5324" y="6017"/>
                  </a:cubicBezTo>
                  <a:cubicBezTo>
                    <a:pt x="5072" y="6017"/>
                    <a:pt x="4915" y="5828"/>
                    <a:pt x="4915" y="5639"/>
                  </a:cubicBezTo>
                  <a:lnTo>
                    <a:pt x="4915" y="0"/>
                  </a:lnTo>
                  <a:lnTo>
                    <a:pt x="4096" y="0"/>
                  </a:lnTo>
                  <a:lnTo>
                    <a:pt x="4096" y="5639"/>
                  </a:lnTo>
                  <a:cubicBezTo>
                    <a:pt x="4096" y="5860"/>
                    <a:pt x="3907" y="6017"/>
                    <a:pt x="3686" y="6017"/>
                  </a:cubicBezTo>
                  <a:cubicBezTo>
                    <a:pt x="3466" y="6017"/>
                    <a:pt x="3277" y="5828"/>
                    <a:pt x="3277" y="5639"/>
                  </a:cubicBezTo>
                  <a:lnTo>
                    <a:pt x="3277" y="0"/>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177" name="Google Shape;6055;p67"/>
            <p:cNvSpPr/>
            <p:nvPr/>
          </p:nvSpPr>
          <p:spPr>
            <a:xfrm>
              <a:off x="-40250475" y="3688025"/>
              <a:ext cx="66950" cy="20500"/>
            </a:xfrm>
            <a:custGeom>
              <a:avLst/>
              <a:gdLst/>
              <a:ahLst/>
              <a:cxnLst/>
              <a:rect l="l" t="t" r="r" b="b"/>
              <a:pathLst>
                <a:path w="2678" h="820" extrusionOk="0">
                  <a:moveTo>
                    <a:pt x="0" y="1"/>
                  </a:moveTo>
                  <a:cubicBezTo>
                    <a:pt x="32" y="127"/>
                    <a:pt x="32" y="284"/>
                    <a:pt x="32" y="379"/>
                  </a:cubicBezTo>
                  <a:cubicBezTo>
                    <a:pt x="32" y="536"/>
                    <a:pt x="32" y="662"/>
                    <a:pt x="0" y="788"/>
                  </a:cubicBezTo>
                  <a:lnTo>
                    <a:pt x="2666" y="788"/>
                  </a:lnTo>
                  <a:cubicBezTo>
                    <a:pt x="2615" y="649"/>
                    <a:pt x="2615" y="555"/>
                    <a:pt x="2615" y="379"/>
                  </a:cubicBezTo>
                  <a:cubicBezTo>
                    <a:pt x="2615" y="284"/>
                    <a:pt x="2615" y="127"/>
                    <a:pt x="2678" y="1"/>
                  </a:cubicBezTo>
                  <a:close/>
                  <a:moveTo>
                    <a:pt x="2666" y="788"/>
                  </a:moveTo>
                  <a:cubicBezTo>
                    <a:pt x="2670" y="799"/>
                    <a:pt x="2674" y="809"/>
                    <a:pt x="2678" y="820"/>
                  </a:cubicBezTo>
                  <a:lnTo>
                    <a:pt x="2678" y="788"/>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grpSp>
      <p:grpSp>
        <p:nvGrpSpPr>
          <p:cNvPr id="200" name="Google Shape;6078;p67"/>
          <p:cNvGrpSpPr/>
          <p:nvPr/>
        </p:nvGrpSpPr>
        <p:grpSpPr>
          <a:xfrm>
            <a:off x="5126251" y="4158604"/>
            <a:ext cx="365204" cy="363398"/>
            <a:chOff x="-41893475" y="3584850"/>
            <a:chExt cx="318225" cy="316650"/>
          </a:xfrm>
          <a:solidFill>
            <a:schemeClr val="bg1">
              <a:lumMod val="50000"/>
            </a:schemeClr>
          </a:solidFill>
        </p:grpSpPr>
        <p:sp>
          <p:nvSpPr>
            <p:cNvPr id="201" name="Google Shape;6079;p67"/>
            <p:cNvSpPr/>
            <p:nvPr/>
          </p:nvSpPr>
          <p:spPr>
            <a:xfrm>
              <a:off x="-41827300" y="3715600"/>
              <a:ext cx="186675" cy="185900"/>
            </a:xfrm>
            <a:custGeom>
              <a:avLst/>
              <a:gdLst/>
              <a:ahLst/>
              <a:cxnLst/>
              <a:rect l="l" t="t" r="r" b="b"/>
              <a:pathLst>
                <a:path w="7467" h="7436" extrusionOk="0">
                  <a:moveTo>
                    <a:pt x="3686" y="1465"/>
                  </a:moveTo>
                  <a:cubicBezTo>
                    <a:pt x="3836" y="1465"/>
                    <a:pt x="3985" y="1544"/>
                    <a:pt x="4064" y="1702"/>
                  </a:cubicBezTo>
                  <a:lnTo>
                    <a:pt x="4537" y="2678"/>
                  </a:lnTo>
                  <a:lnTo>
                    <a:pt x="5608" y="2836"/>
                  </a:lnTo>
                  <a:cubicBezTo>
                    <a:pt x="5955" y="2867"/>
                    <a:pt x="6081" y="3308"/>
                    <a:pt x="5829" y="3561"/>
                  </a:cubicBezTo>
                  <a:lnTo>
                    <a:pt x="5041" y="4285"/>
                  </a:lnTo>
                  <a:lnTo>
                    <a:pt x="5261" y="5356"/>
                  </a:lnTo>
                  <a:cubicBezTo>
                    <a:pt x="5286" y="5630"/>
                    <a:pt x="5075" y="5845"/>
                    <a:pt x="4845" y="5845"/>
                  </a:cubicBezTo>
                  <a:cubicBezTo>
                    <a:pt x="4784" y="5845"/>
                    <a:pt x="4722" y="5830"/>
                    <a:pt x="4663" y="5797"/>
                  </a:cubicBezTo>
                  <a:lnTo>
                    <a:pt x="3686" y="5262"/>
                  </a:lnTo>
                  <a:lnTo>
                    <a:pt x="2678" y="5797"/>
                  </a:lnTo>
                  <a:cubicBezTo>
                    <a:pt x="2616" y="5828"/>
                    <a:pt x="2553" y="5842"/>
                    <a:pt x="2492" y="5842"/>
                  </a:cubicBezTo>
                  <a:cubicBezTo>
                    <a:pt x="2244" y="5842"/>
                    <a:pt x="2035" y="5609"/>
                    <a:pt x="2111" y="5356"/>
                  </a:cubicBezTo>
                  <a:lnTo>
                    <a:pt x="2300" y="4285"/>
                  </a:lnTo>
                  <a:lnTo>
                    <a:pt x="1512" y="3561"/>
                  </a:lnTo>
                  <a:cubicBezTo>
                    <a:pt x="1323" y="3308"/>
                    <a:pt x="1418" y="2867"/>
                    <a:pt x="1796" y="2836"/>
                  </a:cubicBezTo>
                  <a:lnTo>
                    <a:pt x="2836" y="2678"/>
                  </a:lnTo>
                  <a:lnTo>
                    <a:pt x="3308" y="1702"/>
                  </a:lnTo>
                  <a:cubicBezTo>
                    <a:pt x="3387" y="1544"/>
                    <a:pt x="3537" y="1465"/>
                    <a:pt x="3686" y="1465"/>
                  </a:cubicBezTo>
                  <a:close/>
                  <a:moveTo>
                    <a:pt x="3718" y="0"/>
                  </a:moveTo>
                  <a:cubicBezTo>
                    <a:pt x="1670" y="0"/>
                    <a:pt x="32" y="1670"/>
                    <a:pt x="32" y="3750"/>
                  </a:cubicBezTo>
                  <a:cubicBezTo>
                    <a:pt x="0" y="5766"/>
                    <a:pt x="1670" y="7436"/>
                    <a:pt x="3718" y="7436"/>
                  </a:cubicBezTo>
                  <a:cubicBezTo>
                    <a:pt x="5765" y="7436"/>
                    <a:pt x="7404" y="5797"/>
                    <a:pt x="7467" y="3750"/>
                  </a:cubicBezTo>
                  <a:cubicBezTo>
                    <a:pt x="7467" y="1702"/>
                    <a:pt x="5797" y="32"/>
                    <a:pt x="3718"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02" name="Google Shape;6080;p67"/>
            <p:cNvSpPr/>
            <p:nvPr/>
          </p:nvSpPr>
          <p:spPr>
            <a:xfrm>
              <a:off x="-41726500" y="3586725"/>
              <a:ext cx="151250" cy="147800"/>
            </a:xfrm>
            <a:custGeom>
              <a:avLst/>
              <a:gdLst/>
              <a:ahLst/>
              <a:cxnLst/>
              <a:rect l="l" t="t" r="r" b="b"/>
              <a:pathLst>
                <a:path w="6050" h="5912" extrusionOk="0">
                  <a:moveTo>
                    <a:pt x="3829" y="0"/>
                  </a:moveTo>
                  <a:cubicBezTo>
                    <a:pt x="3706" y="0"/>
                    <a:pt x="3580" y="47"/>
                    <a:pt x="3498" y="146"/>
                  </a:cubicBezTo>
                  <a:lnTo>
                    <a:pt x="1" y="4336"/>
                  </a:lnTo>
                  <a:cubicBezTo>
                    <a:pt x="1229" y="4399"/>
                    <a:pt x="2332" y="4998"/>
                    <a:pt x="3088" y="5912"/>
                  </a:cubicBezTo>
                  <a:lnTo>
                    <a:pt x="5861" y="2446"/>
                  </a:lnTo>
                  <a:cubicBezTo>
                    <a:pt x="6050" y="2289"/>
                    <a:pt x="6050" y="2037"/>
                    <a:pt x="5924" y="1879"/>
                  </a:cubicBezTo>
                  <a:lnTo>
                    <a:pt x="4128" y="115"/>
                  </a:lnTo>
                  <a:cubicBezTo>
                    <a:pt x="4053" y="40"/>
                    <a:pt x="3942" y="0"/>
                    <a:pt x="3829"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03" name="Google Shape;6081;p67"/>
            <p:cNvSpPr/>
            <p:nvPr/>
          </p:nvSpPr>
          <p:spPr>
            <a:xfrm>
              <a:off x="-41808400" y="3584850"/>
              <a:ext cx="148100" cy="89825"/>
            </a:xfrm>
            <a:custGeom>
              <a:avLst/>
              <a:gdLst/>
              <a:ahLst/>
              <a:cxnLst/>
              <a:rect l="l" t="t" r="r" b="b"/>
              <a:pathLst>
                <a:path w="5924" h="3593" extrusionOk="0">
                  <a:moveTo>
                    <a:pt x="0" y="1"/>
                  </a:moveTo>
                  <a:lnTo>
                    <a:pt x="2962" y="3592"/>
                  </a:lnTo>
                  <a:lnTo>
                    <a:pt x="5923" y="1"/>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04" name="Google Shape;6082;p67"/>
            <p:cNvSpPr/>
            <p:nvPr/>
          </p:nvSpPr>
          <p:spPr>
            <a:xfrm>
              <a:off x="-41893475" y="3586725"/>
              <a:ext cx="148875" cy="147025"/>
            </a:xfrm>
            <a:custGeom>
              <a:avLst/>
              <a:gdLst/>
              <a:ahLst/>
              <a:cxnLst/>
              <a:rect l="l" t="t" r="r" b="b"/>
              <a:pathLst>
                <a:path w="5955" h="5881" extrusionOk="0">
                  <a:moveTo>
                    <a:pt x="2194" y="0"/>
                  </a:moveTo>
                  <a:cubicBezTo>
                    <a:pt x="2084" y="0"/>
                    <a:pt x="1965" y="40"/>
                    <a:pt x="1859" y="115"/>
                  </a:cubicBezTo>
                  <a:lnTo>
                    <a:pt x="95" y="1879"/>
                  </a:lnTo>
                  <a:cubicBezTo>
                    <a:pt x="1" y="2037"/>
                    <a:pt x="1" y="2289"/>
                    <a:pt x="95" y="2446"/>
                  </a:cubicBezTo>
                  <a:lnTo>
                    <a:pt x="2899" y="5880"/>
                  </a:lnTo>
                  <a:cubicBezTo>
                    <a:pt x="3655" y="4998"/>
                    <a:pt x="4758" y="4399"/>
                    <a:pt x="5955" y="4305"/>
                  </a:cubicBezTo>
                  <a:lnTo>
                    <a:pt x="2490" y="146"/>
                  </a:lnTo>
                  <a:cubicBezTo>
                    <a:pt x="2424" y="47"/>
                    <a:pt x="2315" y="0"/>
                    <a:pt x="2194"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grpSp>
      <p:grpSp>
        <p:nvGrpSpPr>
          <p:cNvPr id="231" name="Google Shape;6110;p67"/>
          <p:cNvGrpSpPr/>
          <p:nvPr/>
        </p:nvGrpSpPr>
        <p:grpSpPr>
          <a:xfrm>
            <a:off x="5733040" y="4193494"/>
            <a:ext cx="362507" cy="283867"/>
            <a:chOff x="-41526450" y="3653375"/>
            <a:chExt cx="315875" cy="247350"/>
          </a:xfrm>
          <a:solidFill>
            <a:schemeClr val="bg1">
              <a:lumMod val="50000"/>
            </a:schemeClr>
          </a:solidFill>
        </p:grpSpPr>
        <p:sp>
          <p:nvSpPr>
            <p:cNvPr id="232" name="Google Shape;6111;p67"/>
            <p:cNvSpPr/>
            <p:nvPr/>
          </p:nvSpPr>
          <p:spPr>
            <a:xfrm>
              <a:off x="-41526450" y="3860525"/>
              <a:ext cx="315875" cy="40200"/>
            </a:xfrm>
            <a:custGeom>
              <a:avLst/>
              <a:gdLst/>
              <a:ahLst/>
              <a:cxnLst/>
              <a:rect l="l" t="t" r="r" b="b"/>
              <a:pathLst>
                <a:path w="12635" h="1608" extrusionOk="0">
                  <a:moveTo>
                    <a:pt x="379" y="0"/>
                  </a:moveTo>
                  <a:cubicBezTo>
                    <a:pt x="159" y="0"/>
                    <a:pt x="1" y="189"/>
                    <a:pt x="1" y="378"/>
                  </a:cubicBezTo>
                  <a:cubicBezTo>
                    <a:pt x="1" y="1040"/>
                    <a:pt x="537" y="1607"/>
                    <a:pt x="1198" y="1607"/>
                  </a:cubicBezTo>
                  <a:lnTo>
                    <a:pt x="11406" y="1607"/>
                  </a:lnTo>
                  <a:cubicBezTo>
                    <a:pt x="12067" y="1607"/>
                    <a:pt x="12634" y="1072"/>
                    <a:pt x="12634" y="378"/>
                  </a:cubicBezTo>
                  <a:cubicBezTo>
                    <a:pt x="12603" y="158"/>
                    <a:pt x="12445" y="0"/>
                    <a:pt x="12193" y="0"/>
                  </a:cubicBezTo>
                  <a:lnTo>
                    <a:pt x="10965" y="0"/>
                  </a:lnTo>
                  <a:lnTo>
                    <a:pt x="10965" y="378"/>
                  </a:lnTo>
                  <a:cubicBezTo>
                    <a:pt x="10965" y="630"/>
                    <a:pt x="10776" y="819"/>
                    <a:pt x="10555" y="819"/>
                  </a:cubicBezTo>
                  <a:cubicBezTo>
                    <a:pt x="10303" y="819"/>
                    <a:pt x="10146" y="630"/>
                    <a:pt x="10146" y="378"/>
                  </a:cubicBezTo>
                  <a:lnTo>
                    <a:pt x="10146" y="0"/>
                  </a:lnTo>
                  <a:lnTo>
                    <a:pt x="9326" y="0"/>
                  </a:lnTo>
                  <a:lnTo>
                    <a:pt x="9326" y="378"/>
                  </a:lnTo>
                  <a:cubicBezTo>
                    <a:pt x="9326" y="630"/>
                    <a:pt x="9137" y="819"/>
                    <a:pt x="8917" y="819"/>
                  </a:cubicBezTo>
                  <a:cubicBezTo>
                    <a:pt x="8696" y="819"/>
                    <a:pt x="8507" y="630"/>
                    <a:pt x="8507" y="378"/>
                  </a:cubicBezTo>
                  <a:lnTo>
                    <a:pt x="8507" y="0"/>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33" name="Google Shape;6112;p67"/>
            <p:cNvSpPr/>
            <p:nvPr/>
          </p:nvSpPr>
          <p:spPr>
            <a:xfrm>
              <a:off x="-41506750" y="3653375"/>
              <a:ext cx="275700" cy="186700"/>
            </a:xfrm>
            <a:custGeom>
              <a:avLst/>
              <a:gdLst/>
              <a:ahLst/>
              <a:cxnLst/>
              <a:rect l="l" t="t" r="r" b="b"/>
              <a:pathLst>
                <a:path w="11028" h="7468" extrusionOk="0">
                  <a:moveTo>
                    <a:pt x="3794" y="1673"/>
                  </a:moveTo>
                  <a:cubicBezTo>
                    <a:pt x="3841" y="1673"/>
                    <a:pt x="3890" y="1682"/>
                    <a:pt x="3939" y="1702"/>
                  </a:cubicBezTo>
                  <a:lnTo>
                    <a:pt x="6428" y="2521"/>
                  </a:lnTo>
                  <a:cubicBezTo>
                    <a:pt x="6680" y="2616"/>
                    <a:pt x="6806" y="2994"/>
                    <a:pt x="6585" y="3214"/>
                  </a:cubicBezTo>
                  <a:lnTo>
                    <a:pt x="6018" y="3750"/>
                  </a:lnTo>
                  <a:lnTo>
                    <a:pt x="7404" y="5136"/>
                  </a:lnTo>
                  <a:cubicBezTo>
                    <a:pt x="7593" y="5262"/>
                    <a:pt x="7593" y="5514"/>
                    <a:pt x="7436" y="5671"/>
                  </a:cubicBezTo>
                  <a:cubicBezTo>
                    <a:pt x="7357" y="5750"/>
                    <a:pt x="7247" y="5790"/>
                    <a:pt x="7136" y="5790"/>
                  </a:cubicBezTo>
                  <a:cubicBezTo>
                    <a:pt x="7026" y="5790"/>
                    <a:pt x="6916" y="5750"/>
                    <a:pt x="6837" y="5671"/>
                  </a:cubicBezTo>
                  <a:lnTo>
                    <a:pt x="5451" y="4317"/>
                  </a:lnTo>
                  <a:lnTo>
                    <a:pt x="4915" y="4852"/>
                  </a:lnTo>
                  <a:cubicBezTo>
                    <a:pt x="4821" y="4947"/>
                    <a:pt x="4714" y="4988"/>
                    <a:pt x="4613" y="4988"/>
                  </a:cubicBezTo>
                  <a:cubicBezTo>
                    <a:pt x="4444" y="4988"/>
                    <a:pt x="4293" y="4872"/>
                    <a:pt x="4254" y="4695"/>
                  </a:cubicBezTo>
                  <a:lnTo>
                    <a:pt x="3435" y="2206"/>
                  </a:lnTo>
                  <a:cubicBezTo>
                    <a:pt x="3328" y="1940"/>
                    <a:pt x="3537" y="1673"/>
                    <a:pt x="3794" y="1673"/>
                  </a:cubicBezTo>
                  <a:close/>
                  <a:moveTo>
                    <a:pt x="1198" y="1"/>
                  </a:moveTo>
                  <a:cubicBezTo>
                    <a:pt x="536" y="1"/>
                    <a:pt x="1" y="568"/>
                    <a:pt x="1" y="1229"/>
                  </a:cubicBezTo>
                  <a:lnTo>
                    <a:pt x="1" y="7467"/>
                  </a:lnTo>
                  <a:lnTo>
                    <a:pt x="11027" y="7467"/>
                  </a:lnTo>
                  <a:lnTo>
                    <a:pt x="11027" y="1229"/>
                  </a:lnTo>
                  <a:cubicBezTo>
                    <a:pt x="11027" y="568"/>
                    <a:pt x="10460" y="1"/>
                    <a:pt x="9767" y="1"/>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grpSp>
      <p:grpSp>
        <p:nvGrpSpPr>
          <p:cNvPr id="256" name="Google Shape;5972;p67"/>
          <p:cNvGrpSpPr/>
          <p:nvPr/>
        </p:nvGrpSpPr>
        <p:grpSpPr>
          <a:xfrm>
            <a:off x="3923617" y="1891747"/>
            <a:ext cx="360504" cy="414709"/>
            <a:chOff x="-42971725" y="3217825"/>
            <a:chExt cx="275675" cy="317125"/>
          </a:xfrm>
          <a:solidFill>
            <a:schemeClr val="bg1">
              <a:lumMod val="50000"/>
            </a:schemeClr>
          </a:solidFill>
        </p:grpSpPr>
        <p:sp>
          <p:nvSpPr>
            <p:cNvPr id="257" name="Google Shape;5973;p67"/>
            <p:cNvSpPr/>
            <p:nvPr/>
          </p:nvSpPr>
          <p:spPr>
            <a:xfrm>
              <a:off x="-42951250" y="3279250"/>
              <a:ext cx="233950" cy="152050"/>
            </a:xfrm>
            <a:custGeom>
              <a:avLst/>
              <a:gdLst/>
              <a:ahLst/>
              <a:cxnLst/>
              <a:rect l="l" t="t" r="r" b="b"/>
              <a:pathLst>
                <a:path w="9358" h="6082" extrusionOk="0">
                  <a:moveTo>
                    <a:pt x="379" y="1"/>
                  </a:moveTo>
                  <a:cubicBezTo>
                    <a:pt x="158" y="1"/>
                    <a:pt x="1" y="221"/>
                    <a:pt x="1" y="410"/>
                  </a:cubicBezTo>
                  <a:lnTo>
                    <a:pt x="1" y="6081"/>
                  </a:lnTo>
                  <a:lnTo>
                    <a:pt x="9357" y="6081"/>
                  </a:lnTo>
                  <a:lnTo>
                    <a:pt x="9357" y="410"/>
                  </a:lnTo>
                  <a:cubicBezTo>
                    <a:pt x="9357" y="158"/>
                    <a:pt x="9168" y="1"/>
                    <a:pt x="8979" y="1"/>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58" name="Google Shape;5974;p67"/>
            <p:cNvSpPr/>
            <p:nvPr/>
          </p:nvSpPr>
          <p:spPr>
            <a:xfrm>
              <a:off x="-42971725" y="3451750"/>
              <a:ext cx="275675" cy="83200"/>
            </a:xfrm>
            <a:custGeom>
              <a:avLst/>
              <a:gdLst/>
              <a:ahLst/>
              <a:cxnLst/>
              <a:rect l="l" t="t" r="r" b="b"/>
              <a:pathLst>
                <a:path w="11027" h="3328" extrusionOk="0">
                  <a:moveTo>
                    <a:pt x="63" y="0"/>
                  </a:moveTo>
                  <a:cubicBezTo>
                    <a:pt x="32" y="126"/>
                    <a:pt x="0" y="284"/>
                    <a:pt x="0" y="410"/>
                  </a:cubicBezTo>
                  <a:cubicBezTo>
                    <a:pt x="0" y="1103"/>
                    <a:pt x="536" y="1670"/>
                    <a:pt x="1198" y="1670"/>
                  </a:cubicBezTo>
                  <a:lnTo>
                    <a:pt x="3151" y="1670"/>
                  </a:lnTo>
                  <a:lnTo>
                    <a:pt x="2615" y="2710"/>
                  </a:lnTo>
                  <a:cubicBezTo>
                    <a:pt x="2521" y="2930"/>
                    <a:pt x="2615" y="3182"/>
                    <a:pt x="2836" y="3277"/>
                  </a:cubicBezTo>
                  <a:cubicBezTo>
                    <a:pt x="2889" y="3312"/>
                    <a:pt x="2949" y="3328"/>
                    <a:pt x="3009" y="3328"/>
                  </a:cubicBezTo>
                  <a:cubicBezTo>
                    <a:pt x="3166" y="3328"/>
                    <a:pt x="3326" y="3224"/>
                    <a:pt x="3371" y="3088"/>
                  </a:cubicBezTo>
                  <a:lnTo>
                    <a:pt x="4096" y="1639"/>
                  </a:lnTo>
                  <a:lnTo>
                    <a:pt x="5073" y="1639"/>
                  </a:lnTo>
                  <a:lnTo>
                    <a:pt x="5073" y="2867"/>
                  </a:lnTo>
                  <a:cubicBezTo>
                    <a:pt x="5073" y="3119"/>
                    <a:pt x="5262" y="3308"/>
                    <a:pt x="5514" y="3308"/>
                  </a:cubicBezTo>
                  <a:cubicBezTo>
                    <a:pt x="5734" y="3308"/>
                    <a:pt x="5892" y="3119"/>
                    <a:pt x="5892" y="2867"/>
                  </a:cubicBezTo>
                  <a:lnTo>
                    <a:pt x="5892" y="1639"/>
                  </a:lnTo>
                  <a:lnTo>
                    <a:pt x="6868" y="1639"/>
                  </a:lnTo>
                  <a:lnTo>
                    <a:pt x="7593" y="3088"/>
                  </a:lnTo>
                  <a:cubicBezTo>
                    <a:pt x="7688" y="3230"/>
                    <a:pt x="7835" y="3301"/>
                    <a:pt x="7983" y="3301"/>
                  </a:cubicBezTo>
                  <a:cubicBezTo>
                    <a:pt x="8032" y="3301"/>
                    <a:pt x="8081" y="3293"/>
                    <a:pt x="8129" y="3277"/>
                  </a:cubicBezTo>
                  <a:cubicBezTo>
                    <a:pt x="8349" y="3151"/>
                    <a:pt x="8412" y="2930"/>
                    <a:pt x="8349" y="2710"/>
                  </a:cubicBezTo>
                  <a:lnTo>
                    <a:pt x="7814" y="1670"/>
                  </a:lnTo>
                  <a:lnTo>
                    <a:pt x="9767" y="1670"/>
                  </a:lnTo>
                  <a:cubicBezTo>
                    <a:pt x="10429" y="1670"/>
                    <a:pt x="11027" y="1103"/>
                    <a:pt x="11027" y="410"/>
                  </a:cubicBezTo>
                  <a:cubicBezTo>
                    <a:pt x="11027" y="252"/>
                    <a:pt x="10964" y="126"/>
                    <a:pt x="10933"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59" name="Google Shape;5975;p67"/>
            <p:cNvSpPr/>
            <p:nvPr/>
          </p:nvSpPr>
          <p:spPr>
            <a:xfrm>
              <a:off x="-42866975" y="3217825"/>
              <a:ext cx="63025" cy="40975"/>
            </a:xfrm>
            <a:custGeom>
              <a:avLst/>
              <a:gdLst/>
              <a:ahLst/>
              <a:cxnLst/>
              <a:rect l="l" t="t" r="r" b="b"/>
              <a:pathLst>
                <a:path w="2521" h="1639" extrusionOk="0">
                  <a:moveTo>
                    <a:pt x="442" y="0"/>
                  </a:moveTo>
                  <a:cubicBezTo>
                    <a:pt x="221" y="0"/>
                    <a:pt x="1" y="189"/>
                    <a:pt x="1" y="410"/>
                  </a:cubicBezTo>
                  <a:lnTo>
                    <a:pt x="1" y="1639"/>
                  </a:lnTo>
                  <a:lnTo>
                    <a:pt x="2489" y="1639"/>
                  </a:lnTo>
                  <a:lnTo>
                    <a:pt x="2489" y="410"/>
                  </a:lnTo>
                  <a:lnTo>
                    <a:pt x="2521" y="410"/>
                  </a:lnTo>
                  <a:cubicBezTo>
                    <a:pt x="2521" y="189"/>
                    <a:pt x="2332" y="0"/>
                    <a:pt x="2111"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grpSp>
      <p:grpSp>
        <p:nvGrpSpPr>
          <p:cNvPr id="260" name="Google Shape;5984;p67"/>
          <p:cNvGrpSpPr/>
          <p:nvPr/>
        </p:nvGrpSpPr>
        <p:grpSpPr>
          <a:xfrm>
            <a:off x="6993481" y="1888681"/>
            <a:ext cx="416114" cy="415100"/>
            <a:chOff x="-41111350" y="3239100"/>
            <a:chExt cx="318200" cy="317425"/>
          </a:xfrm>
          <a:solidFill>
            <a:schemeClr val="bg1">
              <a:lumMod val="50000"/>
            </a:schemeClr>
          </a:solidFill>
        </p:grpSpPr>
        <p:sp>
          <p:nvSpPr>
            <p:cNvPr id="261" name="Google Shape;5985;p67"/>
            <p:cNvSpPr/>
            <p:nvPr/>
          </p:nvSpPr>
          <p:spPr>
            <a:xfrm>
              <a:off x="-41111350" y="3239100"/>
              <a:ext cx="145725" cy="144925"/>
            </a:xfrm>
            <a:custGeom>
              <a:avLst/>
              <a:gdLst/>
              <a:ahLst/>
              <a:cxnLst/>
              <a:rect l="l" t="t" r="r" b="b"/>
              <a:pathLst>
                <a:path w="5829" h="5797" extrusionOk="0">
                  <a:moveTo>
                    <a:pt x="2930" y="1670"/>
                  </a:moveTo>
                  <a:cubicBezTo>
                    <a:pt x="3119" y="1670"/>
                    <a:pt x="3308" y="1859"/>
                    <a:pt x="3308" y="2048"/>
                  </a:cubicBezTo>
                  <a:lnTo>
                    <a:pt x="3308" y="2489"/>
                  </a:lnTo>
                  <a:lnTo>
                    <a:pt x="3749" y="2489"/>
                  </a:lnTo>
                  <a:cubicBezTo>
                    <a:pt x="4001" y="2489"/>
                    <a:pt x="4159" y="2678"/>
                    <a:pt x="4159" y="2930"/>
                  </a:cubicBezTo>
                  <a:cubicBezTo>
                    <a:pt x="4159" y="3151"/>
                    <a:pt x="3938" y="3340"/>
                    <a:pt x="3749" y="3340"/>
                  </a:cubicBezTo>
                  <a:lnTo>
                    <a:pt x="3308" y="3340"/>
                  </a:lnTo>
                  <a:lnTo>
                    <a:pt x="3308" y="3781"/>
                  </a:lnTo>
                  <a:cubicBezTo>
                    <a:pt x="3308" y="4001"/>
                    <a:pt x="3119" y="4159"/>
                    <a:pt x="2930" y="4159"/>
                  </a:cubicBezTo>
                  <a:cubicBezTo>
                    <a:pt x="2710" y="4159"/>
                    <a:pt x="2520" y="3970"/>
                    <a:pt x="2520" y="3781"/>
                  </a:cubicBezTo>
                  <a:lnTo>
                    <a:pt x="2520" y="3340"/>
                  </a:lnTo>
                  <a:lnTo>
                    <a:pt x="2079" y="3340"/>
                  </a:lnTo>
                  <a:cubicBezTo>
                    <a:pt x="1859" y="3340"/>
                    <a:pt x="1701" y="3151"/>
                    <a:pt x="1701" y="2930"/>
                  </a:cubicBezTo>
                  <a:cubicBezTo>
                    <a:pt x="1701" y="2678"/>
                    <a:pt x="1859" y="2489"/>
                    <a:pt x="2079" y="2489"/>
                  </a:cubicBezTo>
                  <a:lnTo>
                    <a:pt x="2520" y="2489"/>
                  </a:lnTo>
                  <a:lnTo>
                    <a:pt x="2520" y="2048"/>
                  </a:lnTo>
                  <a:cubicBezTo>
                    <a:pt x="2520" y="1827"/>
                    <a:pt x="2710" y="1670"/>
                    <a:pt x="2930" y="1670"/>
                  </a:cubicBezTo>
                  <a:close/>
                  <a:moveTo>
                    <a:pt x="441" y="0"/>
                  </a:moveTo>
                  <a:cubicBezTo>
                    <a:pt x="189" y="0"/>
                    <a:pt x="0" y="189"/>
                    <a:pt x="0" y="441"/>
                  </a:cubicBezTo>
                  <a:lnTo>
                    <a:pt x="0" y="5387"/>
                  </a:lnTo>
                  <a:cubicBezTo>
                    <a:pt x="32" y="5639"/>
                    <a:pt x="221" y="5797"/>
                    <a:pt x="441" y="5797"/>
                  </a:cubicBezTo>
                  <a:lnTo>
                    <a:pt x="5387" y="5797"/>
                  </a:lnTo>
                  <a:cubicBezTo>
                    <a:pt x="5639" y="5797"/>
                    <a:pt x="5829" y="5608"/>
                    <a:pt x="5829" y="5387"/>
                  </a:cubicBezTo>
                  <a:lnTo>
                    <a:pt x="5829" y="441"/>
                  </a:lnTo>
                  <a:cubicBezTo>
                    <a:pt x="5829" y="189"/>
                    <a:pt x="5639" y="0"/>
                    <a:pt x="5387"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62" name="Google Shape;5986;p67"/>
            <p:cNvSpPr/>
            <p:nvPr/>
          </p:nvSpPr>
          <p:spPr>
            <a:xfrm>
              <a:off x="-41110575" y="3412375"/>
              <a:ext cx="146525" cy="144150"/>
            </a:xfrm>
            <a:custGeom>
              <a:avLst/>
              <a:gdLst/>
              <a:ahLst/>
              <a:cxnLst/>
              <a:rect l="l" t="t" r="r" b="b"/>
              <a:pathLst>
                <a:path w="5861" h="5766" extrusionOk="0">
                  <a:moveTo>
                    <a:pt x="3450" y="1859"/>
                  </a:moveTo>
                  <a:cubicBezTo>
                    <a:pt x="3561" y="1859"/>
                    <a:pt x="3671" y="1890"/>
                    <a:pt x="3750" y="1953"/>
                  </a:cubicBezTo>
                  <a:cubicBezTo>
                    <a:pt x="3907" y="2111"/>
                    <a:pt x="3907" y="2395"/>
                    <a:pt x="3750" y="2552"/>
                  </a:cubicBezTo>
                  <a:lnTo>
                    <a:pt x="3466" y="2836"/>
                  </a:lnTo>
                  <a:lnTo>
                    <a:pt x="3750" y="3119"/>
                  </a:lnTo>
                  <a:cubicBezTo>
                    <a:pt x="3907" y="3277"/>
                    <a:pt x="3907" y="3529"/>
                    <a:pt x="3750" y="3686"/>
                  </a:cubicBezTo>
                  <a:cubicBezTo>
                    <a:pt x="3671" y="3765"/>
                    <a:pt x="3561" y="3804"/>
                    <a:pt x="3450" y="3804"/>
                  </a:cubicBezTo>
                  <a:cubicBezTo>
                    <a:pt x="3340" y="3804"/>
                    <a:pt x="3230" y="3765"/>
                    <a:pt x="3151" y="3686"/>
                  </a:cubicBezTo>
                  <a:lnTo>
                    <a:pt x="2899" y="3434"/>
                  </a:lnTo>
                  <a:lnTo>
                    <a:pt x="2616" y="3686"/>
                  </a:lnTo>
                  <a:cubicBezTo>
                    <a:pt x="2537" y="3765"/>
                    <a:pt x="2426" y="3804"/>
                    <a:pt x="2316" y="3804"/>
                  </a:cubicBezTo>
                  <a:cubicBezTo>
                    <a:pt x="2206" y="3804"/>
                    <a:pt x="2096" y="3765"/>
                    <a:pt x="2017" y="3686"/>
                  </a:cubicBezTo>
                  <a:cubicBezTo>
                    <a:pt x="1859" y="3529"/>
                    <a:pt x="1859" y="3277"/>
                    <a:pt x="2017" y="3119"/>
                  </a:cubicBezTo>
                  <a:lnTo>
                    <a:pt x="2300" y="2836"/>
                  </a:lnTo>
                  <a:lnTo>
                    <a:pt x="2017" y="2552"/>
                  </a:lnTo>
                  <a:cubicBezTo>
                    <a:pt x="1859" y="2395"/>
                    <a:pt x="1859" y="2111"/>
                    <a:pt x="2017" y="1953"/>
                  </a:cubicBezTo>
                  <a:cubicBezTo>
                    <a:pt x="2096" y="1890"/>
                    <a:pt x="2206" y="1859"/>
                    <a:pt x="2316" y="1859"/>
                  </a:cubicBezTo>
                  <a:cubicBezTo>
                    <a:pt x="2426" y="1859"/>
                    <a:pt x="2537" y="1890"/>
                    <a:pt x="2616" y="1953"/>
                  </a:cubicBezTo>
                  <a:lnTo>
                    <a:pt x="2899" y="2237"/>
                  </a:lnTo>
                  <a:lnTo>
                    <a:pt x="3151" y="1953"/>
                  </a:lnTo>
                  <a:cubicBezTo>
                    <a:pt x="3230" y="1890"/>
                    <a:pt x="3340" y="1859"/>
                    <a:pt x="3450" y="1859"/>
                  </a:cubicBezTo>
                  <a:close/>
                  <a:moveTo>
                    <a:pt x="442" y="0"/>
                  </a:moveTo>
                  <a:cubicBezTo>
                    <a:pt x="221" y="0"/>
                    <a:pt x="1" y="189"/>
                    <a:pt x="1" y="378"/>
                  </a:cubicBezTo>
                  <a:lnTo>
                    <a:pt x="1" y="5356"/>
                  </a:lnTo>
                  <a:cubicBezTo>
                    <a:pt x="1" y="5608"/>
                    <a:pt x="221" y="5766"/>
                    <a:pt x="442" y="5766"/>
                  </a:cubicBezTo>
                  <a:lnTo>
                    <a:pt x="5419" y="5766"/>
                  </a:lnTo>
                  <a:cubicBezTo>
                    <a:pt x="5640" y="5766"/>
                    <a:pt x="5861" y="5545"/>
                    <a:pt x="5861" y="5356"/>
                  </a:cubicBezTo>
                  <a:lnTo>
                    <a:pt x="5861" y="378"/>
                  </a:lnTo>
                  <a:cubicBezTo>
                    <a:pt x="5861" y="158"/>
                    <a:pt x="5640" y="0"/>
                    <a:pt x="5419"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63" name="Google Shape;5987;p67"/>
            <p:cNvSpPr/>
            <p:nvPr/>
          </p:nvSpPr>
          <p:spPr>
            <a:xfrm>
              <a:off x="-40938875" y="3239100"/>
              <a:ext cx="145725" cy="144925"/>
            </a:xfrm>
            <a:custGeom>
              <a:avLst/>
              <a:gdLst/>
              <a:ahLst/>
              <a:cxnLst/>
              <a:rect l="l" t="t" r="r" b="b"/>
              <a:pathLst>
                <a:path w="5829" h="5797" extrusionOk="0">
                  <a:moveTo>
                    <a:pt x="3750" y="2457"/>
                  </a:moveTo>
                  <a:cubicBezTo>
                    <a:pt x="3970" y="2457"/>
                    <a:pt x="4128" y="2646"/>
                    <a:pt x="4128" y="2867"/>
                  </a:cubicBezTo>
                  <a:cubicBezTo>
                    <a:pt x="4159" y="3151"/>
                    <a:pt x="3970" y="3308"/>
                    <a:pt x="3750" y="3308"/>
                  </a:cubicBezTo>
                  <a:lnTo>
                    <a:pt x="2080" y="3308"/>
                  </a:lnTo>
                  <a:cubicBezTo>
                    <a:pt x="1859" y="3308"/>
                    <a:pt x="1702" y="3119"/>
                    <a:pt x="1702" y="2867"/>
                  </a:cubicBezTo>
                  <a:cubicBezTo>
                    <a:pt x="1702" y="2646"/>
                    <a:pt x="1891" y="2457"/>
                    <a:pt x="2080" y="2457"/>
                  </a:cubicBezTo>
                  <a:close/>
                  <a:moveTo>
                    <a:pt x="442" y="0"/>
                  </a:moveTo>
                  <a:cubicBezTo>
                    <a:pt x="190" y="0"/>
                    <a:pt x="1" y="189"/>
                    <a:pt x="1" y="441"/>
                  </a:cubicBezTo>
                  <a:lnTo>
                    <a:pt x="1" y="5387"/>
                  </a:lnTo>
                  <a:cubicBezTo>
                    <a:pt x="1" y="5639"/>
                    <a:pt x="190" y="5797"/>
                    <a:pt x="442" y="5797"/>
                  </a:cubicBezTo>
                  <a:lnTo>
                    <a:pt x="5388" y="5797"/>
                  </a:lnTo>
                  <a:cubicBezTo>
                    <a:pt x="5640" y="5797"/>
                    <a:pt x="5829" y="5608"/>
                    <a:pt x="5829" y="5387"/>
                  </a:cubicBezTo>
                  <a:lnTo>
                    <a:pt x="5829" y="441"/>
                  </a:lnTo>
                  <a:cubicBezTo>
                    <a:pt x="5829" y="189"/>
                    <a:pt x="5640" y="0"/>
                    <a:pt x="5388"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64" name="Google Shape;5988;p67"/>
            <p:cNvSpPr/>
            <p:nvPr/>
          </p:nvSpPr>
          <p:spPr>
            <a:xfrm>
              <a:off x="-40938875" y="3411575"/>
              <a:ext cx="145725" cy="144950"/>
            </a:xfrm>
            <a:custGeom>
              <a:avLst/>
              <a:gdLst/>
              <a:ahLst/>
              <a:cxnLst/>
              <a:rect l="l" t="t" r="r" b="b"/>
              <a:pathLst>
                <a:path w="5829" h="5798" extrusionOk="0">
                  <a:moveTo>
                    <a:pt x="3750" y="1639"/>
                  </a:moveTo>
                  <a:cubicBezTo>
                    <a:pt x="3970" y="1639"/>
                    <a:pt x="4128" y="1859"/>
                    <a:pt x="4128" y="2080"/>
                  </a:cubicBezTo>
                  <a:cubicBezTo>
                    <a:pt x="4159" y="2332"/>
                    <a:pt x="3970" y="2490"/>
                    <a:pt x="3750" y="2490"/>
                  </a:cubicBezTo>
                  <a:lnTo>
                    <a:pt x="2080" y="2490"/>
                  </a:lnTo>
                  <a:cubicBezTo>
                    <a:pt x="1859" y="2490"/>
                    <a:pt x="1702" y="2269"/>
                    <a:pt x="1702" y="2080"/>
                  </a:cubicBezTo>
                  <a:cubicBezTo>
                    <a:pt x="1702" y="1859"/>
                    <a:pt x="1891" y="1639"/>
                    <a:pt x="2080" y="1639"/>
                  </a:cubicBezTo>
                  <a:close/>
                  <a:moveTo>
                    <a:pt x="3750" y="3309"/>
                  </a:moveTo>
                  <a:cubicBezTo>
                    <a:pt x="3970" y="3309"/>
                    <a:pt x="4128" y="3498"/>
                    <a:pt x="4128" y="3687"/>
                  </a:cubicBezTo>
                  <a:cubicBezTo>
                    <a:pt x="4159" y="3970"/>
                    <a:pt x="3970" y="4128"/>
                    <a:pt x="3750" y="4128"/>
                  </a:cubicBezTo>
                  <a:lnTo>
                    <a:pt x="2080" y="4128"/>
                  </a:lnTo>
                  <a:cubicBezTo>
                    <a:pt x="1859" y="4128"/>
                    <a:pt x="1702" y="3939"/>
                    <a:pt x="1702" y="3687"/>
                  </a:cubicBezTo>
                  <a:cubicBezTo>
                    <a:pt x="1702" y="3466"/>
                    <a:pt x="1891" y="3309"/>
                    <a:pt x="2080" y="3309"/>
                  </a:cubicBezTo>
                  <a:close/>
                  <a:moveTo>
                    <a:pt x="442" y="1"/>
                  </a:moveTo>
                  <a:cubicBezTo>
                    <a:pt x="190" y="1"/>
                    <a:pt x="1" y="190"/>
                    <a:pt x="1" y="379"/>
                  </a:cubicBezTo>
                  <a:lnTo>
                    <a:pt x="1" y="5388"/>
                  </a:lnTo>
                  <a:cubicBezTo>
                    <a:pt x="1" y="5640"/>
                    <a:pt x="190" y="5798"/>
                    <a:pt x="442" y="5798"/>
                  </a:cubicBezTo>
                  <a:lnTo>
                    <a:pt x="5388" y="5798"/>
                  </a:lnTo>
                  <a:cubicBezTo>
                    <a:pt x="5640" y="5798"/>
                    <a:pt x="5829" y="5577"/>
                    <a:pt x="5829" y="5388"/>
                  </a:cubicBezTo>
                  <a:lnTo>
                    <a:pt x="5829" y="410"/>
                  </a:lnTo>
                  <a:cubicBezTo>
                    <a:pt x="5829" y="190"/>
                    <a:pt x="5640" y="1"/>
                    <a:pt x="5388" y="1"/>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grpSp>
      <p:grpSp>
        <p:nvGrpSpPr>
          <p:cNvPr id="265" name="Google Shape;6002;p67"/>
          <p:cNvGrpSpPr/>
          <p:nvPr/>
        </p:nvGrpSpPr>
        <p:grpSpPr>
          <a:xfrm>
            <a:off x="4569814" y="1891744"/>
            <a:ext cx="480716" cy="415100"/>
            <a:chOff x="-42651700" y="3217825"/>
            <a:chExt cx="367600" cy="317425"/>
          </a:xfrm>
          <a:solidFill>
            <a:schemeClr val="bg1">
              <a:lumMod val="50000"/>
            </a:schemeClr>
          </a:solidFill>
        </p:grpSpPr>
        <p:sp>
          <p:nvSpPr>
            <p:cNvPr id="266" name="Google Shape;6003;p67"/>
            <p:cNvSpPr/>
            <p:nvPr/>
          </p:nvSpPr>
          <p:spPr>
            <a:xfrm>
              <a:off x="-42651700" y="3239075"/>
              <a:ext cx="367600" cy="296175"/>
            </a:xfrm>
            <a:custGeom>
              <a:avLst/>
              <a:gdLst/>
              <a:ahLst/>
              <a:cxnLst/>
              <a:rect l="l" t="t" r="r" b="b"/>
              <a:pathLst>
                <a:path w="14704" h="11847" extrusionOk="0">
                  <a:moveTo>
                    <a:pt x="7370" y="797"/>
                  </a:moveTo>
                  <a:cubicBezTo>
                    <a:pt x="8536" y="797"/>
                    <a:pt x="9694" y="1246"/>
                    <a:pt x="10576" y="2143"/>
                  </a:cubicBezTo>
                  <a:cubicBezTo>
                    <a:pt x="12340" y="3908"/>
                    <a:pt x="12340" y="6775"/>
                    <a:pt x="10576" y="8539"/>
                  </a:cubicBezTo>
                  <a:cubicBezTo>
                    <a:pt x="9757" y="9390"/>
                    <a:pt x="8623" y="9894"/>
                    <a:pt x="7363" y="9894"/>
                  </a:cubicBezTo>
                  <a:cubicBezTo>
                    <a:pt x="6102" y="9894"/>
                    <a:pt x="4937" y="9358"/>
                    <a:pt x="4118" y="8539"/>
                  </a:cubicBezTo>
                  <a:cubicBezTo>
                    <a:pt x="2353" y="6775"/>
                    <a:pt x="2353" y="3908"/>
                    <a:pt x="4118" y="2143"/>
                  </a:cubicBezTo>
                  <a:cubicBezTo>
                    <a:pt x="5031" y="1246"/>
                    <a:pt x="6205" y="797"/>
                    <a:pt x="7370" y="797"/>
                  </a:cubicBezTo>
                  <a:close/>
                  <a:moveTo>
                    <a:pt x="7326" y="1"/>
                  </a:moveTo>
                  <a:cubicBezTo>
                    <a:pt x="2091" y="1"/>
                    <a:pt x="0" y="6750"/>
                    <a:pt x="4275" y="9768"/>
                  </a:cubicBezTo>
                  <a:lnTo>
                    <a:pt x="3424" y="11280"/>
                  </a:lnTo>
                  <a:cubicBezTo>
                    <a:pt x="3298" y="11532"/>
                    <a:pt x="3487" y="11847"/>
                    <a:pt x="3771" y="11847"/>
                  </a:cubicBezTo>
                  <a:cubicBezTo>
                    <a:pt x="3929" y="11847"/>
                    <a:pt x="4086" y="11784"/>
                    <a:pt x="4118" y="11626"/>
                  </a:cubicBezTo>
                  <a:lnTo>
                    <a:pt x="5000" y="10209"/>
                  </a:lnTo>
                  <a:cubicBezTo>
                    <a:pt x="5740" y="10571"/>
                    <a:pt x="6543" y="10752"/>
                    <a:pt x="7351" y="10752"/>
                  </a:cubicBezTo>
                  <a:cubicBezTo>
                    <a:pt x="8158" y="10752"/>
                    <a:pt x="8969" y="10571"/>
                    <a:pt x="9725" y="10209"/>
                  </a:cubicBezTo>
                  <a:lnTo>
                    <a:pt x="10576" y="11626"/>
                  </a:lnTo>
                  <a:cubicBezTo>
                    <a:pt x="10671" y="11784"/>
                    <a:pt x="10828" y="11847"/>
                    <a:pt x="10923" y="11847"/>
                  </a:cubicBezTo>
                  <a:cubicBezTo>
                    <a:pt x="11238" y="11847"/>
                    <a:pt x="11458" y="11532"/>
                    <a:pt x="11301" y="11280"/>
                  </a:cubicBezTo>
                  <a:lnTo>
                    <a:pt x="10419" y="9768"/>
                  </a:lnTo>
                  <a:cubicBezTo>
                    <a:pt x="14703" y="6775"/>
                    <a:pt x="12592" y="1"/>
                    <a:pt x="7363" y="1"/>
                  </a:cubicBezTo>
                  <a:cubicBezTo>
                    <a:pt x="7350" y="1"/>
                    <a:pt x="7338" y="1"/>
                    <a:pt x="7326" y="1"/>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67" name="Google Shape;6004;p67"/>
            <p:cNvSpPr/>
            <p:nvPr/>
          </p:nvSpPr>
          <p:spPr>
            <a:xfrm>
              <a:off x="-42419600" y="3217825"/>
              <a:ext cx="106350" cy="106350"/>
            </a:xfrm>
            <a:custGeom>
              <a:avLst/>
              <a:gdLst/>
              <a:ahLst/>
              <a:cxnLst/>
              <a:rect l="l" t="t" r="r" b="b"/>
              <a:pathLst>
                <a:path w="4254" h="4254" extrusionOk="0">
                  <a:moveTo>
                    <a:pt x="1355" y="0"/>
                  </a:moveTo>
                  <a:cubicBezTo>
                    <a:pt x="882" y="0"/>
                    <a:pt x="410" y="95"/>
                    <a:pt x="0" y="315"/>
                  </a:cubicBezTo>
                  <a:cubicBezTo>
                    <a:pt x="1891" y="946"/>
                    <a:pt x="3340" y="2395"/>
                    <a:pt x="3938" y="4254"/>
                  </a:cubicBezTo>
                  <a:cubicBezTo>
                    <a:pt x="4128" y="3844"/>
                    <a:pt x="4254" y="3371"/>
                    <a:pt x="4254" y="2899"/>
                  </a:cubicBezTo>
                  <a:cubicBezTo>
                    <a:pt x="4254" y="1292"/>
                    <a:pt x="2962" y="0"/>
                    <a:pt x="1355"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68" name="Google Shape;6005;p67"/>
            <p:cNvSpPr/>
            <p:nvPr/>
          </p:nvSpPr>
          <p:spPr>
            <a:xfrm>
              <a:off x="-42623600" y="3218600"/>
              <a:ext cx="106350" cy="106375"/>
            </a:xfrm>
            <a:custGeom>
              <a:avLst/>
              <a:gdLst/>
              <a:ahLst/>
              <a:cxnLst/>
              <a:rect l="l" t="t" r="r" b="b"/>
              <a:pathLst>
                <a:path w="4254" h="4255" extrusionOk="0">
                  <a:moveTo>
                    <a:pt x="2931" y="1"/>
                  </a:moveTo>
                  <a:cubicBezTo>
                    <a:pt x="1292" y="1"/>
                    <a:pt x="1" y="1293"/>
                    <a:pt x="1" y="2899"/>
                  </a:cubicBezTo>
                  <a:cubicBezTo>
                    <a:pt x="1" y="3372"/>
                    <a:pt x="127" y="3845"/>
                    <a:pt x="316" y="4254"/>
                  </a:cubicBezTo>
                  <a:cubicBezTo>
                    <a:pt x="977" y="2364"/>
                    <a:pt x="2426" y="915"/>
                    <a:pt x="4254" y="316"/>
                  </a:cubicBezTo>
                  <a:cubicBezTo>
                    <a:pt x="3876" y="127"/>
                    <a:pt x="3403" y="1"/>
                    <a:pt x="2931" y="1"/>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69" name="Google Shape;6006;p67"/>
            <p:cNvSpPr/>
            <p:nvPr/>
          </p:nvSpPr>
          <p:spPr>
            <a:xfrm>
              <a:off x="-42561375" y="3279250"/>
              <a:ext cx="185900" cy="186700"/>
            </a:xfrm>
            <a:custGeom>
              <a:avLst/>
              <a:gdLst/>
              <a:ahLst/>
              <a:cxnLst/>
              <a:rect l="l" t="t" r="r" b="b"/>
              <a:pathLst>
                <a:path w="7436" h="7468" extrusionOk="0">
                  <a:moveTo>
                    <a:pt x="3781" y="1671"/>
                  </a:moveTo>
                  <a:cubicBezTo>
                    <a:pt x="4033" y="1671"/>
                    <a:pt x="4191" y="1860"/>
                    <a:pt x="4191" y="2112"/>
                  </a:cubicBezTo>
                  <a:lnTo>
                    <a:pt x="4191" y="3340"/>
                  </a:lnTo>
                  <a:lnTo>
                    <a:pt x="5388" y="3340"/>
                  </a:lnTo>
                  <a:cubicBezTo>
                    <a:pt x="5640" y="3340"/>
                    <a:pt x="5829" y="3529"/>
                    <a:pt x="5829" y="3750"/>
                  </a:cubicBezTo>
                  <a:cubicBezTo>
                    <a:pt x="5829" y="4002"/>
                    <a:pt x="5640" y="4128"/>
                    <a:pt x="5388" y="4128"/>
                  </a:cubicBezTo>
                  <a:lnTo>
                    <a:pt x="3750" y="4128"/>
                  </a:lnTo>
                  <a:cubicBezTo>
                    <a:pt x="3498" y="4128"/>
                    <a:pt x="3308" y="3939"/>
                    <a:pt x="3308" y="3750"/>
                  </a:cubicBezTo>
                  <a:lnTo>
                    <a:pt x="3308" y="2112"/>
                  </a:lnTo>
                  <a:lnTo>
                    <a:pt x="3340" y="2112"/>
                  </a:lnTo>
                  <a:cubicBezTo>
                    <a:pt x="3340" y="1860"/>
                    <a:pt x="3529" y="1671"/>
                    <a:pt x="3781" y="1671"/>
                  </a:cubicBezTo>
                  <a:close/>
                  <a:moveTo>
                    <a:pt x="3750" y="1"/>
                  </a:moveTo>
                  <a:cubicBezTo>
                    <a:pt x="1702" y="1"/>
                    <a:pt x="32" y="1671"/>
                    <a:pt x="0" y="3750"/>
                  </a:cubicBezTo>
                  <a:cubicBezTo>
                    <a:pt x="32" y="5798"/>
                    <a:pt x="1702" y="7467"/>
                    <a:pt x="3750" y="7467"/>
                  </a:cubicBezTo>
                  <a:cubicBezTo>
                    <a:pt x="5797" y="7467"/>
                    <a:pt x="7436" y="5798"/>
                    <a:pt x="7436" y="3750"/>
                  </a:cubicBezTo>
                  <a:cubicBezTo>
                    <a:pt x="7436" y="1702"/>
                    <a:pt x="5797" y="64"/>
                    <a:pt x="3750" y="1"/>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grpSp>
      <p:grpSp>
        <p:nvGrpSpPr>
          <p:cNvPr id="270" name="Google Shape;6011;p67"/>
          <p:cNvGrpSpPr/>
          <p:nvPr/>
        </p:nvGrpSpPr>
        <p:grpSpPr>
          <a:xfrm>
            <a:off x="7585153" y="1867516"/>
            <a:ext cx="421868" cy="414479"/>
            <a:chOff x="-40748275" y="3238700"/>
            <a:chExt cx="322600" cy="316950"/>
          </a:xfrm>
          <a:solidFill>
            <a:schemeClr val="bg1">
              <a:lumMod val="50000"/>
            </a:schemeClr>
          </a:solidFill>
        </p:grpSpPr>
        <p:sp>
          <p:nvSpPr>
            <p:cNvPr id="271" name="Google Shape;6012;p67"/>
            <p:cNvSpPr/>
            <p:nvPr/>
          </p:nvSpPr>
          <p:spPr>
            <a:xfrm>
              <a:off x="-40709675" y="3273750"/>
              <a:ext cx="84300" cy="84300"/>
            </a:xfrm>
            <a:custGeom>
              <a:avLst/>
              <a:gdLst/>
              <a:ahLst/>
              <a:cxnLst/>
              <a:rect l="l" t="t" r="r" b="b"/>
              <a:pathLst>
                <a:path w="3372" h="3372" extrusionOk="0">
                  <a:moveTo>
                    <a:pt x="2710" y="0"/>
                  </a:moveTo>
                  <a:lnTo>
                    <a:pt x="1" y="2710"/>
                  </a:lnTo>
                  <a:lnTo>
                    <a:pt x="694" y="3371"/>
                  </a:lnTo>
                  <a:lnTo>
                    <a:pt x="3372" y="662"/>
                  </a:lnTo>
                  <a:lnTo>
                    <a:pt x="2710" y="0"/>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72" name="Google Shape;6013;p67"/>
            <p:cNvSpPr/>
            <p:nvPr/>
          </p:nvSpPr>
          <p:spPr>
            <a:xfrm>
              <a:off x="-40578925" y="3247175"/>
              <a:ext cx="151250" cy="149475"/>
            </a:xfrm>
            <a:custGeom>
              <a:avLst/>
              <a:gdLst/>
              <a:ahLst/>
              <a:cxnLst/>
              <a:rect l="l" t="t" r="r" b="b"/>
              <a:pathLst>
                <a:path w="6050" h="5979" extrusionOk="0">
                  <a:moveTo>
                    <a:pt x="2663" y="0"/>
                  </a:moveTo>
                  <a:cubicBezTo>
                    <a:pt x="2552" y="0"/>
                    <a:pt x="2442" y="39"/>
                    <a:pt x="2363" y="118"/>
                  </a:cubicBezTo>
                  <a:lnTo>
                    <a:pt x="1261" y="1221"/>
                  </a:lnTo>
                  <a:lnTo>
                    <a:pt x="2678" y="2639"/>
                  </a:lnTo>
                  <a:cubicBezTo>
                    <a:pt x="2836" y="2796"/>
                    <a:pt x="2836" y="3080"/>
                    <a:pt x="2678" y="3237"/>
                  </a:cubicBezTo>
                  <a:cubicBezTo>
                    <a:pt x="2637" y="3278"/>
                    <a:pt x="2560" y="3302"/>
                    <a:pt x="2473" y="3302"/>
                  </a:cubicBezTo>
                  <a:cubicBezTo>
                    <a:pt x="2360" y="3302"/>
                    <a:pt x="2232" y="3263"/>
                    <a:pt x="2143" y="3174"/>
                  </a:cubicBezTo>
                  <a:lnTo>
                    <a:pt x="725" y="1756"/>
                  </a:lnTo>
                  <a:lnTo>
                    <a:pt x="0" y="2481"/>
                  </a:lnTo>
                  <a:lnTo>
                    <a:pt x="3529" y="5978"/>
                  </a:lnTo>
                  <a:lnTo>
                    <a:pt x="5892" y="3615"/>
                  </a:lnTo>
                  <a:cubicBezTo>
                    <a:pt x="6049" y="3458"/>
                    <a:pt x="6049" y="3174"/>
                    <a:pt x="5892" y="3017"/>
                  </a:cubicBezTo>
                  <a:lnTo>
                    <a:pt x="2962" y="118"/>
                  </a:lnTo>
                  <a:cubicBezTo>
                    <a:pt x="2883" y="39"/>
                    <a:pt x="2773" y="0"/>
                    <a:pt x="2663"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73" name="Google Shape;6014;p67"/>
            <p:cNvSpPr/>
            <p:nvPr/>
          </p:nvSpPr>
          <p:spPr>
            <a:xfrm>
              <a:off x="-40678175" y="3305250"/>
              <a:ext cx="213475" cy="213475"/>
            </a:xfrm>
            <a:custGeom>
              <a:avLst/>
              <a:gdLst/>
              <a:ahLst/>
              <a:cxnLst/>
              <a:rect l="l" t="t" r="r" b="b"/>
              <a:pathLst>
                <a:path w="8539" h="8539" extrusionOk="0">
                  <a:moveTo>
                    <a:pt x="2679" y="0"/>
                  </a:moveTo>
                  <a:lnTo>
                    <a:pt x="1" y="2678"/>
                  </a:lnTo>
                  <a:lnTo>
                    <a:pt x="5861" y="8538"/>
                  </a:lnTo>
                  <a:lnTo>
                    <a:pt x="8539" y="5860"/>
                  </a:lnTo>
                  <a:lnTo>
                    <a:pt x="2679" y="0"/>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74" name="Google Shape;6015;p67"/>
            <p:cNvSpPr/>
            <p:nvPr/>
          </p:nvSpPr>
          <p:spPr>
            <a:xfrm>
              <a:off x="-40513550" y="3469850"/>
              <a:ext cx="87875" cy="85800"/>
            </a:xfrm>
            <a:custGeom>
              <a:avLst/>
              <a:gdLst/>
              <a:ahLst/>
              <a:cxnLst/>
              <a:rect l="l" t="t" r="r" b="b"/>
              <a:pathLst>
                <a:path w="3515" h="3432" extrusionOk="0">
                  <a:moveTo>
                    <a:pt x="2426" y="1"/>
                  </a:moveTo>
                  <a:lnTo>
                    <a:pt x="0" y="2427"/>
                  </a:lnTo>
                  <a:lnTo>
                    <a:pt x="2899" y="3404"/>
                  </a:lnTo>
                  <a:cubicBezTo>
                    <a:pt x="2948" y="3423"/>
                    <a:pt x="2996" y="3432"/>
                    <a:pt x="3044" y="3432"/>
                  </a:cubicBezTo>
                  <a:cubicBezTo>
                    <a:pt x="3302" y="3432"/>
                    <a:pt x="3514" y="3166"/>
                    <a:pt x="3434" y="2899"/>
                  </a:cubicBezTo>
                  <a:lnTo>
                    <a:pt x="2426" y="1"/>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75" name="Google Shape;6016;p67"/>
            <p:cNvSpPr/>
            <p:nvPr/>
          </p:nvSpPr>
          <p:spPr>
            <a:xfrm>
              <a:off x="-40738025" y="3404500"/>
              <a:ext cx="150450" cy="149475"/>
            </a:xfrm>
            <a:custGeom>
              <a:avLst/>
              <a:gdLst/>
              <a:ahLst/>
              <a:cxnLst/>
              <a:rect l="l" t="t" r="r" b="b"/>
              <a:pathLst>
                <a:path w="6018" h="5979" extrusionOk="0">
                  <a:moveTo>
                    <a:pt x="2521" y="0"/>
                  </a:moveTo>
                  <a:lnTo>
                    <a:pt x="1796" y="725"/>
                  </a:lnTo>
                  <a:lnTo>
                    <a:pt x="3308" y="2205"/>
                  </a:lnTo>
                  <a:cubicBezTo>
                    <a:pt x="3466" y="2363"/>
                    <a:pt x="3466" y="2646"/>
                    <a:pt x="3308" y="2804"/>
                  </a:cubicBezTo>
                  <a:cubicBezTo>
                    <a:pt x="3230" y="2883"/>
                    <a:pt x="3119" y="2922"/>
                    <a:pt x="3009" y="2922"/>
                  </a:cubicBezTo>
                  <a:cubicBezTo>
                    <a:pt x="2899" y="2922"/>
                    <a:pt x="2789" y="2883"/>
                    <a:pt x="2710" y="2804"/>
                  </a:cubicBezTo>
                  <a:lnTo>
                    <a:pt x="1229" y="1292"/>
                  </a:lnTo>
                  <a:lnTo>
                    <a:pt x="158" y="2363"/>
                  </a:lnTo>
                  <a:cubicBezTo>
                    <a:pt x="0" y="2520"/>
                    <a:pt x="0" y="2804"/>
                    <a:pt x="158" y="2962"/>
                  </a:cubicBezTo>
                  <a:lnTo>
                    <a:pt x="3056" y="5860"/>
                  </a:lnTo>
                  <a:cubicBezTo>
                    <a:pt x="3135" y="5939"/>
                    <a:pt x="3245" y="5978"/>
                    <a:pt x="3356" y="5978"/>
                  </a:cubicBezTo>
                  <a:cubicBezTo>
                    <a:pt x="3466" y="5978"/>
                    <a:pt x="3576" y="5939"/>
                    <a:pt x="3655" y="5860"/>
                  </a:cubicBezTo>
                  <a:lnTo>
                    <a:pt x="6018" y="3497"/>
                  </a:lnTo>
                  <a:lnTo>
                    <a:pt x="2521" y="0"/>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76" name="Google Shape;6017;p67"/>
            <p:cNvSpPr/>
            <p:nvPr/>
          </p:nvSpPr>
          <p:spPr>
            <a:xfrm>
              <a:off x="-40748275" y="3238700"/>
              <a:ext cx="92175" cy="87850"/>
            </a:xfrm>
            <a:custGeom>
              <a:avLst/>
              <a:gdLst/>
              <a:ahLst/>
              <a:cxnLst/>
              <a:rect l="l" t="t" r="r" b="b"/>
              <a:pathLst>
                <a:path w="3687" h="3514" extrusionOk="0">
                  <a:moveTo>
                    <a:pt x="2281" y="0"/>
                  </a:moveTo>
                  <a:cubicBezTo>
                    <a:pt x="1915" y="0"/>
                    <a:pt x="1545" y="142"/>
                    <a:pt x="1261" y="426"/>
                  </a:cubicBezTo>
                  <a:lnTo>
                    <a:pt x="568" y="1119"/>
                  </a:lnTo>
                  <a:cubicBezTo>
                    <a:pt x="1" y="1686"/>
                    <a:pt x="1" y="2568"/>
                    <a:pt x="568" y="3135"/>
                  </a:cubicBezTo>
                  <a:lnTo>
                    <a:pt x="946" y="3513"/>
                  </a:lnTo>
                  <a:lnTo>
                    <a:pt x="3687" y="804"/>
                  </a:lnTo>
                  <a:lnTo>
                    <a:pt x="3277" y="426"/>
                  </a:lnTo>
                  <a:cubicBezTo>
                    <a:pt x="3010" y="142"/>
                    <a:pt x="2647" y="0"/>
                    <a:pt x="2281"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grpSp>
      <p:sp>
        <p:nvSpPr>
          <p:cNvPr id="277" name="Google Shape;6042;p67"/>
          <p:cNvSpPr/>
          <p:nvPr/>
        </p:nvSpPr>
        <p:spPr>
          <a:xfrm>
            <a:off x="5201841" y="1892561"/>
            <a:ext cx="407908" cy="413466"/>
          </a:xfrm>
          <a:custGeom>
            <a:avLst/>
            <a:gdLst/>
            <a:ahLst/>
            <a:cxnLst/>
            <a:rect l="l" t="t" r="r" b="b"/>
            <a:pathLst>
              <a:path w="12477" h="12647" extrusionOk="0">
                <a:moveTo>
                  <a:pt x="3750" y="4538"/>
                </a:moveTo>
                <a:cubicBezTo>
                  <a:pt x="4223" y="4538"/>
                  <a:pt x="4601" y="4884"/>
                  <a:pt x="4601" y="5357"/>
                </a:cubicBezTo>
                <a:cubicBezTo>
                  <a:pt x="4601" y="5829"/>
                  <a:pt x="4223" y="6176"/>
                  <a:pt x="3750" y="6176"/>
                </a:cubicBezTo>
                <a:cubicBezTo>
                  <a:pt x="3277" y="6176"/>
                  <a:pt x="2931" y="5829"/>
                  <a:pt x="2931" y="5357"/>
                </a:cubicBezTo>
                <a:cubicBezTo>
                  <a:pt x="2931" y="4884"/>
                  <a:pt x="3277" y="4538"/>
                  <a:pt x="3750" y="4538"/>
                </a:cubicBezTo>
                <a:close/>
                <a:moveTo>
                  <a:pt x="6239" y="4538"/>
                </a:moveTo>
                <a:cubicBezTo>
                  <a:pt x="6711" y="4538"/>
                  <a:pt x="7058" y="4884"/>
                  <a:pt x="7058" y="5357"/>
                </a:cubicBezTo>
                <a:cubicBezTo>
                  <a:pt x="7058" y="5829"/>
                  <a:pt x="6711" y="6176"/>
                  <a:pt x="6239" y="6176"/>
                </a:cubicBezTo>
                <a:cubicBezTo>
                  <a:pt x="5766" y="6176"/>
                  <a:pt x="5420" y="5829"/>
                  <a:pt x="5420" y="5357"/>
                </a:cubicBezTo>
                <a:cubicBezTo>
                  <a:pt x="5420" y="4884"/>
                  <a:pt x="5766" y="4538"/>
                  <a:pt x="6239" y="4538"/>
                </a:cubicBezTo>
                <a:close/>
                <a:moveTo>
                  <a:pt x="8728" y="4538"/>
                </a:moveTo>
                <a:cubicBezTo>
                  <a:pt x="9200" y="4538"/>
                  <a:pt x="9547" y="4884"/>
                  <a:pt x="9547" y="5357"/>
                </a:cubicBezTo>
                <a:cubicBezTo>
                  <a:pt x="9547" y="5829"/>
                  <a:pt x="9200" y="6176"/>
                  <a:pt x="8728" y="6176"/>
                </a:cubicBezTo>
                <a:cubicBezTo>
                  <a:pt x="8255" y="6176"/>
                  <a:pt x="7877" y="5829"/>
                  <a:pt x="7877" y="5357"/>
                </a:cubicBezTo>
                <a:cubicBezTo>
                  <a:pt x="7877" y="4884"/>
                  <a:pt x="8255" y="4538"/>
                  <a:pt x="8728" y="4538"/>
                </a:cubicBezTo>
                <a:close/>
                <a:moveTo>
                  <a:pt x="6239" y="1"/>
                </a:moveTo>
                <a:cubicBezTo>
                  <a:pt x="2805" y="1"/>
                  <a:pt x="1" y="2395"/>
                  <a:pt x="1" y="5357"/>
                </a:cubicBezTo>
                <a:cubicBezTo>
                  <a:pt x="1" y="7436"/>
                  <a:pt x="1387" y="9200"/>
                  <a:pt x="3309" y="10082"/>
                </a:cubicBezTo>
                <a:lnTo>
                  <a:pt x="3309" y="12256"/>
                </a:lnTo>
                <a:cubicBezTo>
                  <a:pt x="3309" y="12486"/>
                  <a:pt x="3502" y="12646"/>
                  <a:pt x="3715" y="12646"/>
                </a:cubicBezTo>
                <a:cubicBezTo>
                  <a:pt x="3824" y="12646"/>
                  <a:pt x="3938" y="12604"/>
                  <a:pt x="4034" y="12508"/>
                </a:cubicBezTo>
                <a:lnTo>
                  <a:pt x="5609" y="10681"/>
                </a:lnTo>
                <a:cubicBezTo>
                  <a:pt x="5798" y="10681"/>
                  <a:pt x="5987" y="10713"/>
                  <a:pt x="6239" y="10713"/>
                </a:cubicBezTo>
                <a:cubicBezTo>
                  <a:pt x="9641" y="10713"/>
                  <a:pt x="12477" y="8350"/>
                  <a:pt x="12477" y="5357"/>
                </a:cubicBezTo>
                <a:cubicBezTo>
                  <a:pt x="12477" y="2395"/>
                  <a:pt x="9704" y="1"/>
                  <a:pt x="6239" y="1"/>
                </a:cubicBezTo>
                <a:close/>
              </a:path>
            </a:pathLst>
          </a:custGeom>
          <a:solidFill>
            <a:schemeClr val="bg1">
              <a:lumMod val="50000"/>
            </a:schemeClr>
          </a:solidFill>
          <a:ln>
            <a:noFill/>
          </a:ln>
        </p:spPr>
        <p:txBody>
          <a:bodyPr spcFirstLastPara="1" wrap="square" lIns="68569" tIns="68569" rIns="68569" bIns="68569" anchor="ctr" anchorCtr="0">
            <a:noAutofit/>
          </a:bodyPr>
          <a:lstStyle/>
          <a:p>
            <a:endParaRPr sz="1050">
              <a:solidFill>
                <a:srgbClr val="AE4500"/>
              </a:solidFill>
            </a:endParaRPr>
          </a:p>
        </p:txBody>
      </p:sp>
      <p:grpSp>
        <p:nvGrpSpPr>
          <p:cNvPr id="278" name="Google Shape;6047;p67"/>
          <p:cNvGrpSpPr/>
          <p:nvPr/>
        </p:nvGrpSpPr>
        <p:grpSpPr>
          <a:xfrm>
            <a:off x="8230417" y="1867736"/>
            <a:ext cx="415100" cy="378027"/>
            <a:chOff x="-40378075" y="3267450"/>
            <a:chExt cx="317425" cy="289075"/>
          </a:xfrm>
          <a:solidFill>
            <a:schemeClr val="bg1">
              <a:lumMod val="50000"/>
            </a:schemeClr>
          </a:solidFill>
        </p:grpSpPr>
        <p:sp>
          <p:nvSpPr>
            <p:cNvPr id="279" name="Google Shape;6048;p67"/>
            <p:cNvSpPr/>
            <p:nvPr/>
          </p:nvSpPr>
          <p:spPr>
            <a:xfrm>
              <a:off x="-40218975" y="3308400"/>
              <a:ext cx="158325" cy="248125"/>
            </a:xfrm>
            <a:custGeom>
              <a:avLst/>
              <a:gdLst/>
              <a:ahLst/>
              <a:cxnLst/>
              <a:rect l="l" t="t" r="r" b="b"/>
              <a:pathLst>
                <a:path w="6333" h="9925" extrusionOk="0">
                  <a:moveTo>
                    <a:pt x="4694" y="1"/>
                  </a:moveTo>
                  <a:lnTo>
                    <a:pt x="4694" y="7877"/>
                  </a:lnTo>
                  <a:cubicBezTo>
                    <a:pt x="4694" y="8097"/>
                    <a:pt x="4474" y="8255"/>
                    <a:pt x="4253" y="8255"/>
                  </a:cubicBezTo>
                  <a:cubicBezTo>
                    <a:pt x="2993" y="8255"/>
                    <a:pt x="1638" y="8696"/>
                    <a:pt x="693" y="9452"/>
                  </a:cubicBezTo>
                  <a:cubicBezTo>
                    <a:pt x="536" y="9546"/>
                    <a:pt x="189" y="9925"/>
                    <a:pt x="0" y="9925"/>
                  </a:cubicBezTo>
                  <a:lnTo>
                    <a:pt x="5073" y="9925"/>
                  </a:lnTo>
                  <a:cubicBezTo>
                    <a:pt x="5734" y="9925"/>
                    <a:pt x="6333" y="9357"/>
                    <a:pt x="6333" y="8696"/>
                  </a:cubicBezTo>
                  <a:lnTo>
                    <a:pt x="6333" y="1229"/>
                  </a:lnTo>
                  <a:cubicBezTo>
                    <a:pt x="6333" y="536"/>
                    <a:pt x="5766" y="1"/>
                    <a:pt x="5073" y="1"/>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80" name="Google Shape;6049;p67"/>
            <p:cNvSpPr/>
            <p:nvPr/>
          </p:nvSpPr>
          <p:spPr>
            <a:xfrm>
              <a:off x="-40316650" y="3267450"/>
              <a:ext cx="86675" cy="257575"/>
            </a:xfrm>
            <a:custGeom>
              <a:avLst/>
              <a:gdLst/>
              <a:ahLst/>
              <a:cxnLst/>
              <a:rect l="l" t="t" r="r" b="b"/>
              <a:pathLst>
                <a:path w="3467" h="10303" extrusionOk="0">
                  <a:moveTo>
                    <a:pt x="1" y="0"/>
                  </a:moveTo>
                  <a:lnTo>
                    <a:pt x="1" y="9105"/>
                  </a:lnTo>
                  <a:cubicBezTo>
                    <a:pt x="1166" y="9200"/>
                    <a:pt x="2489" y="9578"/>
                    <a:pt x="3466" y="10302"/>
                  </a:cubicBezTo>
                  <a:lnTo>
                    <a:pt x="3466" y="1197"/>
                  </a:lnTo>
                  <a:cubicBezTo>
                    <a:pt x="2489" y="473"/>
                    <a:pt x="1229" y="95"/>
                    <a:pt x="1"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81" name="Google Shape;6050;p67"/>
            <p:cNvSpPr/>
            <p:nvPr/>
          </p:nvSpPr>
          <p:spPr>
            <a:xfrm>
              <a:off x="-40209525" y="3267450"/>
              <a:ext cx="86650" cy="257575"/>
            </a:xfrm>
            <a:custGeom>
              <a:avLst/>
              <a:gdLst/>
              <a:ahLst/>
              <a:cxnLst/>
              <a:rect l="l" t="t" r="r" b="b"/>
              <a:pathLst>
                <a:path w="3466" h="10303" extrusionOk="0">
                  <a:moveTo>
                    <a:pt x="3466" y="0"/>
                  </a:moveTo>
                  <a:cubicBezTo>
                    <a:pt x="2300" y="95"/>
                    <a:pt x="977" y="473"/>
                    <a:pt x="0" y="1197"/>
                  </a:cubicBezTo>
                  <a:lnTo>
                    <a:pt x="0" y="10302"/>
                  </a:lnTo>
                  <a:cubicBezTo>
                    <a:pt x="977" y="9578"/>
                    <a:pt x="2237" y="9200"/>
                    <a:pt x="3466" y="9105"/>
                  </a:cubicBezTo>
                  <a:lnTo>
                    <a:pt x="3466" y="0"/>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82" name="Google Shape;6051;p67"/>
            <p:cNvSpPr/>
            <p:nvPr/>
          </p:nvSpPr>
          <p:spPr>
            <a:xfrm>
              <a:off x="-40378075" y="3308400"/>
              <a:ext cx="157550" cy="248125"/>
            </a:xfrm>
            <a:custGeom>
              <a:avLst/>
              <a:gdLst/>
              <a:ahLst/>
              <a:cxnLst/>
              <a:rect l="l" t="t" r="r" b="b"/>
              <a:pathLst>
                <a:path w="6302" h="9925" extrusionOk="0">
                  <a:moveTo>
                    <a:pt x="1229" y="1"/>
                  </a:moveTo>
                  <a:cubicBezTo>
                    <a:pt x="567" y="1"/>
                    <a:pt x="0" y="536"/>
                    <a:pt x="0" y="1198"/>
                  </a:cubicBezTo>
                  <a:lnTo>
                    <a:pt x="0" y="8664"/>
                  </a:lnTo>
                  <a:cubicBezTo>
                    <a:pt x="32" y="9357"/>
                    <a:pt x="567" y="9925"/>
                    <a:pt x="1229" y="9925"/>
                  </a:cubicBezTo>
                  <a:lnTo>
                    <a:pt x="6301" y="9925"/>
                  </a:lnTo>
                  <a:cubicBezTo>
                    <a:pt x="6112" y="9925"/>
                    <a:pt x="5766" y="9609"/>
                    <a:pt x="5608" y="9452"/>
                  </a:cubicBezTo>
                  <a:cubicBezTo>
                    <a:pt x="4631" y="8664"/>
                    <a:pt x="3277" y="8255"/>
                    <a:pt x="2048" y="8255"/>
                  </a:cubicBezTo>
                  <a:cubicBezTo>
                    <a:pt x="1828" y="8255"/>
                    <a:pt x="1638" y="8066"/>
                    <a:pt x="1638" y="7877"/>
                  </a:cubicBezTo>
                  <a:lnTo>
                    <a:pt x="1638" y="1"/>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grpSp>
      <p:grpSp>
        <p:nvGrpSpPr>
          <p:cNvPr id="283" name="Google Shape;6072;p67"/>
          <p:cNvGrpSpPr/>
          <p:nvPr/>
        </p:nvGrpSpPr>
        <p:grpSpPr>
          <a:xfrm>
            <a:off x="5776495" y="1872349"/>
            <a:ext cx="415134" cy="414872"/>
            <a:chOff x="-41895050" y="3217225"/>
            <a:chExt cx="317450" cy="317250"/>
          </a:xfrm>
          <a:solidFill>
            <a:schemeClr val="bg1">
              <a:lumMod val="50000"/>
            </a:schemeClr>
          </a:solidFill>
        </p:grpSpPr>
        <p:sp>
          <p:nvSpPr>
            <p:cNvPr id="284" name="Google Shape;6073;p67"/>
            <p:cNvSpPr/>
            <p:nvPr/>
          </p:nvSpPr>
          <p:spPr>
            <a:xfrm>
              <a:off x="-41895050" y="3273750"/>
              <a:ext cx="41775" cy="245750"/>
            </a:xfrm>
            <a:custGeom>
              <a:avLst/>
              <a:gdLst/>
              <a:ahLst/>
              <a:cxnLst/>
              <a:rect l="l" t="t" r="r" b="b"/>
              <a:pathLst>
                <a:path w="1671" h="9830" extrusionOk="0">
                  <a:moveTo>
                    <a:pt x="1" y="0"/>
                  </a:moveTo>
                  <a:lnTo>
                    <a:pt x="1" y="9830"/>
                  </a:lnTo>
                  <a:lnTo>
                    <a:pt x="1670" y="8192"/>
                  </a:lnTo>
                  <a:lnTo>
                    <a:pt x="1670" y="1639"/>
                  </a:lnTo>
                  <a:lnTo>
                    <a:pt x="1" y="0"/>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85" name="Google Shape;6074;p67"/>
            <p:cNvSpPr/>
            <p:nvPr/>
          </p:nvSpPr>
          <p:spPr>
            <a:xfrm>
              <a:off x="-41619375" y="3273750"/>
              <a:ext cx="41775" cy="245750"/>
            </a:xfrm>
            <a:custGeom>
              <a:avLst/>
              <a:gdLst/>
              <a:ahLst/>
              <a:cxnLst/>
              <a:rect l="l" t="t" r="r" b="b"/>
              <a:pathLst>
                <a:path w="1671" h="9830" extrusionOk="0">
                  <a:moveTo>
                    <a:pt x="1670" y="0"/>
                  </a:moveTo>
                  <a:lnTo>
                    <a:pt x="0" y="1639"/>
                  </a:lnTo>
                  <a:lnTo>
                    <a:pt x="0" y="8192"/>
                  </a:lnTo>
                  <a:lnTo>
                    <a:pt x="1670" y="9830"/>
                  </a:lnTo>
                  <a:lnTo>
                    <a:pt x="1670" y="0"/>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86" name="Google Shape;6075;p67"/>
            <p:cNvSpPr/>
            <p:nvPr/>
          </p:nvSpPr>
          <p:spPr>
            <a:xfrm>
              <a:off x="-41832825" y="3321000"/>
              <a:ext cx="193000" cy="151250"/>
            </a:xfrm>
            <a:custGeom>
              <a:avLst/>
              <a:gdLst/>
              <a:ahLst/>
              <a:cxnLst/>
              <a:rect l="l" t="t" r="r" b="b"/>
              <a:pathLst>
                <a:path w="7720" h="6050" extrusionOk="0">
                  <a:moveTo>
                    <a:pt x="1" y="1"/>
                  </a:moveTo>
                  <a:lnTo>
                    <a:pt x="1" y="6050"/>
                  </a:lnTo>
                  <a:lnTo>
                    <a:pt x="3592" y="6050"/>
                  </a:lnTo>
                  <a:lnTo>
                    <a:pt x="3592" y="4821"/>
                  </a:lnTo>
                  <a:cubicBezTo>
                    <a:pt x="3592" y="4600"/>
                    <a:pt x="3781" y="4411"/>
                    <a:pt x="4002" y="4411"/>
                  </a:cubicBezTo>
                  <a:lnTo>
                    <a:pt x="6491" y="4411"/>
                  </a:lnTo>
                  <a:cubicBezTo>
                    <a:pt x="6743" y="4411"/>
                    <a:pt x="6932" y="4600"/>
                    <a:pt x="6932" y="4821"/>
                  </a:cubicBezTo>
                  <a:lnTo>
                    <a:pt x="6932" y="6050"/>
                  </a:lnTo>
                  <a:lnTo>
                    <a:pt x="7719" y="6050"/>
                  </a:lnTo>
                  <a:lnTo>
                    <a:pt x="7719" y="1"/>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87" name="Google Shape;6076;p67"/>
            <p:cNvSpPr/>
            <p:nvPr/>
          </p:nvSpPr>
          <p:spPr>
            <a:xfrm>
              <a:off x="-41880075" y="3493500"/>
              <a:ext cx="287500" cy="40975"/>
            </a:xfrm>
            <a:custGeom>
              <a:avLst/>
              <a:gdLst/>
              <a:ahLst/>
              <a:cxnLst/>
              <a:rect l="l" t="t" r="r" b="b"/>
              <a:pathLst>
                <a:path w="11500" h="1639" extrusionOk="0">
                  <a:moveTo>
                    <a:pt x="1639" y="0"/>
                  </a:moveTo>
                  <a:lnTo>
                    <a:pt x="0" y="1638"/>
                  </a:lnTo>
                  <a:lnTo>
                    <a:pt x="11500" y="1638"/>
                  </a:lnTo>
                  <a:lnTo>
                    <a:pt x="9830" y="0"/>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88" name="Google Shape;6077;p67"/>
            <p:cNvSpPr/>
            <p:nvPr/>
          </p:nvSpPr>
          <p:spPr>
            <a:xfrm>
              <a:off x="-41880875" y="3217225"/>
              <a:ext cx="288300" cy="83325"/>
            </a:xfrm>
            <a:custGeom>
              <a:avLst/>
              <a:gdLst/>
              <a:ahLst/>
              <a:cxnLst/>
              <a:rect l="l" t="t" r="r" b="b"/>
              <a:pathLst>
                <a:path w="11532" h="3333" extrusionOk="0">
                  <a:moveTo>
                    <a:pt x="5798" y="1033"/>
                  </a:moveTo>
                  <a:lnTo>
                    <a:pt x="6459" y="1694"/>
                  </a:lnTo>
                  <a:lnTo>
                    <a:pt x="5136" y="1694"/>
                  </a:lnTo>
                  <a:lnTo>
                    <a:pt x="5798" y="1033"/>
                  </a:lnTo>
                  <a:close/>
                  <a:moveTo>
                    <a:pt x="5750" y="1"/>
                  </a:moveTo>
                  <a:cubicBezTo>
                    <a:pt x="5640" y="1"/>
                    <a:pt x="5530" y="40"/>
                    <a:pt x="5451" y="119"/>
                  </a:cubicBezTo>
                  <a:lnTo>
                    <a:pt x="3939" y="1663"/>
                  </a:lnTo>
                  <a:lnTo>
                    <a:pt x="1" y="1663"/>
                  </a:lnTo>
                  <a:lnTo>
                    <a:pt x="1639" y="3332"/>
                  </a:lnTo>
                  <a:lnTo>
                    <a:pt x="9862" y="3332"/>
                  </a:lnTo>
                  <a:lnTo>
                    <a:pt x="11532" y="1663"/>
                  </a:lnTo>
                  <a:lnTo>
                    <a:pt x="7593" y="1663"/>
                  </a:lnTo>
                  <a:lnTo>
                    <a:pt x="6050" y="119"/>
                  </a:lnTo>
                  <a:cubicBezTo>
                    <a:pt x="5971" y="40"/>
                    <a:pt x="5861" y="1"/>
                    <a:pt x="5750" y="1"/>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grpSp>
      <p:grpSp>
        <p:nvGrpSpPr>
          <p:cNvPr id="289" name="Google Shape;6107;p67"/>
          <p:cNvGrpSpPr/>
          <p:nvPr/>
        </p:nvGrpSpPr>
        <p:grpSpPr>
          <a:xfrm>
            <a:off x="6397010" y="1856364"/>
            <a:ext cx="418206" cy="413074"/>
            <a:chOff x="-41530375" y="3218800"/>
            <a:chExt cx="319800" cy="315875"/>
          </a:xfrm>
          <a:solidFill>
            <a:schemeClr val="bg1">
              <a:lumMod val="50000"/>
            </a:schemeClr>
          </a:solidFill>
        </p:grpSpPr>
        <p:sp>
          <p:nvSpPr>
            <p:cNvPr id="290" name="Google Shape;6108;p67"/>
            <p:cNvSpPr/>
            <p:nvPr/>
          </p:nvSpPr>
          <p:spPr>
            <a:xfrm>
              <a:off x="-41530375" y="3337550"/>
              <a:ext cx="199300" cy="197125"/>
            </a:xfrm>
            <a:custGeom>
              <a:avLst/>
              <a:gdLst/>
              <a:ahLst/>
              <a:cxnLst/>
              <a:rect l="l" t="t" r="r" b="b"/>
              <a:pathLst>
                <a:path w="7972" h="7885" extrusionOk="0">
                  <a:moveTo>
                    <a:pt x="3245" y="0"/>
                  </a:moveTo>
                  <a:lnTo>
                    <a:pt x="473" y="2804"/>
                  </a:lnTo>
                  <a:cubicBezTo>
                    <a:pt x="0" y="3277"/>
                    <a:pt x="0" y="4064"/>
                    <a:pt x="473" y="4568"/>
                  </a:cubicBezTo>
                  <a:lnTo>
                    <a:pt x="3403" y="7530"/>
                  </a:lnTo>
                  <a:cubicBezTo>
                    <a:pt x="3639" y="7766"/>
                    <a:pt x="3954" y="7884"/>
                    <a:pt x="4277" y="7884"/>
                  </a:cubicBezTo>
                  <a:cubicBezTo>
                    <a:pt x="4600" y="7884"/>
                    <a:pt x="4931" y="7766"/>
                    <a:pt x="5199" y="7530"/>
                  </a:cubicBezTo>
                  <a:lnTo>
                    <a:pt x="7971" y="4726"/>
                  </a:lnTo>
                  <a:lnTo>
                    <a:pt x="3245" y="0"/>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291" name="Google Shape;6109;p67"/>
            <p:cNvSpPr/>
            <p:nvPr/>
          </p:nvSpPr>
          <p:spPr>
            <a:xfrm>
              <a:off x="-41435075" y="3218800"/>
              <a:ext cx="224500" cy="221950"/>
            </a:xfrm>
            <a:custGeom>
              <a:avLst/>
              <a:gdLst/>
              <a:ahLst/>
              <a:cxnLst/>
              <a:rect l="l" t="t" r="r" b="b"/>
              <a:pathLst>
                <a:path w="8980" h="8878" extrusionOk="0">
                  <a:moveTo>
                    <a:pt x="4395" y="1"/>
                  </a:moveTo>
                  <a:cubicBezTo>
                    <a:pt x="4285" y="1"/>
                    <a:pt x="4175" y="40"/>
                    <a:pt x="4096" y="119"/>
                  </a:cubicBezTo>
                  <a:lnTo>
                    <a:pt x="1" y="4152"/>
                  </a:lnTo>
                  <a:lnTo>
                    <a:pt x="4726" y="8877"/>
                  </a:lnTo>
                  <a:lnTo>
                    <a:pt x="8822" y="4845"/>
                  </a:lnTo>
                  <a:cubicBezTo>
                    <a:pt x="8979" y="4687"/>
                    <a:pt x="8979" y="4404"/>
                    <a:pt x="8822" y="4246"/>
                  </a:cubicBezTo>
                  <a:lnTo>
                    <a:pt x="4695" y="119"/>
                  </a:lnTo>
                  <a:cubicBezTo>
                    <a:pt x="4616" y="40"/>
                    <a:pt x="4506" y="1"/>
                    <a:pt x="4395" y="1"/>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grpSp>
      <p:grpSp>
        <p:nvGrpSpPr>
          <p:cNvPr id="327" name="Google Shape;5593;p66"/>
          <p:cNvGrpSpPr/>
          <p:nvPr/>
        </p:nvGrpSpPr>
        <p:grpSpPr>
          <a:xfrm>
            <a:off x="3885546" y="2599752"/>
            <a:ext cx="501820" cy="501820"/>
            <a:chOff x="5049725" y="249400"/>
            <a:chExt cx="481825" cy="481825"/>
          </a:xfrm>
          <a:solidFill>
            <a:schemeClr val="bg1">
              <a:lumMod val="50000"/>
            </a:schemeClr>
          </a:solidFill>
        </p:grpSpPr>
        <p:sp>
          <p:nvSpPr>
            <p:cNvPr id="328" name="Google Shape;5594;p66"/>
            <p:cNvSpPr/>
            <p:nvPr/>
          </p:nvSpPr>
          <p:spPr>
            <a:xfrm>
              <a:off x="5191775" y="560925"/>
              <a:ext cx="197625" cy="170300"/>
            </a:xfrm>
            <a:custGeom>
              <a:avLst/>
              <a:gdLst/>
              <a:ahLst/>
              <a:cxnLst/>
              <a:rect l="l" t="t" r="r" b="b"/>
              <a:pathLst>
                <a:path w="7905" h="6812" extrusionOk="0">
                  <a:moveTo>
                    <a:pt x="6213" y="1129"/>
                  </a:moveTo>
                  <a:cubicBezTo>
                    <a:pt x="6523" y="1129"/>
                    <a:pt x="6776" y="1379"/>
                    <a:pt x="6776" y="1693"/>
                  </a:cubicBezTo>
                  <a:cubicBezTo>
                    <a:pt x="6776" y="2006"/>
                    <a:pt x="6523" y="2259"/>
                    <a:pt x="6213" y="2259"/>
                  </a:cubicBezTo>
                  <a:lnTo>
                    <a:pt x="1696" y="2259"/>
                  </a:lnTo>
                  <a:cubicBezTo>
                    <a:pt x="1383" y="2259"/>
                    <a:pt x="1130" y="2006"/>
                    <a:pt x="1130" y="1693"/>
                  </a:cubicBezTo>
                  <a:cubicBezTo>
                    <a:pt x="1130" y="1379"/>
                    <a:pt x="1383" y="1129"/>
                    <a:pt x="1696" y="1129"/>
                  </a:cubicBezTo>
                  <a:close/>
                  <a:moveTo>
                    <a:pt x="6213" y="3388"/>
                  </a:moveTo>
                  <a:cubicBezTo>
                    <a:pt x="6523" y="3388"/>
                    <a:pt x="6776" y="3638"/>
                    <a:pt x="6776" y="3951"/>
                  </a:cubicBezTo>
                  <a:cubicBezTo>
                    <a:pt x="6776" y="4264"/>
                    <a:pt x="6523" y="4517"/>
                    <a:pt x="6213" y="4517"/>
                  </a:cubicBezTo>
                  <a:lnTo>
                    <a:pt x="1696" y="4517"/>
                  </a:lnTo>
                  <a:cubicBezTo>
                    <a:pt x="1383" y="4517"/>
                    <a:pt x="1130" y="4264"/>
                    <a:pt x="1130" y="3951"/>
                  </a:cubicBezTo>
                  <a:cubicBezTo>
                    <a:pt x="1130" y="3638"/>
                    <a:pt x="1383" y="3388"/>
                    <a:pt x="1696" y="3388"/>
                  </a:cubicBezTo>
                  <a:close/>
                  <a:moveTo>
                    <a:pt x="0" y="0"/>
                  </a:moveTo>
                  <a:lnTo>
                    <a:pt x="0" y="6249"/>
                  </a:lnTo>
                  <a:cubicBezTo>
                    <a:pt x="0" y="6559"/>
                    <a:pt x="253" y="6812"/>
                    <a:pt x="567" y="6812"/>
                  </a:cubicBezTo>
                  <a:lnTo>
                    <a:pt x="7342" y="6812"/>
                  </a:lnTo>
                  <a:cubicBezTo>
                    <a:pt x="7652" y="6812"/>
                    <a:pt x="7905" y="6559"/>
                    <a:pt x="7905" y="6249"/>
                  </a:cubicBezTo>
                  <a:lnTo>
                    <a:pt x="7905" y="0"/>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329" name="Google Shape;5595;p66"/>
            <p:cNvSpPr/>
            <p:nvPr/>
          </p:nvSpPr>
          <p:spPr>
            <a:xfrm>
              <a:off x="5049725" y="249400"/>
              <a:ext cx="481825" cy="396225"/>
            </a:xfrm>
            <a:custGeom>
              <a:avLst/>
              <a:gdLst/>
              <a:ahLst/>
              <a:cxnLst/>
              <a:rect l="l" t="t" r="r" b="b"/>
              <a:pathLst>
                <a:path w="19273" h="15849" extrusionOk="0">
                  <a:moveTo>
                    <a:pt x="4553" y="4518"/>
                  </a:moveTo>
                  <a:lnTo>
                    <a:pt x="4553" y="5686"/>
                  </a:lnTo>
                  <a:lnTo>
                    <a:pt x="3424" y="5686"/>
                  </a:lnTo>
                  <a:lnTo>
                    <a:pt x="3424" y="4948"/>
                  </a:lnTo>
                  <a:cubicBezTo>
                    <a:pt x="3424" y="4710"/>
                    <a:pt x="3617" y="4518"/>
                    <a:pt x="3852" y="4518"/>
                  </a:cubicBezTo>
                  <a:close/>
                  <a:moveTo>
                    <a:pt x="15418" y="4518"/>
                  </a:moveTo>
                  <a:cubicBezTo>
                    <a:pt x="15653" y="4518"/>
                    <a:pt x="15845" y="4710"/>
                    <a:pt x="15845" y="4948"/>
                  </a:cubicBezTo>
                  <a:lnTo>
                    <a:pt x="15845" y="5686"/>
                  </a:lnTo>
                  <a:lnTo>
                    <a:pt x="14716" y="5686"/>
                  </a:lnTo>
                  <a:lnTo>
                    <a:pt x="14716" y="4518"/>
                  </a:lnTo>
                  <a:close/>
                  <a:moveTo>
                    <a:pt x="10199" y="1130"/>
                  </a:moveTo>
                  <a:lnTo>
                    <a:pt x="10199" y="3954"/>
                  </a:lnTo>
                  <a:cubicBezTo>
                    <a:pt x="10199" y="4265"/>
                    <a:pt x="10452" y="4518"/>
                    <a:pt x="10765" y="4518"/>
                  </a:cubicBezTo>
                  <a:lnTo>
                    <a:pt x="13587" y="4518"/>
                  </a:lnTo>
                  <a:lnTo>
                    <a:pt x="13587" y="6815"/>
                  </a:lnTo>
                  <a:lnTo>
                    <a:pt x="5682" y="6815"/>
                  </a:lnTo>
                  <a:lnTo>
                    <a:pt x="5682" y="1130"/>
                  </a:lnTo>
                  <a:close/>
                  <a:moveTo>
                    <a:pt x="16412" y="9074"/>
                  </a:moveTo>
                  <a:cubicBezTo>
                    <a:pt x="16722" y="9074"/>
                    <a:pt x="16975" y="9324"/>
                    <a:pt x="16975" y="9637"/>
                  </a:cubicBezTo>
                  <a:cubicBezTo>
                    <a:pt x="16975" y="9950"/>
                    <a:pt x="16722" y="10203"/>
                    <a:pt x="16412" y="10203"/>
                  </a:cubicBezTo>
                  <a:lnTo>
                    <a:pt x="15282" y="10203"/>
                  </a:lnTo>
                  <a:cubicBezTo>
                    <a:pt x="14969" y="10203"/>
                    <a:pt x="14716" y="9950"/>
                    <a:pt x="14716" y="9637"/>
                  </a:cubicBezTo>
                  <a:cubicBezTo>
                    <a:pt x="14716" y="9324"/>
                    <a:pt x="14969" y="9074"/>
                    <a:pt x="15282" y="9074"/>
                  </a:cubicBezTo>
                  <a:close/>
                  <a:moveTo>
                    <a:pt x="10782" y="1"/>
                  </a:moveTo>
                  <a:cubicBezTo>
                    <a:pt x="10776" y="1"/>
                    <a:pt x="10771" y="1"/>
                    <a:pt x="10765" y="1"/>
                  </a:cubicBezTo>
                  <a:lnTo>
                    <a:pt x="5119" y="1"/>
                  </a:lnTo>
                  <a:cubicBezTo>
                    <a:pt x="4806" y="1"/>
                    <a:pt x="4553" y="254"/>
                    <a:pt x="4553" y="567"/>
                  </a:cubicBezTo>
                  <a:lnTo>
                    <a:pt x="4553" y="3388"/>
                  </a:lnTo>
                  <a:lnTo>
                    <a:pt x="3852" y="3388"/>
                  </a:lnTo>
                  <a:cubicBezTo>
                    <a:pt x="2993" y="3388"/>
                    <a:pt x="2295" y="4087"/>
                    <a:pt x="2295" y="4948"/>
                  </a:cubicBezTo>
                  <a:lnTo>
                    <a:pt x="2295" y="5686"/>
                  </a:lnTo>
                  <a:lnTo>
                    <a:pt x="1693" y="5686"/>
                  </a:lnTo>
                  <a:cubicBezTo>
                    <a:pt x="756" y="5686"/>
                    <a:pt x="0" y="6442"/>
                    <a:pt x="0" y="7378"/>
                  </a:cubicBezTo>
                  <a:lnTo>
                    <a:pt x="0" y="14154"/>
                  </a:lnTo>
                  <a:cubicBezTo>
                    <a:pt x="0" y="15090"/>
                    <a:pt x="756" y="15846"/>
                    <a:pt x="1693" y="15849"/>
                  </a:cubicBezTo>
                  <a:lnTo>
                    <a:pt x="4553" y="15849"/>
                  </a:lnTo>
                  <a:lnTo>
                    <a:pt x="4553" y="12461"/>
                  </a:lnTo>
                  <a:lnTo>
                    <a:pt x="3990" y="12461"/>
                  </a:lnTo>
                  <a:cubicBezTo>
                    <a:pt x="3677" y="12461"/>
                    <a:pt x="3424" y="12208"/>
                    <a:pt x="3424" y="11895"/>
                  </a:cubicBezTo>
                  <a:cubicBezTo>
                    <a:pt x="3424" y="11582"/>
                    <a:pt x="3677" y="11332"/>
                    <a:pt x="3990" y="11332"/>
                  </a:cubicBezTo>
                  <a:lnTo>
                    <a:pt x="15282" y="11332"/>
                  </a:lnTo>
                  <a:cubicBezTo>
                    <a:pt x="15593" y="11332"/>
                    <a:pt x="15845" y="11582"/>
                    <a:pt x="15845" y="11895"/>
                  </a:cubicBezTo>
                  <a:cubicBezTo>
                    <a:pt x="15845" y="12208"/>
                    <a:pt x="15593" y="12461"/>
                    <a:pt x="15282" y="12461"/>
                  </a:cubicBezTo>
                  <a:lnTo>
                    <a:pt x="14716" y="12461"/>
                  </a:lnTo>
                  <a:lnTo>
                    <a:pt x="14716" y="15849"/>
                  </a:lnTo>
                  <a:lnTo>
                    <a:pt x="17541" y="15849"/>
                  </a:lnTo>
                  <a:cubicBezTo>
                    <a:pt x="18474" y="15849"/>
                    <a:pt x="19272" y="15087"/>
                    <a:pt x="19272" y="14154"/>
                  </a:cubicBezTo>
                  <a:lnTo>
                    <a:pt x="19272" y="7378"/>
                  </a:lnTo>
                  <a:cubicBezTo>
                    <a:pt x="19272" y="6445"/>
                    <a:pt x="18474" y="5686"/>
                    <a:pt x="17541" y="5686"/>
                  </a:cubicBezTo>
                  <a:lnTo>
                    <a:pt x="16975" y="5686"/>
                  </a:lnTo>
                  <a:lnTo>
                    <a:pt x="16975" y="4948"/>
                  </a:lnTo>
                  <a:cubicBezTo>
                    <a:pt x="16975" y="4087"/>
                    <a:pt x="16276" y="3388"/>
                    <a:pt x="15418" y="3388"/>
                  </a:cubicBezTo>
                  <a:lnTo>
                    <a:pt x="14385" y="3388"/>
                  </a:lnTo>
                  <a:cubicBezTo>
                    <a:pt x="11026" y="30"/>
                    <a:pt x="11079" y="1"/>
                    <a:pt x="10782" y="1"/>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grpSp>
      <p:grpSp>
        <p:nvGrpSpPr>
          <p:cNvPr id="330" name="Google Shape;5596;p66"/>
          <p:cNvGrpSpPr/>
          <p:nvPr/>
        </p:nvGrpSpPr>
        <p:grpSpPr>
          <a:xfrm>
            <a:off x="5180759" y="2670650"/>
            <a:ext cx="395025" cy="395025"/>
            <a:chOff x="5660400" y="238125"/>
            <a:chExt cx="481825" cy="481825"/>
          </a:xfrm>
          <a:solidFill>
            <a:schemeClr val="bg1">
              <a:lumMod val="50000"/>
            </a:schemeClr>
          </a:solidFill>
        </p:grpSpPr>
        <p:sp>
          <p:nvSpPr>
            <p:cNvPr id="331" name="Google Shape;5597;p66"/>
            <p:cNvSpPr/>
            <p:nvPr/>
          </p:nvSpPr>
          <p:spPr>
            <a:xfrm>
              <a:off x="5660400" y="436700"/>
              <a:ext cx="481825" cy="283250"/>
            </a:xfrm>
            <a:custGeom>
              <a:avLst/>
              <a:gdLst/>
              <a:ahLst/>
              <a:cxnLst/>
              <a:rect l="l" t="t" r="r" b="b"/>
              <a:pathLst>
                <a:path w="19273" h="11330" extrusionOk="0">
                  <a:moveTo>
                    <a:pt x="5120" y="1130"/>
                  </a:moveTo>
                  <a:cubicBezTo>
                    <a:pt x="5433" y="1130"/>
                    <a:pt x="5683" y="1380"/>
                    <a:pt x="5683" y="1693"/>
                  </a:cubicBezTo>
                  <a:cubicBezTo>
                    <a:pt x="5683" y="2006"/>
                    <a:pt x="5433" y="2259"/>
                    <a:pt x="5120" y="2259"/>
                  </a:cubicBezTo>
                  <a:lnTo>
                    <a:pt x="2861" y="2259"/>
                  </a:lnTo>
                  <a:cubicBezTo>
                    <a:pt x="2548" y="2259"/>
                    <a:pt x="2298" y="2006"/>
                    <a:pt x="2298" y="1693"/>
                  </a:cubicBezTo>
                  <a:cubicBezTo>
                    <a:pt x="2298" y="1380"/>
                    <a:pt x="2548" y="1130"/>
                    <a:pt x="2861" y="1130"/>
                  </a:cubicBezTo>
                  <a:close/>
                  <a:moveTo>
                    <a:pt x="10766" y="1130"/>
                  </a:moveTo>
                  <a:cubicBezTo>
                    <a:pt x="11079" y="1130"/>
                    <a:pt x="11329" y="1380"/>
                    <a:pt x="11329" y="1693"/>
                  </a:cubicBezTo>
                  <a:cubicBezTo>
                    <a:pt x="11329" y="2006"/>
                    <a:pt x="11079" y="2259"/>
                    <a:pt x="10766" y="2259"/>
                  </a:cubicBezTo>
                  <a:lnTo>
                    <a:pt x="8507" y="2259"/>
                  </a:lnTo>
                  <a:cubicBezTo>
                    <a:pt x="8194" y="2259"/>
                    <a:pt x="7944" y="2006"/>
                    <a:pt x="7944" y="1693"/>
                  </a:cubicBezTo>
                  <a:cubicBezTo>
                    <a:pt x="7944" y="1380"/>
                    <a:pt x="8194" y="1130"/>
                    <a:pt x="8507" y="1130"/>
                  </a:cubicBezTo>
                  <a:close/>
                  <a:moveTo>
                    <a:pt x="16412" y="1130"/>
                  </a:moveTo>
                  <a:cubicBezTo>
                    <a:pt x="16725" y="1130"/>
                    <a:pt x="16975" y="1380"/>
                    <a:pt x="16975" y="1693"/>
                  </a:cubicBezTo>
                  <a:cubicBezTo>
                    <a:pt x="16975" y="2006"/>
                    <a:pt x="16725" y="2259"/>
                    <a:pt x="16412" y="2259"/>
                  </a:cubicBezTo>
                  <a:lnTo>
                    <a:pt x="14153" y="2259"/>
                  </a:lnTo>
                  <a:cubicBezTo>
                    <a:pt x="13840" y="2259"/>
                    <a:pt x="13590" y="2006"/>
                    <a:pt x="13590" y="1693"/>
                  </a:cubicBezTo>
                  <a:cubicBezTo>
                    <a:pt x="13590" y="1380"/>
                    <a:pt x="13840" y="1130"/>
                    <a:pt x="14153" y="1130"/>
                  </a:cubicBezTo>
                  <a:close/>
                  <a:moveTo>
                    <a:pt x="5120" y="4518"/>
                  </a:moveTo>
                  <a:cubicBezTo>
                    <a:pt x="5433" y="4518"/>
                    <a:pt x="5683" y="4767"/>
                    <a:pt x="5683" y="5081"/>
                  </a:cubicBezTo>
                  <a:cubicBezTo>
                    <a:pt x="5683" y="5394"/>
                    <a:pt x="5433" y="5647"/>
                    <a:pt x="5120" y="5647"/>
                  </a:cubicBezTo>
                  <a:lnTo>
                    <a:pt x="2861" y="5647"/>
                  </a:lnTo>
                  <a:cubicBezTo>
                    <a:pt x="2548" y="5647"/>
                    <a:pt x="2298" y="5394"/>
                    <a:pt x="2298" y="5081"/>
                  </a:cubicBezTo>
                  <a:cubicBezTo>
                    <a:pt x="2298" y="4767"/>
                    <a:pt x="2548" y="4518"/>
                    <a:pt x="2861" y="4518"/>
                  </a:cubicBezTo>
                  <a:close/>
                  <a:moveTo>
                    <a:pt x="10766" y="4518"/>
                  </a:moveTo>
                  <a:cubicBezTo>
                    <a:pt x="11079" y="4518"/>
                    <a:pt x="11329" y="4767"/>
                    <a:pt x="11329" y="5081"/>
                  </a:cubicBezTo>
                  <a:cubicBezTo>
                    <a:pt x="11329" y="5394"/>
                    <a:pt x="11079" y="5647"/>
                    <a:pt x="10766" y="5647"/>
                  </a:cubicBezTo>
                  <a:lnTo>
                    <a:pt x="8507" y="5647"/>
                  </a:lnTo>
                  <a:cubicBezTo>
                    <a:pt x="8194" y="5647"/>
                    <a:pt x="7944" y="5394"/>
                    <a:pt x="7944" y="5081"/>
                  </a:cubicBezTo>
                  <a:cubicBezTo>
                    <a:pt x="7944" y="4767"/>
                    <a:pt x="8194" y="4518"/>
                    <a:pt x="8507" y="4518"/>
                  </a:cubicBezTo>
                  <a:close/>
                  <a:moveTo>
                    <a:pt x="16412" y="4518"/>
                  </a:moveTo>
                  <a:cubicBezTo>
                    <a:pt x="16725" y="4518"/>
                    <a:pt x="16975" y="4767"/>
                    <a:pt x="16975" y="5081"/>
                  </a:cubicBezTo>
                  <a:cubicBezTo>
                    <a:pt x="16975" y="5394"/>
                    <a:pt x="16725" y="5647"/>
                    <a:pt x="16412" y="5647"/>
                  </a:cubicBezTo>
                  <a:lnTo>
                    <a:pt x="14153" y="5647"/>
                  </a:lnTo>
                  <a:cubicBezTo>
                    <a:pt x="13840" y="5647"/>
                    <a:pt x="13590" y="5394"/>
                    <a:pt x="13590" y="5081"/>
                  </a:cubicBezTo>
                  <a:cubicBezTo>
                    <a:pt x="13590" y="4767"/>
                    <a:pt x="13840" y="4518"/>
                    <a:pt x="14153" y="4518"/>
                  </a:cubicBezTo>
                  <a:close/>
                  <a:moveTo>
                    <a:pt x="5120" y="7941"/>
                  </a:moveTo>
                  <a:cubicBezTo>
                    <a:pt x="5433" y="7941"/>
                    <a:pt x="5683" y="8194"/>
                    <a:pt x="5683" y="8507"/>
                  </a:cubicBezTo>
                  <a:cubicBezTo>
                    <a:pt x="5683" y="8818"/>
                    <a:pt x="5433" y="9071"/>
                    <a:pt x="5120" y="9071"/>
                  </a:cubicBezTo>
                  <a:lnTo>
                    <a:pt x="2861" y="9071"/>
                  </a:lnTo>
                  <a:cubicBezTo>
                    <a:pt x="2548" y="9071"/>
                    <a:pt x="2298" y="8818"/>
                    <a:pt x="2298" y="8507"/>
                  </a:cubicBezTo>
                  <a:cubicBezTo>
                    <a:pt x="2298" y="8194"/>
                    <a:pt x="2548" y="7941"/>
                    <a:pt x="2861" y="7941"/>
                  </a:cubicBezTo>
                  <a:close/>
                  <a:moveTo>
                    <a:pt x="10766" y="7941"/>
                  </a:moveTo>
                  <a:cubicBezTo>
                    <a:pt x="11079" y="7941"/>
                    <a:pt x="11329" y="8194"/>
                    <a:pt x="11329" y="8507"/>
                  </a:cubicBezTo>
                  <a:cubicBezTo>
                    <a:pt x="11329" y="8818"/>
                    <a:pt x="11079" y="9071"/>
                    <a:pt x="10766" y="9071"/>
                  </a:cubicBezTo>
                  <a:lnTo>
                    <a:pt x="8507" y="9071"/>
                  </a:lnTo>
                  <a:cubicBezTo>
                    <a:pt x="8194" y="9071"/>
                    <a:pt x="7944" y="8818"/>
                    <a:pt x="7944" y="8507"/>
                  </a:cubicBezTo>
                  <a:cubicBezTo>
                    <a:pt x="7944" y="8194"/>
                    <a:pt x="8194" y="7941"/>
                    <a:pt x="8507" y="7941"/>
                  </a:cubicBezTo>
                  <a:close/>
                  <a:moveTo>
                    <a:pt x="16412" y="7941"/>
                  </a:moveTo>
                  <a:cubicBezTo>
                    <a:pt x="16725" y="7941"/>
                    <a:pt x="16975" y="8194"/>
                    <a:pt x="16975" y="8507"/>
                  </a:cubicBezTo>
                  <a:cubicBezTo>
                    <a:pt x="16975" y="8818"/>
                    <a:pt x="16725" y="9071"/>
                    <a:pt x="16412" y="9071"/>
                  </a:cubicBezTo>
                  <a:lnTo>
                    <a:pt x="14153" y="9071"/>
                  </a:lnTo>
                  <a:cubicBezTo>
                    <a:pt x="13840" y="9071"/>
                    <a:pt x="13590" y="8818"/>
                    <a:pt x="13590" y="8507"/>
                  </a:cubicBezTo>
                  <a:cubicBezTo>
                    <a:pt x="13590" y="8194"/>
                    <a:pt x="13840" y="7941"/>
                    <a:pt x="14153" y="7941"/>
                  </a:cubicBezTo>
                  <a:close/>
                  <a:moveTo>
                    <a:pt x="1" y="1"/>
                  </a:moveTo>
                  <a:lnTo>
                    <a:pt x="1" y="9637"/>
                  </a:lnTo>
                  <a:cubicBezTo>
                    <a:pt x="1" y="10570"/>
                    <a:pt x="759" y="11329"/>
                    <a:pt x="1696" y="11329"/>
                  </a:cubicBezTo>
                  <a:lnTo>
                    <a:pt x="17580" y="11329"/>
                  </a:lnTo>
                  <a:cubicBezTo>
                    <a:pt x="18514" y="11329"/>
                    <a:pt x="19273" y="10570"/>
                    <a:pt x="19273" y="9637"/>
                  </a:cubicBezTo>
                  <a:lnTo>
                    <a:pt x="19273" y="1"/>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332" name="Google Shape;5598;p66"/>
            <p:cNvSpPr/>
            <p:nvPr/>
          </p:nvSpPr>
          <p:spPr>
            <a:xfrm>
              <a:off x="5660400" y="238125"/>
              <a:ext cx="481825" cy="170375"/>
            </a:xfrm>
            <a:custGeom>
              <a:avLst/>
              <a:gdLst/>
              <a:ahLst/>
              <a:cxnLst/>
              <a:rect l="l" t="t" r="r" b="b"/>
              <a:pathLst>
                <a:path w="19273" h="6815" extrusionOk="0">
                  <a:moveTo>
                    <a:pt x="3990" y="1129"/>
                  </a:moveTo>
                  <a:cubicBezTo>
                    <a:pt x="4304" y="1129"/>
                    <a:pt x="4557" y="1382"/>
                    <a:pt x="4557" y="1695"/>
                  </a:cubicBezTo>
                  <a:lnTo>
                    <a:pt x="4557" y="3954"/>
                  </a:lnTo>
                  <a:cubicBezTo>
                    <a:pt x="4557" y="4264"/>
                    <a:pt x="4304" y="4517"/>
                    <a:pt x="3990" y="4517"/>
                  </a:cubicBezTo>
                  <a:cubicBezTo>
                    <a:pt x="3677" y="4517"/>
                    <a:pt x="3427" y="4264"/>
                    <a:pt x="3427" y="3954"/>
                  </a:cubicBezTo>
                  <a:lnTo>
                    <a:pt x="3427" y="1695"/>
                  </a:lnTo>
                  <a:cubicBezTo>
                    <a:pt x="3427" y="1382"/>
                    <a:pt x="3677" y="1129"/>
                    <a:pt x="3990" y="1129"/>
                  </a:cubicBezTo>
                  <a:close/>
                  <a:moveTo>
                    <a:pt x="9637" y="1129"/>
                  </a:moveTo>
                  <a:cubicBezTo>
                    <a:pt x="9950" y="1129"/>
                    <a:pt x="10203" y="1382"/>
                    <a:pt x="10203" y="1695"/>
                  </a:cubicBezTo>
                  <a:lnTo>
                    <a:pt x="10203" y="3954"/>
                  </a:lnTo>
                  <a:cubicBezTo>
                    <a:pt x="10203" y="4264"/>
                    <a:pt x="9950" y="4517"/>
                    <a:pt x="9637" y="4517"/>
                  </a:cubicBezTo>
                  <a:cubicBezTo>
                    <a:pt x="9323" y="4517"/>
                    <a:pt x="9073" y="4264"/>
                    <a:pt x="9073" y="3954"/>
                  </a:cubicBezTo>
                  <a:lnTo>
                    <a:pt x="9073" y="1695"/>
                  </a:lnTo>
                  <a:cubicBezTo>
                    <a:pt x="9073" y="1382"/>
                    <a:pt x="9323" y="1129"/>
                    <a:pt x="9637" y="1129"/>
                  </a:cubicBezTo>
                  <a:close/>
                  <a:moveTo>
                    <a:pt x="15283" y="1129"/>
                  </a:moveTo>
                  <a:cubicBezTo>
                    <a:pt x="15596" y="1129"/>
                    <a:pt x="15849" y="1382"/>
                    <a:pt x="15849" y="1695"/>
                  </a:cubicBezTo>
                  <a:lnTo>
                    <a:pt x="15849" y="3954"/>
                  </a:lnTo>
                  <a:cubicBezTo>
                    <a:pt x="15849" y="4264"/>
                    <a:pt x="15596" y="4517"/>
                    <a:pt x="15283" y="4517"/>
                  </a:cubicBezTo>
                  <a:cubicBezTo>
                    <a:pt x="14969" y="4517"/>
                    <a:pt x="14719" y="4264"/>
                    <a:pt x="14719" y="3954"/>
                  </a:cubicBezTo>
                  <a:lnTo>
                    <a:pt x="14719" y="1695"/>
                  </a:lnTo>
                  <a:cubicBezTo>
                    <a:pt x="14719" y="1382"/>
                    <a:pt x="14969" y="1129"/>
                    <a:pt x="15283" y="1129"/>
                  </a:cubicBezTo>
                  <a:close/>
                  <a:moveTo>
                    <a:pt x="3990" y="0"/>
                  </a:moveTo>
                  <a:cubicBezTo>
                    <a:pt x="3054" y="0"/>
                    <a:pt x="2298" y="759"/>
                    <a:pt x="2298" y="1695"/>
                  </a:cubicBezTo>
                  <a:lnTo>
                    <a:pt x="2298" y="2258"/>
                  </a:lnTo>
                  <a:lnTo>
                    <a:pt x="1696" y="2258"/>
                  </a:lnTo>
                  <a:cubicBezTo>
                    <a:pt x="759" y="2258"/>
                    <a:pt x="1" y="3017"/>
                    <a:pt x="1" y="3954"/>
                  </a:cubicBezTo>
                  <a:lnTo>
                    <a:pt x="1" y="6814"/>
                  </a:lnTo>
                  <a:lnTo>
                    <a:pt x="19273" y="6814"/>
                  </a:lnTo>
                  <a:lnTo>
                    <a:pt x="19273" y="3954"/>
                  </a:lnTo>
                  <a:cubicBezTo>
                    <a:pt x="19273" y="3017"/>
                    <a:pt x="18514" y="2258"/>
                    <a:pt x="17580" y="2258"/>
                  </a:cubicBezTo>
                  <a:lnTo>
                    <a:pt x="16978" y="2258"/>
                  </a:lnTo>
                  <a:lnTo>
                    <a:pt x="16978" y="1695"/>
                  </a:lnTo>
                  <a:cubicBezTo>
                    <a:pt x="16978" y="759"/>
                    <a:pt x="16219" y="0"/>
                    <a:pt x="15283" y="0"/>
                  </a:cubicBezTo>
                  <a:cubicBezTo>
                    <a:pt x="14346" y="0"/>
                    <a:pt x="13590" y="759"/>
                    <a:pt x="13590" y="1695"/>
                  </a:cubicBezTo>
                  <a:lnTo>
                    <a:pt x="13590" y="2258"/>
                  </a:lnTo>
                  <a:lnTo>
                    <a:pt x="11332" y="2258"/>
                  </a:lnTo>
                  <a:lnTo>
                    <a:pt x="11332" y="1695"/>
                  </a:lnTo>
                  <a:cubicBezTo>
                    <a:pt x="11332" y="759"/>
                    <a:pt x="10573" y="0"/>
                    <a:pt x="9637" y="0"/>
                  </a:cubicBezTo>
                  <a:cubicBezTo>
                    <a:pt x="8700" y="0"/>
                    <a:pt x="7944" y="759"/>
                    <a:pt x="7944" y="1695"/>
                  </a:cubicBezTo>
                  <a:lnTo>
                    <a:pt x="7944" y="2258"/>
                  </a:lnTo>
                  <a:lnTo>
                    <a:pt x="5686" y="2258"/>
                  </a:lnTo>
                  <a:lnTo>
                    <a:pt x="5686" y="1695"/>
                  </a:lnTo>
                  <a:cubicBezTo>
                    <a:pt x="5686" y="759"/>
                    <a:pt x="4927" y="0"/>
                    <a:pt x="3990"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grpSp>
      <p:grpSp>
        <p:nvGrpSpPr>
          <p:cNvPr id="385" name="Google Shape;5651;p66"/>
          <p:cNvGrpSpPr/>
          <p:nvPr/>
        </p:nvGrpSpPr>
        <p:grpSpPr>
          <a:xfrm>
            <a:off x="7593280" y="2726921"/>
            <a:ext cx="441296" cy="284451"/>
            <a:chOff x="1492675" y="1520750"/>
            <a:chExt cx="481825" cy="310575"/>
          </a:xfrm>
          <a:solidFill>
            <a:schemeClr val="bg1">
              <a:lumMod val="50000"/>
            </a:schemeClr>
          </a:solidFill>
        </p:grpSpPr>
        <p:sp>
          <p:nvSpPr>
            <p:cNvPr id="386" name="Google Shape;5652;p66"/>
            <p:cNvSpPr/>
            <p:nvPr/>
          </p:nvSpPr>
          <p:spPr>
            <a:xfrm>
              <a:off x="1492675" y="1540400"/>
              <a:ext cx="481825" cy="290925"/>
            </a:xfrm>
            <a:custGeom>
              <a:avLst/>
              <a:gdLst/>
              <a:ahLst/>
              <a:cxnLst/>
              <a:rect l="l" t="t" r="r" b="b"/>
              <a:pathLst>
                <a:path w="19273" h="11637" extrusionOk="0">
                  <a:moveTo>
                    <a:pt x="266" y="1"/>
                  </a:moveTo>
                  <a:cubicBezTo>
                    <a:pt x="91" y="272"/>
                    <a:pt x="1" y="585"/>
                    <a:pt x="1" y="907"/>
                  </a:cubicBezTo>
                  <a:lnTo>
                    <a:pt x="1" y="9941"/>
                  </a:lnTo>
                  <a:cubicBezTo>
                    <a:pt x="1" y="10877"/>
                    <a:pt x="757" y="11633"/>
                    <a:pt x="1693" y="11636"/>
                  </a:cubicBezTo>
                  <a:lnTo>
                    <a:pt x="17577" y="11636"/>
                  </a:lnTo>
                  <a:cubicBezTo>
                    <a:pt x="18514" y="11633"/>
                    <a:pt x="19270" y="10877"/>
                    <a:pt x="19273" y="9941"/>
                  </a:cubicBezTo>
                  <a:lnTo>
                    <a:pt x="19273" y="907"/>
                  </a:lnTo>
                  <a:cubicBezTo>
                    <a:pt x="19270" y="585"/>
                    <a:pt x="19176" y="272"/>
                    <a:pt x="19005" y="1"/>
                  </a:cubicBezTo>
                  <a:lnTo>
                    <a:pt x="9974" y="7005"/>
                  </a:lnTo>
                  <a:cubicBezTo>
                    <a:pt x="9873" y="7080"/>
                    <a:pt x="9754" y="7118"/>
                    <a:pt x="9635" y="7118"/>
                  </a:cubicBezTo>
                  <a:cubicBezTo>
                    <a:pt x="9516" y="7118"/>
                    <a:pt x="9397" y="7080"/>
                    <a:pt x="9296" y="7005"/>
                  </a:cubicBezTo>
                  <a:lnTo>
                    <a:pt x="266" y="1"/>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387" name="Google Shape;5653;p66"/>
            <p:cNvSpPr/>
            <p:nvPr/>
          </p:nvSpPr>
          <p:spPr>
            <a:xfrm>
              <a:off x="1522575" y="1520750"/>
              <a:ext cx="421975" cy="165800"/>
            </a:xfrm>
            <a:custGeom>
              <a:avLst/>
              <a:gdLst/>
              <a:ahLst/>
              <a:cxnLst/>
              <a:rect l="l" t="t" r="r" b="b"/>
              <a:pathLst>
                <a:path w="16879" h="6632" extrusionOk="0">
                  <a:moveTo>
                    <a:pt x="497" y="1"/>
                  </a:moveTo>
                  <a:cubicBezTo>
                    <a:pt x="328" y="1"/>
                    <a:pt x="160" y="31"/>
                    <a:pt x="0" y="82"/>
                  </a:cubicBezTo>
                  <a:lnTo>
                    <a:pt x="8441" y="6631"/>
                  </a:lnTo>
                  <a:lnTo>
                    <a:pt x="16878" y="82"/>
                  </a:lnTo>
                  <a:cubicBezTo>
                    <a:pt x="16719" y="31"/>
                    <a:pt x="16550" y="1"/>
                    <a:pt x="16381" y="1"/>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grpSp>
      <p:grpSp>
        <p:nvGrpSpPr>
          <p:cNvPr id="509" name="Google Shape;5775;p66"/>
          <p:cNvGrpSpPr/>
          <p:nvPr/>
        </p:nvGrpSpPr>
        <p:grpSpPr>
          <a:xfrm>
            <a:off x="6432410" y="2748310"/>
            <a:ext cx="338933" cy="317742"/>
            <a:chOff x="4456875" y="2635825"/>
            <a:chExt cx="481825" cy="451700"/>
          </a:xfrm>
          <a:solidFill>
            <a:schemeClr val="bg1">
              <a:lumMod val="50000"/>
            </a:schemeClr>
          </a:solidFill>
        </p:grpSpPr>
        <p:sp>
          <p:nvSpPr>
            <p:cNvPr id="510" name="Google Shape;5776;p66"/>
            <p:cNvSpPr/>
            <p:nvPr/>
          </p:nvSpPr>
          <p:spPr>
            <a:xfrm>
              <a:off x="4542475" y="3031050"/>
              <a:ext cx="189725" cy="56475"/>
            </a:xfrm>
            <a:custGeom>
              <a:avLst/>
              <a:gdLst/>
              <a:ahLst/>
              <a:cxnLst/>
              <a:rect l="l" t="t" r="r" b="b"/>
              <a:pathLst>
                <a:path w="7589" h="2259" extrusionOk="0">
                  <a:moveTo>
                    <a:pt x="2792" y="0"/>
                  </a:moveTo>
                  <a:lnTo>
                    <a:pt x="2415" y="1130"/>
                  </a:lnTo>
                  <a:lnTo>
                    <a:pt x="567" y="1130"/>
                  </a:lnTo>
                  <a:cubicBezTo>
                    <a:pt x="253" y="1130"/>
                    <a:pt x="0" y="1383"/>
                    <a:pt x="0" y="1696"/>
                  </a:cubicBezTo>
                  <a:cubicBezTo>
                    <a:pt x="0" y="2006"/>
                    <a:pt x="253" y="2259"/>
                    <a:pt x="567" y="2259"/>
                  </a:cubicBezTo>
                  <a:lnTo>
                    <a:pt x="7589" y="2259"/>
                  </a:lnTo>
                  <a:cubicBezTo>
                    <a:pt x="7101" y="1831"/>
                    <a:pt x="6821" y="1214"/>
                    <a:pt x="6821" y="567"/>
                  </a:cubicBezTo>
                  <a:lnTo>
                    <a:pt x="6821" y="0"/>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511" name="Google Shape;5777;p66"/>
            <p:cNvSpPr/>
            <p:nvPr/>
          </p:nvSpPr>
          <p:spPr>
            <a:xfrm>
              <a:off x="4456875" y="2946350"/>
              <a:ext cx="256125" cy="56500"/>
            </a:xfrm>
            <a:custGeom>
              <a:avLst/>
              <a:gdLst/>
              <a:ahLst/>
              <a:cxnLst/>
              <a:rect l="l" t="t" r="r" b="b"/>
              <a:pathLst>
                <a:path w="10245" h="2260" extrusionOk="0">
                  <a:moveTo>
                    <a:pt x="1" y="1"/>
                  </a:moveTo>
                  <a:lnTo>
                    <a:pt x="1" y="567"/>
                  </a:lnTo>
                  <a:cubicBezTo>
                    <a:pt x="1" y="1500"/>
                    <a:pt x="756" y="2259"/>
                    <a:pt x="1693" y="2259"/>
                  </a:cubicBezTo>
                  <a:lnTo>
                    <a:pt x="10245" y="2259"/>
                  </a:lnTo>
                  <a:lnTo>
                    <a:pt x="10245" y="1"/>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512" name="Google Shape;5778;p66"/>
            <p:cNvSpPr/>
            <p:nvPr/>
          </p:nvSpPr>
          <p:spPr>
            <a:xfrm>
              <a:off x="4741225" y="2861675"/>
              <a:ext cx="169400" cy="141175"/>
            </a:xfrm>
            <a:custGeom>
              <a:avLst/>
              <a:gdLst/>
              <a:ahLst/>
              <a:cxnLst/>
              <a:rect l="l" t="t" r="r" b="b"/>
              <a:pathLst>
                <a:path w="6776" h="5647" extrusionOk="0">
                  <a:moveTo>
                    <a:pt x="0" y="0"/>
                  </a:moveTo>
                  <a:lnTo>
                    <a:pt x="0" y="5646"/>
                  </a:lnTo>
                  <a:lnTo>
                    <a:pt x="6775" y="5646"/>
                  </a:lnTo>
                  <a:lnTo>
                    <a:pt x="6775" y="0"/>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513" name="Google Shape;5779;p66"/>
            <p:cNvSpPr/>
            <p:nvPr/>
          </p:nvSpPr>
          <p:spPr>
            <a:xfrm>
              <a:off x="4741225" y="3031050"/>
              <a:ext cx="169400" cy="42400"/>
            </a:xfrm>
            <a:custGeom>
              <a:avLst/>
              <a:gdLst/>
              <a:ahLst/>
              <a:cxnLst/>
              <a:rect l="l" t="t" r="r" b="b"/>
              <a:pathLst>
                <a:path w="6776" h="1696" extrusionOk="0">
                  <a:moveTo>
                    <a:pt x="0" y="0"/>
                  </a:moveTo>
                  <a:lnTo>
                    <a:pt x="0" y="567"/>
                  </a:lnTo>
                  <a:cubicBezTo>
                    <a:pt x="0" y="1190"/>
                    <a:pt x="506" y="1696"/>
                    <a:pt x="1129" y="1696"/>
                  </a:cubicBezTo>
                  <a:lnTo>
                    <a:pt x="5646" y="1696"/>
                  </a:lnTo>
                  <a:cubicBezTo>
                    <a:pt x="6270" y="1696"/>
                    <a:pt x="6775" y="1190"/>
                    <a:pt x="6775" y="567"/>
                  </a:cubicBezTo>
                  <a:lnTo>
                    <a:pt x="6775" y="0"/>
                  </a:ln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514" name="Google Shape;5780;p66"/>
            <p:cNvSpPr/>
            <p:nvPr/>
          </p:nvSpPr>
          <p:spPr>
            <a:xfrm>
              <a:off x="4456875" y="2635825"/>
              <a:ext cx="481825" cy="282325"/>
            </a:xfrm>
            <a:custGeom>
              <a:avLst/>
              <a:gdLst/>
              <a:ahLst/>
              <a:cxnLst/>
              <a:rect l="l" t="t" r="r" b="b"/>
              <a:pathLst>
                <a:path w="19273" h="11293" extrusionOk="0">
                  <a:moveTo>
                    <a:pt x="1693" y="0"/>
                  </a:moveTo>
                  <a:cubicBezTo>
                    <a:pt x="756" y="0"/>
                    <a:pt x="1" y="759"/>
                    <a:pt x="1" y="1696"/>
                  </a:cubicBezTo>
                  <a:lnTo>
                    <a:pt x="1" y="11293"/>
                  </a:lnTo>
                  <a:lnTo>
                    <a:pt x="10245" y="11293"/>
                  </a:lnTo>
                  <a:lnTo>
                    <a:pt x="10245" y="7342"/>
                  </a:lnTo>
                  <a:cubicBezTo>
                    <a:pt x="10245" y="6092"/>
                    <a:pt x="11257" y="5083"/>
                    <a:pt x="12503" y="5083"/>
                  </a:cubicBezTo>
                  <a:lnTo>
                    <a:pt x="17020" y="5083"/>
                  </a:lnTo>
                  <a:cubicBezTo>
                    <a:pt x="18201" y="5083"/>
                    <a:pt x="19179" y="5993"/>
                    <a:pt x="19273" y="7167"/>
                  </a:cubicBezTo>
                  <a:lnTo>
                    <a:pt x="19273" y="1696"/>
                  </a:lnTo>
                  <a:cubicBezTo>
                    <a:pt x="19270" y="759"/>
                    <a:pt x="18514" y="0"/>
                    <a:pt x="17577" y="0"/>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sp>
          <p:nvSpPr>
            <p:cNvPr id="515" name="Google Shape;5781;p66"/>
            <p:cNvSpPr/>
            <p:nvPr/>
          </p:nvSpPr>
          <p:spPr>
            <a:xfrm>
              <a:off x="4741225" y="2791125"/>
              <a:ext cx="169400" cy="42325"/>
            </a:xfrm>
            <a:custGeom>
              <a:avLst/>
              <a:gdLst/>
              <a:ahLst/>
              <a:cxnLst/>
              <a:rect l="l" t="t" r="r" b="b"/>
              <a:pathLst>
                <a:path w="6776" h="1693" extrusionOk="0">
                  <a:moveTo>
                    <a:pt x="1129" y="1"/>
                  </a:moveTo>
                  <a:cubicBezTo>
                    <a:pt x="506" y="1"/>
                    <a:pt x="0" y="503"/>
                    <a:pt x="0" y="1130"/>
                  </a:cubicBezTo>
                  <a:lnTo>
                    <a:pt x="0" y="1693"/>
                  </a:lnTo>
                  <a:lnTo>
                    <a:pt x="6775" y="1693"/>
                  </a:lnTo>
                  <a:lnTo>
                    <a:pt x="6775" y="1130"/>
                  </a:lnTo>
                  <a:cubicBezTo>
                    <a:pt x="6775" y="503"/>
                    <a:pt x="6270" y="1"/>
                    <a:pt x="5646" y="1"/>
                  </a:cubicBezTo>
                  <a:close/>
                </a:path>
              </a:pathLst>
            </a:custGeom>
            <a:grpFill/>
            <a:ln>
              <a:noFill/>
            </a:ln>
          </p:spPr>
          <p:txBody>
            <a:bodyPr spcFirstLastPara="1" wrap="square" lIns="68569" tIns="68569" rIns="68569" bIns="68569" anchor="ctr" anchorCtr="0">
              <a:noAutofit/>
            </a:bodyPr>
            <a:lstStyle/>
            <a:p>
              <a:endParaRPr sz="1050">
                <a:solidFill>
                  <a:srgbClr val="AE4500"/>
                </a:solidFill>
              </a:endParaRPr>
            </a:p>
          </p:txBody>
        </p:sp>
      </p:grpSp>
    </p:spTree>
    <p:extLst>
      <p:ext uri="{BB962C8B-B14F-4D97-AF65-F5344CB8AC3E}">
        <p14:creationId xmlns:p14="http://schemas.microsoft.com/office/powerpoint/2010/main" val="7281313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sz="4800" dirty="0"/>
              <a:t>Fully Editable Icon Sets: B</a:t>
            </a:r>
          </a:p>
        </p:txBody>
      </p:sp>
      <p:grpSp>
        <p:nvGrpSpPr>
          <p:cNvPr id="4" name="Grupo 3"/>
          <p:cNvGrpSpPr/>
          <p:nvPr/>
        </p:nvGrpSpPr>
        <p:grpSpPr>
          <a:xfrm>
            <a:off x="3128872" y="1179622"/>
            <a:ext cx="5793674" cy="3359816"/>
            <a:chOff x="4171826" y="1572826"/>
            <a:chExt cx="8233076" cy="4479755"/>
          </a:xfrm>
          <a:solidFill>
            <a:schemeClr val="bg1">
              <a:lumMod val="50000"/>
            </a:schemeClr>
          </a:solidFill>
        </p:grpSpPr>
        <p:sp>
          <p:nvSpPr>
            <p:cNvPr id="70" name="Freeform 108">
              <a:extLst>
                <a:ext uri="{FF2B5EF4-FFF2-40B4-BE49-F238E27FC236}">
                  <a16:creationId xmlns:a16="http://schemas.microsoft.com/office/drawing/2014/main" id="{6A02011B-41CE-4E20-9214-001F7D847E12}"/>
                </a:ext>
              </a:extLst>
            </p:cNvPr>
            <p:cNvSpPr/>
            <p:nvPr/>
          </p:nvSpPr>
          <p:spPr>
            <a:xfrm>
              <a:off x="6164041" y="1656593"/>
              <a:ext cx="590309" cy="652294"/>
            </a:xfrm>
            <a:custGeom>
              <a:avLst/>
              <a:gdLst/>
              <a:ahLst/>
              <a:cxnLst/>
              <a:rect l="l" t="t" r="r" b="b"/>
              <a:pathLst>
                <a:path w="341005" h="376812">
                  <a:moveTo>
                    <a:pt x="179590" y="105941"/>
                  </a:moveTo>
                  <a:cubicBezTo>
                    <a:pt x="189466" y="103284"/>
                    <a:pt x="200229" y="106383"/>
                    <a:pt x="207502" y="113978"/>
                  </a:cubicBezTo>
                  <a:lnTo>
                    <a:pt x="205155" y="116193"/>
                  </a:lnTo>
                  <a:cubicBezTo>
                    <a:pt x="198727" y="109493"/>
                    <a:pt x="189244" y="106732"/>
                    <a:pt x="180543" y="109027"/>
                  </a:cubicBezTo>
                  <a:cubicBezTo>
                    <a:pt x="171284" y="111470"/>
                    <a:pt x="164597" y="119184"/>
                    <a:pt x="163491" y="128699"/>
                  </a:cubicBezTo>
                  <a:lnTo>
                    <a:pt x="160301" y="128192"/>
                  </a:lnTo>
                  <a:cubicBezTo>
                    <a:pt x="160626" y="125509"/>
                    <a:pt x="161343" y="122953"/>
                    <a:pt x="162397" y="120583"/>
                  </a:cubicBezTo>
                  <a:cubicBezTo>
                    <a:pt x="163188" y="118806"/>
                    <a:pt x="164168" y="117134"/>
                    <a:pt x="165317" y="115593"/>
                  </a:cubicBezTo>
                  <a:close/>
                  <a:moveTo>
                    <a:pt x="184774" y="76800"/>
                  </a:moveTo>
                  <a:cubicBezTo>
                    <a:pt x="189722" y="75892"/>
                    <a:pt x="194950" y="76276"/>
                    <a:pt x="199898" y="78055"/>
                  </a:cubicBezTo>
                  <a:lnTo>
                    <a:pt x="198784" y="81085"/>
                  </a:lnTo>
                  <a:cubicBezTo>
                    <a:pt x="190044" y="77951"/>
                    <a:pt x="180324" y="79705"/>
                    <a:pt x="173557" y="85636"/>
                  </a:cubicBezTo>
                  <a:cubicBezTo>
                    <a:pt x="166357" y="91948"/>
                    <a:pt x="163808" y="101834"/>
                    <a:pt x="167057" y="110845"/>
                  </a:cubicBezTo>
                  <a:lnTo>
                    <a:pt x="163976" y="111813"/>
                  </a:lnTo>
                  <a:cubicBezTo>
                    <a:pt x="161264" y="104174"/>
                    <a:pt x="162206" y="95982"/>
                    <a:pt x="166259" y="89343"/>
                  </a:cubicBezTo>
                  <a:lnTo>
                    <a:pt x="171329" y="83298"/>
                  </a:lnTo>
                  <a:cubicBezTo>
                    <a:pt x="175158" y="79908"/>
                    <a:pt x="179826" y="77708"/>
                    <a:pt x="184774" y="76800"/>
                  </a:cubicBezTo>
                  <a:close/>
                  <a:moveTo>
                    <a:pt x="179076" y="24908"/>
                  </a:moveTo>
                  <a:cubicBezTo>
                    <a:pt x="173882" y="25821"/>
                    <a:pt x="169065" y="28595"/>
                    <a:pt x="165693" y="33023"/>
                  </a:cubicBezTo>
                  <a:lnTo>
                    <a:pt x="165081" y="32645"/>
                  </a:lnTo>
                  <a:lnTo>
                    <a:pt x="164343" y="33841"/>
                  </a:lnTo>
                  <a:lnTo>
                    <a:pt x="159156" y="28989"/>
                  </a:lnTo>
                  <a:cubicBezTo>
                    <a:pt x="147650" y="21890"/>
                    <a:pt x="132568" y="25462"/>
                    <a:pt x="125468" y="36968"/>
                  </a:cubicBezTo>
                  <a:cubicBezTo>
                    <a:pt x="125028" y="37682"/>
                    <a:pt x="124628" y="38410"/>
                    <a:pt x="124607" y="39302"/>
                  </a:cubicBezTo>
                  <a:cubicBezTo>
                    <a:pt x="121192" y="53871"/>
                    <a:pt x="126621" y="67918"/>
                    <a:pt x="137512" y="72288"/>
                  </a:cubicBezTo>
                  <a:lnTo>
                    <a:pt x="136408" y="75373"/>
                  </a:lnTo>
                  <a:cubicBezTo>
                    <a:pt x="125065" y="70889"/>
                    <a:pt x="118824" y="57470"/>
                    <a:pt x="120792" y="42874"/>
                  </a:cubicBezTo>
                  <a:cubicBezTo>
                    <a:pt x="110219" y="38045"/>
                    <a:pt x="97555" y="41998"/>
                    <a:pt x="91229" y="52250"/>
                  </a:cubicBezTo>
                  <a:cubicBezTo>
                    <a:pt x="86215" y="60377"/>
                    <a:pt x="87164" y="68019"/>
                    <a:pt x="90995" y="75559"/>
                  </a:cubicBezTo>
                  <a:cubicBezTo>
                    <a:pt x="88405" y="77546"/>
                    <a:pt x="86197" y="80074"/>
                    <a:pt x="84391" y="83001"/>
                  </a:cubicBezTo>
                  <a:cubicBezTo>
                    <a:pt x="75261" y="97799"/>
                    <a:pt x="79855" y="117197"/>
                    <a:pt x="94653" y="126328"/>
                  </a:cubicBezTo>
                  <a:cubicBezTo>
                    <a:pt x="99603" y="129383"/>
                    <a:pt x="105068" y="130901"/>
                    <a:pt x="110449" y="130283"/>
                  </a:cubicBezTo>
                  <a:cubicBezTo>
                    <a:pt x="111461" y="121556"/>
                    <a:pt x="114239" y="112980"/>
                    <a:pt x="118788" y="105103"/>
                  </a:cubicBezTo>
                  <a:lnTo>
                    <a:pt x="122060" y="106993"/>
                  </a:lnTo>
                  <a:cubicBezTo>
                    <a:pt x="117549" y="114804"/>
                    <a:pt x="114885" y="123345"/>
                    <a:pt x="114602" y="132066"/>
                  </a:cubicBezTo>
                  <a:cubicBezTo>
                    <a:pt x="118189" y="142541"/>
                    <a:pt x="127538" y="149533"/>
                    <a:pt x="138054" y="150704"/>
                  </a:cubicBezTo>
                  <a:lnTo>
                    <a:pt x="138622" y="157584"/>
                  </a:lnTo>
                  <a:cubicBezTo>
                    <a:pt x="141809" y="168599"/>
                    <a:pt x="152592" y="175355"/>
                    <a:pt x="163536" y="173320"/>
                  </a:cubicBezTo>
                  <a:lnTo>
                    <a:pt x="163736" y="174011"/>
                  </a:lnTo>
                  <a:lnTo>
                    <a:pt x="165086" y="173621"/>
                  </a:lnTo>
                  <a:lnTo>
                    <a:pt x="165671" y="180699"/>
                  </a:lnTo>
                  <a:cubicBezTo>
                    <a:pt x="169429" y="193686"/>
                    <a:pt x="183003" y="201168"/>
                    <a:pt x="195990" y="197411"/>
                  </a:cubicBezTo>
                  <a:cubicBezTo>
                    <a:pt x="196796" y="197178"/>
                    <a:pt x="197581" y="196907"/>
                    <a:pt x="198196" y="196260"/>
                  </a:cubicBezTo>
                  <a:cubicBezTo>
                    <a:pt x="209934" y="188156"/>
                    <a:pt x="215400" y="175007"/>
                    <a:pt x="211155" y="164763"/>
                  </a:cubicBezTo>
                  <a:cubicBezTo>
                    <a:pt x="205121" y="170199"/>
                    <a:pt x="196738" y="172687"/>
                    <a:pt x="188343" y="171472"/>
                  </a:cubicBezTo>
                  <a:lnTo>
                    <a:pt x="188829" y="168281"/>
                  </a:lnTo>
                  <a:cubicBezTo>
                    <a:pt x="198020" y="169602"/>
                    <a:pt x="207192" y="165939"/>
                    <a:pt x="212635" y="158774"/>
                  </a:cubicBezTo>
                  <a:cubicBezTo>
                    <a:pt x="218427" y="151149"/>
                    <a:pt x="218946" y="140953"/>
                    <a:pt x="213960" y="132774"/>
                  </a:cubicBezTo>
                  <a:lnTo>
                    <a:pt x="216785" y="131210"/>
                  </a:lnTo>
                  <a:cubicBezTo>
                    <a:pt x="222366" y="140465"/>
                    <a:pt x="221779" y="151983"/>
                    <a:pt x="215286" y="160619"/>
                  </a:cubicBezTo>
                  <a:lnTo>
                    <a:pt x="213805" y="162105"/>
                  </a:lnTo>
                  <a:cubicBezTo>
                    <a:pt x="218946" y="172938"/>
                    <a:pt x="214526" y="186813"/>
                    <a:pt x="203421" y="196175"/>
                  </a:cubicBezTo>
                  <a:cubicBezTo>
                    <a:pt x="208012" y="206854"/>
                    <a:pt x="220050" y="212429"/>
                    <a:pt x="231622" y="209082"/>
                  </a:cubicBezTo>
                  <a:cubicBezTo>
                    <a:pt x="239377" y="206838"/>
                    <a:pt x="243741" y="201989"/>
                    <a:pt x="246092" y="195539"/>
                  </a:cubicBezTo>
                  <a:cubicBezTo>
                    <a:pt x="255042" y="199507"/>
                    <a:pt x="265290" y="198199"/>
                    <a:pt x="272958" y="192601"/>
                  </a:cubicBezTo>
                  <a:lnTo>
                    <a:pt x="276795" y="193971"/>
                  </a:lnTo>
                  <a:cubicBezTo>
                    <a:pt x="289009" y="194016"/>
                    <a:pt x="298363" y="193248"/>
                    <a:pt x="304258" y="183694"/>
                  </a:cubicBezTo>
                  <a:cubicBezTo>
                    <a:pt x="309343" y="175453"/>
                    <a:pt x="308953" y="165378"/>
                    <a:pt x="303795" y="157923"/>
                  </a:cubicBezTo>
                  <a:cubicBezTo>
                    <a:pt x="298315" y="164420"/>
                    <a:pt x="291041" y="168177"/>
                    <a:pt x="283702" y="168174"/>
                  </a:cubicBezTo>
                  <a:lnTo>
                    <a:pt x="283555" y="164527"/>
                  </a:lnTo>
                  <a:cubicBezTo>
                    <a:pt x="293404" y="164978"/>
                    <a:pt x="303289" y="157339"/>
                    <a:pt x="308110" y="145450"/>
                  </a:cubicBezTo>
                  <a:cubicBezTo>
                    <a:pt x="311022" y="136198"/>
                    <a:pt x="308752" y="126109"/>
                    <a:pt x="302169" y="119023"/>
                  </a:cubicBezTo>
                  <a:cubicBezTo>
                    <a:pt x="296249" y="127191"/>
                    <a:pt x="286098" y="131525"/>
                    <a:pt x="275782" y="130309"/>
                  </a:cubicBezTo>
                  <a:lnTo>
                    <a:pt x="276183" y="127106"/>
                  </a:lnTo>
                  <a:cubicBezTo>
                    <a:pt x="285405" y="128184"/>
                    <a:pt x="294478" y="124281"/>
                    <a:pt x="299730" y="116974"/>
                  </a:cubicBezTo>
                  <a:lnTo>
                    <a:pt x="300207" y="116045"/>
                  </a:lnTo>
                  <a:cubicBezTo>
                    <a:pt x="300079" y="107222"/>
                    <a:pt x="295342" y="98867"/>
                    <a:pt x="287259" y="93880"/>
                  </a:cubicBezTo>
                  <a:cubicBezTo>
                    <a:pt x="284295" y="92051"/>
                    <a:pt x="281129" y="90828"/>
                    <a:pt x="277855" y="90561"/>
                  </a:cubicBezTo>
                  <a:cubicBezTo>
                    <a:pt x="271916" y="104194"/>
                    <a:pt x="259881" y="112708"/>
                    <a:pt x="248172" y="111695"/>
                  </a:cubicBezTo>
                  <a:cubicBezTo>
                    <a:pt x="248002" y="114741"/>
                    <a:pt x="246936" y="117719"/>
                    <a:pt x="245089" y="120348"/>
                  </a:cubicBezTo>
                  <a:cubicBezTo>
                    <a:pt x="241307" y="125729"/>
                    <a:pt x="234825" y="128827"/>
                    <a:pt x="228007" y="128511"/>
                  </a:cubicBezTo>
                  <a:lnTo>
                    <a:pt x="228158" y="125380"/>
                  </a:lnTo>
                  <a:cubicBezTo>
                    <a:pt x="233848" y="125642"/>
                    <a:pt x="239262" y="123097"/>
                    <a:pt x="242439" y="118667"/>
                  </a:cubicBezTo>
                  <a:cubicBezTo>
                    <a:pt x="244071" y="116391"/>
                    <a:pt x="244987" y="113796"/>
                    <a:pt x="245116" y="111152"/>
                  </a:cubicBezTo>
                  <a:lnTo>
                    <a:pt x="243716" y="110904"/>
                  </a:lnTo>
                  <a:lnTo>
                    <a:pt x="244539" y="108155"/>
                  </a:lnTo>
                  <a:cubicBezTo>
                    <a:pt x="244792" y="106166"/>
                    <a:pt x="244131" y="104285"/>
                    <a:pt x="243078" y="102544"/>
                  </a:cubicBezTo>
                  <a:cubicBezTo>
                    <a:pt x="240257" y="97875"/>
                    <a:pt x="235048" y="94922"/>
                    <a:pt x="229344" y="94755"/>
                  </a:cubicBezTo>
                  <a:lnTo>
                    <a:pt x="229436" y="91621"/>
                  </a:lnTo>
                  <a:cubicBezTo>
                    <a:pt x="236268" y="91821"/>
                    <a:pt x="242499" y="95409"/>
                    <a:pt x="245850" y="101072"/>
                  </a:cubicBezTo>
                  <a:cubicBezTo>
                    <a:pt x="247129" y="103235"/>
                    <a:pt x="247915" y="105575"/>
                    <a:pt x="248037" y="107973"/>
                  </a:cubicBezTo>
                  <a:cubicBezTo>
                    <a:pt x="258268" y="109553"/>
                    <a:pt x="268981" y="102051"/>
                    <a:pt x="274232" y="89778"/>
                  </a:cubicBezTo>
                  <a:cubicBezTo>
                    <a:pt x="278708" y="77339"/>
                    <a:pt x="274020" y="63056"/>
                    <a:pt x="262316" y="55834"/>
                  </a:cubicBezTo>
                  <a:cubicBezTo>
                    <a:pt x="257734" y="53007"/>
                    <a:pt x="252666" y="51626"/>
                    <a:pt x="247691" y="52231"/>
                  </a:cubicBezTo>
                  <a:cubicBezTo>
                    <a:pt x="248705" y="60913"/>
                    <a:pt x="245967" y="69020"/>
                    <a:pt x="239739" y="74185"/>
                  </a:cubicBezTo>
                  <a:lnTo>
                    <a:pt x="237649" y="71664"/>
                  </a:lnTo>
                  <a:cubicBezTo>
                    <a:pt x="244579" y="65918"/>
                    <a:pt x="246481" y="55888"/>
                    <a:pt x="243151" y="45920"/>
                  </a:cubicBezTo>
                  <a:cubicBezTo>
                    <a:pt x="241194" y="40124"/>
                    <a:pt x="237183" y="35004"/>
                    <a:pt x="231542" y="31523"/>
                  </a:cubicBezTo>
                  <a:cubicBezTo>
                    <a:pt x="221392" y="25261"/>
                    <a:pt x="208864" y="26095"/>
                    <a:pt x="199763" y="32668"/>
                  </a:cubicBezTo>
                  <a:lnTo>
                    <a:pt x="194721" y="27952"/>
                  </a:lnTo>
                  <a:cubicBezTo>
                    <a:pt x="189842" y="24941"/>
                    <a:pt x="184271" y="23995"/>
                    <a:pt x="179076" y="24908"/>
                  </a:cubicBezTo>
                  <a:close/>
                  <a:moveTo>
                    <a:pt x="190632" y="62"/>
                  </a:moveTo>
                  <a:cubicBezTo>
                    <a:pt x="300121" y="2329"/>
                    <a:pt x="391248" y="125645"/>
                    <a:pt x="309641" y="225160"/>
                  </a:cubicBezTo>
                  <a:cubicBezTo>
                    <a:pt x="282892" y="251229"/>
                    <a:pt x="279266" y="288859"/>
                    <a:pt x="302841" y="374772"/>
                  </a:cubicBezTo>
                  <a:lnTo>
                    <a:pt x="121266" y="376812"/>
                  </a:lnTo>
                  <a:lnTo>
                    <a:pt x="109025" y="322355"/>
                  </a:lnTo>
                  <a:cubicBezTo>
                    <a:pt x="76580" y="333165"/>
                    <a:pt x="40716" y="329924"/>
                    <a:pt x="28778" y="318327"/>
                  </a:cubicBezTo>
                  <a:cubicBezTo>
                    <a:pt x="22923" y="311868"/>
                    <a:pt x="25422" y="291738"/>
                    <a:pt x="32859" y="276164"/>
                  </a:cubicBezTo>
                  <a:cubicBezTo>
                    <a:pt x="35235" y="270344"/>
                    <a:pt x="23179" y="268321"/>
                    <a:pt x="20618" y="259843"/>
                  </a:cubicBezTo>
                  <a:cubicBezTo>
                    <a:pt x="19440" y="251965"/>
                    <a:pt x="27377" y="251682"/>
                    <a:pt x="30757" y="247602"/>
                  </a:cubicBezTo>
                  <a:lnTo>
                    <a:pt x="18516" y="238938"/>
                  </a:lnTo>
                  <a:cubicBezTo>
                    <a:pt x="12669" y="232923"/>
                    <a:pt x="25811" y="221592"/>
                    <a:pt x="29458" y="212919"/>
                  </a:cubicBezTo>
                  <a:cubicBezTo>
                    <a:pt x="16679" y="208924"/>
                    <a:pt x="7006" y="203466"/>
                    <a:pt x="307" y="196983"/>
                  </a:cubicBezTo>
                  <a:cubicBezTo>
                    <a:pt x="-2572" y="186228"/>
                    <a:pt x="15339" y="171234"/>
                    <a:pt x="31089" y="151672"/>
                  </a:cubicBezTo>
                  <a:cubicBezTo>
                    <a:pt x="47602" y="132201"/>
                    <a:pt x="33821" y="117353"/>
                    <a:pt x="46470" y="75544"/>
                  </a:cubicBezTo>
                  <a:cubicBezTo>
                    <a:pt x="66559" y="23813"/>
                    <a:pt x="114124" y="-1423"/>
                    <a:pt x="190632" y="6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p>
          </p:txBody>
        </p:sp>
        <p:sp>
          <p:nvSpPr>
            <p:cNvPr id="71" name="Oval 8">
              <a:extLst>
                <a:ext uri="{FF2B5EF4-FFF2-40B4-BE49-F238E27FC236}">
                  <a16:creationId xmlns:a16="http://schemas.microsoft.com/office/drawing/2014/main" id="{E3D5639C-49CF-43D9-965F-7653D69F451F}"/>
                </a:ext>
              </a:extLst>
            </p:cNvPr>
            <p:cNvSpPr/>
            <p:nvPr/>
          </p:nvSpPr>
          <p:spPr>
            <a:xfrm>
              <a:off x="7148965" y="1671110"/>
              <a:ext cx="620063" cy="623260"/>
            </a:xfrm>
            <a:custGeom>
              <a:avLst/>
              <a:gdLst/>
              <a:ahLst/>
              <a:cxnLst/>
              <a:rect l="l" t="t" r="r" b="b"/>
              <a:pathLst>
                <a:path w="3068057" h="3083879">
                  <a:moveTo>
                    <a:pt x="1943022" y="0"/>
                  </a:moveTo>
                  <a:cubicBezTo>
                    <a:pt x="2091435" y="0"/>
                    <a:pt x="2214809" y="107202"/>
                    <a:pt x="2232575" y="249298"/>
                  </a:cubicBezTo>
                  <a:cubicBezTo>
                    <a:pt x="2066806" y="323095"/>
                    <a:pt x="1966497" y="475331"/>
                    <a:pt x="1992863" y="623272"/>
                  </a:cubicBezTo>
                  <a:lnTo>
                    <a:pt x="2032344" y="614884"/>
                  </a:lnTo>
                  <a:cubicBezTo>
                    <a:pt x="2007703" y="472429"/>
                    <a:pt x="2119863" y="324636"/>
                    <a:pt x="2294697" y="266187"/>
                  </a:cubicBezTo>
                  <a:cubicBezTo>
                    <a:pt x="2304190" y="260641"/>
                    <a:pt x="2314409" y="260119"/>
                    <a:pt x="2324748" y="260119"/>
                  </a:cubicBezTo>
                  <a:cubicBezTo>
                    <a:pt x="2491310" y="260119"/>
                    <a:pt x="2626336" y="395145"/>
                    <a:pt x="2626336" y="561708"/>
                  </a:cubicBezTo>
                  <a:lnTo>
                    <a:pt x="2609021" y="647481"/>
                  </a:lnTo>
                  <a:lnTo>
                    <a:pt x="2626336" y="647481"/>
                  </a:lnTo>
                  <a:lnTo>
                    <a:pt x="2626336" y="656343"/>
                  </a:lnTo>
                  <a:cubicBezTo>
                    <a:pt x="2762823" y="669742"/>
                    <a:pt x="2867295" y="786613"/>
                    <a:pt x="2867295" y="927882"/>
                  </a:cubicBezTo>
                  <a:lnTo>
                    <a:pt x="2850464" y="1011252"/>
                  </a:lnTo>
                  <a:cubicBezTo>
                    <a:pt x="2978255" y="1064152"/>
                    <a:pt x="3068057" y="1190111"/>
                    <a:pt x="3068057" y="1337042"/>
                  </a:cubicBezTo>
                  <a:cubicBezTo>
                    <a:pt x="3068057" y="1418703"/>
                    <a:pt x="3040320" y="1493884"/>
                    <a:pt x="2992210" y="1551889"/>
                  </a:cubicBezTo>
                  <a:cubicBezTo>
                    <a:pt x="2909241" y="1651289"/>
                    <a:pt x="2791782" y="1696238"/>
                    <a:pt x="2686704" y="1660749"/>
                  </a:cubicBezTo>
                  <a:lnTo>
                    <a:pt x="2673794" y="1698968"/>
                  </a:lnTo>
                  <a:cubicBezTo>
                    <a:pt x="2768232" y="1730865"/>
                    <a:pt x="2870956" y="1707121"/>
                    <a:pt x="2955415" y="1640323"/>
                  </a:cubicBezTo>
                  <a:cubicBezTo>
                    <a:pt x="2993943" y="1688574"/>
                    <a:pt x="3012247" y="1750635"/>
                    <a:pt x="3012247" y="1816968"/>
                  </a:cubicBezTo>
                  <a:cubicBezTo>
                    <a:pt x="3012247" y="1986406"/>
                    <a:pt x="2892829" y="2127952"/>
                    <a:pt x="2733451" y="2161496"/>
                  </a:cubicBezTo>
                  <a:cubicBezTo>
                    <a:pt x="2570803" y="2185843"/>
                    <a:pt x="2422847" y="2122052"/>
                    <a:pt x="2373218" y="2004561"/>
                  </a:cubicBezTo>
                  <a:cubicBezTo>
                    <a:pt x="2397575" y="1987765"/>
                    <a:pt x="2417022" y="1964396"/>
                    <a:pt x="2431421" y="1936987"/>
                  </a:cubicBezTo>
                  <a:cubicBezTo>
                    <a:pt x="2469123" y="1865220"/>
                    <a:pt x="2466430" y="1776674"/>
                    <a:pt x="2424327" y="1703750"/>
                  </a:cubicBezTo>
                  <a:lnTo>
                    <a:pt x="2390880" y="1723060"/>
                  </a:lnTo>
                  <a:cubicBezTo>
                    <a:pt x="2426033" y="1783948"/>
                    <a:pt x="2428758" y="1857660"/>
                    <a:pt x="2398065" y="1917447"/>
                  </a:cubicBezTo>
                  <a:cubicBezTo>
                    <a:pt x="2386618" y="1939743"/>
                    <a:pt x="2371177" y="1958844"/>
                    <a:pt x="2348681" y="1969064"/>
                  </a:cubicBezTo>
                  <a:lnTo>
                    <a:pt x="2314536" y="1978212"/>
                  </a:lnTo>
                  <a:lnTo>
                    <a:pt x="2320989" y="1994504"/>
                  </a:lnTo>
                  <a:cubicBezTo>
                    <a:pt x="2292439" y="2010252"/>
                    <a:pt x="2259301" y="2017439"/>
                    <a:pt x="2224883" y="2015050"/>
                  </a:cubicBezTo>
                  <a:cubicBezTo>
                    <a:pt x="2157880" y="2010397"/>
                    <a:pt x="2096183" y="1970105"/>
                    <a:pt x="2062112" y="1908746"/>
                  </a:cubicBezTo>
                  <a:lnTo>
                    <a:pt x="2028307" y="1927422"/>
                  </a:lnTo>
                  <a:cubicBezTo>
                    <a:pt x="2069101" y="2000945"/>
                    <a:pt x="2143517" y="2048870"/>
                    <a:pt x="2224395" y="2053708"/>
                  </a:cubicBezTo>
                  <a:cubicBezTo>
                    <a:pt x="2263912" y="2056070"/>
                    <a:pt x="2302036" y="2047984"/>
                    <a:pt x="2335071" y="2030056"/>
                  </a:cubicBezTo>
                  <a:cubicBezTo>
                    <a:pt x="2400196" y="2159379"/>
                    <a:pt x="2567325" y="2230480"/>
                    <a:pt x="2748680" y="2204554"/>
                  </a:cubicBezTo>
                  <a:cubicBezTo>
                    <a:pt x="2767068" y="2240602"/>
                    <a:pt x="2774723" y="2281713"/>
                    <a:pt x="2774723" y="2324613"/>
                  </a:cubicBezTo>
                  <a:cubicBezTo>
                    <a:pt x="2774723" y="2444667"/>
                    <a:pt x="2714770" y="2550720"/>
                    <a:pt x="2619461" y="2609132"/>
                  </a:cubicBezTo>
                  <a:cubicBezTo>
                    <a:pt x="2594093" y="2739763"/>
                    <a:pt x="2496512" y="2844553"/>
                    <a:pt x="2368919" y="2876858"/>
                  </a:cubicBezTo>
                  <a:cubicBezTo>
                    <a:pt x="2184369" y="2908073"/>
                    <a:pt x="2016372" y="2826285"/>
                    <a:pt x="1978290" y="2684161"/>
                  </a:cubicBezTo>
                  <a:lnTo>
                    <a:pt x="1939323" y="2694602"/>
                  </a:lnTo>
                  <a:cubicBezTo>
                    <a:pt x="1970494" y="2810931"/>
                    <a:pt x="2075973" y="2892306"/>
                    <a:pt x="2210223" y="2912307"/>
                  </a:cubicBezTo>
                  <a:cubicBezTo>
                    <a:pt x="2165434" y="3014618"/>
                    <a:pt x="2062317" y="3083879"/>
                    <a:pt x="1943022" y="3083879"/>
                  </a:cubicBezTo>
                  <a:cubicBezTo>
                    <a:pt x="1804718" y="3083879"/>
                    <a:pt x="1736151" y="2990782"/>
                    <a:pt x="1657612" y="2862428"/>
                  </a:cubicBezTo>
                  <a:cubicBezTo>
                    <a:pt x="1632100" y="2775963"/>
                    <a:pt x="1598588" y="2449530"/>
                    <a:pt x="1653064" y="2147091"/>
                  </a:cubicBezTo>
                  <a:cubicBezTo>
                    <a:pt x="1775302" y="2294672"/>
                    <a:pt x="1947360" y="2360889"/>
                    <a:pt x="2101389" y="2319520"/>
                  </a:cubicBezTo>
                  <a:lnTo>
                    <a:pt x="2085913" y="2268654"/>
                  </a:lnTo>
                  <a:cubicBezTo>
                    <a:pt x="1935632" y="2308197"/>
                    <a:pt x="1765039" y="2228547"/>
                    <a:pt x="1652548" y="2065927"/>
                  </a:cubicBezTo>
                  <a:cubicBezTo>
                    <a:pt x="1594744" y="1988631"/>
                    <a:pt x="1552933" y="1543383"/>
                    <a:pt x="1647107" y="1210118"/>
                  </a:cubicBezTo>
                  <a:cubicBezTo>
                    <a:pt x="1757451" y="1073526"/>
                    <a:pt x="1924310" y="1023711"/>
                    <a:pt x="2044795" y="1095494"/>
                  </a:cubicBezTo>
                  <a:lnTo>
                    <a:pt x="2046624" y="1092427"/>
                  </a:lnTo>
                  <a:cubicBezTo>
                    <a:pt x="2044963" y="1115904"/>
                    <a:pt x="2049817" y="1139574"/>
                    <a:pt x="2059741" y="1162003"/>
                  </a:cubicBezTo>
                  <a:cubicBezTo>
                    <a:pt x="2085174" y="1219476"/>
                    <a:pt x="2140055" y="1259997"/>
                    <a:pt x="2204060" y="1268556"/>
                  </a:cubicBezTo>
                  <a:lnTo>
                    <a:pt x="2208020" y="1238949"/>
                  </a:lnTo>
                  <a:cubicBezTo>
                    <a:pt x="2154665" y="1231814"/>
                    <a:pt x="2108853" y="1198319"/>
                    <a:pt x="2087448" y="1150798"/>
                  </a:cubicBezTo>
                  <a:cubicBezTo>
                    <a:pt x="2064784" y="1100476"/>
                    <a:pt x="2073123" y="1042569"/>
                    <a:pt x="2109077" y="1000639"/>
                  </a:cubicBezTo>
                  <a:cubicBezTo>
                    <a:pt x="2142987" y="961090"/>
                    <a:pt x="2196315" y="941798"/>
                    <a:pt x="2249471" y="949847"/>
                  </a:cubicBezTo>
                  <a:lnTo>
                    <a:pt x="2253988" y="920317"/>
                  </a:lnTo>
                  <a:cubicBezTo>
                    <a:pt x="2190211" y="910645"/>
                    <a:pt x="2126205" y="934132"/>
                    <a:pt x="2085632" y="982099"/>
                  </a:cubicBezTo>
                  <a:lnTo>
                    <a:pt x="2052614" y="1055246"/>
                  </a:lnTo>
                  <a:cubicBezTo>
                    <a:pt x="1928226" y="988072"/>
                    <a:pt x="1765306" y="1028878"/>
                    <a:pt x="1646726" y="1149851"/>
                  </a:cubicBezTo>
                  <a:cubicBezTo>
                    <a:pt x="1576863" y="1018908"/>
                    <a:pt x="1584053" y="461235"/>
                    <a:pt x="1633436" y="269593"/>
                  </a:cubicBezTo>
                  <a:cubicBezTo>
                    <a:pt x="1697428" y="119029"/>
                    <a:pt x="1776459" y="0"/>
                    <a:pt x="1943022" y="0"/>
                  </a:cubicBezTo>
                  <a:close/>
                  <a:moveTo>
                    <a:pt x="1125035" y="0"/>
                  </a:moveTo>
                  <a:cubicBezTo>
                    <a:pt x="1263339" y="0"/>
                    <a:pt x="1331906" y="93097"/>
                    <a:pt x="1410445" y="221451"/>
                  </a:cubicBezTo>
                  <a:cubicBezTo>
                    <a:pt x="1435957" y="307916"/>
                    <a:pt x="1469469" y="634350"/>
                    <a:pt x="1414993" y="936788"/>
                  </a:cubicBezTo>
                  <a:cubicBezTo>
                    <a:pt x="1292755" y="789207"/>
                    <a:pt x="1120697" y="722990"/>
                    <a:pt x="966668" y="764359"/>
                  </a:cubicBezTo>
                  <a:lnTo>
                    <a:pt x="982144" y="815225"/>
                  </a:lnTo>
                  <a:cubicBezTo>
                    <a:pt x="1132425" y="775682"/>
                    <a:pt x="1303018" y="855332"/>
                    <a:pt x="1415509" y="1017952"/>
                  </a:cubicBezTo>
                  <a:cubicBezTo>
                    <a:pt x="1473313" y="1095249"/>
                    <a:pt x="1515123" y="1540497"/>
                    <a:pt x="1420950" y="1873762"/>
                  </a:cubicBezTo>
                  <a:cubicBezTo>
                    <a:pt x="1310606" y="2010353"/>
                    <a:pt x="1143747" y="2060168"/>
                    <a:pt x="1023262" y="1988385"/>
                  </a:cubicBezTo>
                  <a:lnTo>
                    <a:pt x="1021433" y="1991453"/>
                  </a:lnTo>
                  <a:cubicBezTo>
                    <a:pt x="1023094" y="1967976"/>
                    <a:pt x="1018240" y="1944306"/>
                    <a:pt x="1008316" y="1921877"/>
                  </a:cubicBezTo>
                  <a:cubicBezTo>
                    <a:pt x="982883" y="1864403"/>
                    <a:pt x="928002" y="1823883"/>
                    <a:pt x="863997" y="1815323"/>
                  </a:cubicBezTo>
                  <a:lnTo>
                    <a:pt x="860037" y="1844930"/>
                  </a:lnTo>
                  <a:cubicBezTo>
                    <a:pt x="913392" y="1852066"/>
                    <a:pt x="959204" y="1885560"/>
                    <a:pt x="980609" y="1933082"/>
                  </a:cubicBezTo>
                  <a:cubicBezTo>
                    <a:pt x="1003273" y="1983404"/>
                    <a:pt x="994934" y="2041310"/>
                    <a:pt x="958980" y="2083241"/>
                  </a:cubicBezTo>
                  <a:cubicBezTo>
                    <a:pt x="925070" y="2122789"/>
                    <a:pt x="871742" y="2142082"/>
                    <a:pt x="818586" y="2134033"/>
                  </a:cubicBezTo>
                  <a:lnTo>
                    <a:pt x="814069" y="2163562"/>
                  </a:lnTo>
                  <a:cubicBezTo>
                    <a:pt x="877846" y="2173235"/>
                    <a:pt x="941852" y="2149747"/>
                    <a:pt x="982425" y="2101780"/>
                  </a:cubicBezTo>
                  <a:lnTo>
                    <a:pt x="1015443" y="2028633"/>
                  </a:lnTo>
                  <a:cubicBezTo>
                    <a:pt x="1139831" y="2095808"/>
                    <a:pt x="1302751" y="2055001"/>
                    <a:pt x="1421331" y="1934029"/>
                  </a:cubicBezTo>
                  <a:cubicBezTo>
                    <a:pt x="1491194" y="2064971"/>
                    <a:pt x="1484003" y="2622644"/>
                    <a:pt x="1434621" y="2814287"/>
                  </a:cubicBezTo>
                  <a:cubicBezTo>
                    <a:pt x="1370629" y="2964850"/>
                    <a:pt x="1291598" y="3083879"/>
                    <a:pt x="1125035" y="3083879"/>
                  </a:cubicBezTo>
                  <a:cubicBezTo>
                    <a:pt x="976622" y="3083879"/>
                    <a:pt x="853248" y="2976677"/>
                    <a:pt x="835482" y="2834581"/>
                  </a:cubicBezTo>
                  <a:cubicBezTo>
                    <a:pt x="1001251" y="2760784"/>
                    <a:pt x="1101560" y="2608549"/>
                    <a:pt x="1075194" y="2460607"/>
                  </a:cubicBezTo>
                  <a:lnTo>
                    <a:pt x="1035713" y="2468996"/>
                  </a:lnTo>
                  <a:cubicBezTo>
                    <a:pt x="1060354" y="2611450"/>
                    <a:pt x="948194" y="2759243"/>
                    <a:pt x="773360" y="2817692"/>
                  </a:cubicBezTo>
                  <a:cubicBezTo>
                    <a:pt x="763867" y="2823239"/>
                    <a:pt x="753648" y="2823760"/>
                    <a:pt x="743309" y="2823760"/>
                  </a:cubicBezTo>
                  <a:cubicBezTo>
                    <a:pt x="576747" y="2823760"/>
                    <a:pt x="441721" y="2688734"/>
                    <a:pt x="441721" y="2522172"/>
                  </a:cubicBezTo>
                  <a:lnTo>
                    <a:pt x="459036" y="2436399"/>
                  </a:lnTo>
                  <a:lnTo>
                    <a:pt x="441721" y="2436399"/>
                  </a:lnTo>
                  <a:lnTo>
                    <a:pt x="441721" y="2427537"/>
                  </a:lnTo>
                  <a:cubicBezTo>
                    <a:pt x="305234" y="2414137"/>
                    <a:pt x="200762" y="2297266"/>
                    <a:pt x="200762" y="2155997"/>
                  </a:cubicBezTo>
                  <a:lnTo>
                    <a:pt x="217593" y="2072628"/>
                  </a:lnTo>
                  <a:cubicBezTo>
                    <a:pt x="89802" y="2019727"/>
                    <a:pt x="0" y="1893768"/>
                    <a:pt x="0" y="1746838"/>
                  </a:cubicBezTo>
                  <a:cubicBezTo>
                    <a:pt x="0" y="1665177"/>
                    <a:pt x="27737" y="1589996"/>
                    <a:pt x="75847" y="1531990"/>
                  </a:cubicBezTo>
                  <a:cubicBezTo>
                    <a:pt x="158816" y="1432590"/>
                    <a:pt x="276275" y="1387641"/>
                    <a:pt x="381353" y="1423131"/>
                  </a:cubicBezTo>
                  <a:lnTo>
                    <a:pt x="394263" y="1384911"/>
                  </a:lnTo>
                  <a:cubicBezTo>
                    <a:pt x="299825" y="1353014"/>
                    <a:pt x="197101" y="1376758"/>
                    <a:pt x="112642" y="1443556"/>
                  </a:cubicBezTo>
                  <a:cubicBezTo>
                    <a:pt x="74114" y="1395305"/>
                    <a:pt x="55810" y="1333244"/>
                    <a:pt x="55810" y="1266911"/>
                  </a:cubicBezTo>
                  <a:cubicBezTo>
                    <a:pt x="55810" y="1097473"/>
                    <a:pt x="175228" y="955927"/>
                    <a:pt x="334606" y="922383"/>
                  </a:cubicBezTo>
                  <a:cubicBezTo>
                    <a:pt x="497254" y="898036"/>
                    <a:pt x="645210" y="961827"/>
                    <a:pt x="694839" y="1079319"/>
                  </a:cubicBezTo>
                  <a:cubicBezTo>
                    <a:pt x="670482" y="1096114"/>
                    <a:pt x="651035" y="1119484"/>
                    <a:pt x="636636" y="1146893"/>
                  </a:cubicBezTo>
                  <a:cubicBezTo>
                    <a:pt x="598934" y="1218660"/>
                    <a:pt x="601627" y="1307205"/>
                    <a:pt x="643730" y="1380130"/>
                  </a:cubicBezTo>
                  <a:lnTo>
                    <a:pt x="677177" y="1360819"/>
                  </a:lnTo>
                  <a:cubicBezTo>
                    <a:pt x="642024" y="1299932"/>
                    <a:pt x="639299" y="1226219"/>
                    <a:pt x="669992" y="1166433"/>
                  </a:cubicBezTo>
                  <a:cubicBezTo>
                    <a:pt x="681439" y="1144136"/>
                    <a:pt x="696880" y="1125036"/>
                    <a:pt x="719376" y="1114815"/>
                  </a:cubicBezTo>
                  <a:lnTo>
                    <a:pt x="753521" y="1105667"/>
                  </a:lnTo>
                  <a:lnTo>
                    <a:pt x="747068" y="1089375"/>
                  </a:lnTo>
                  <a:cubicBezTo>
                    <a:pt x="775618" y="1073627"/>
                    <a:pt x="808756" y="1066440"/>
                    <a:pt x="843174" y="1068829"/>
                  </a:cubicBezTo>
                  <a:cubicBezTo>
                    <a:pt x="910177" y="1073482"/>
                    <a:pt x="971874" y="1113774"/>
                    <a:pt x="1005945" y="1175134"/>
                  </a:cubicBezTo>
                  <a:lnTo>
                    <a:pt x="1039750" y="1156458"/>
                  </a:lnTo>
                  <a:cubicBezTo>
                    <a:pt x="998956" y="1082934"/>
                    <a:pt x="924540" y="1035010"/>
                    <a:pt x="843662" y="1030172"/>
                  </a:cubicBezTo>
                  <a:cubicBezTo>
                    <a:pt x="804145" y="1027809"/>
                    <a:pt x="766021" y="1035895"/>
                    <a:pt x="732986" y="1053824"/>
                  </a:cubicBezTo>
                  <a:cubicBezTo>
                    <a:pt x="667861" y="924500"/>
                    <a:pt x="500732" y="853399"/>
                    <a:pt x="319377" y="879325"/>
                  </a:cubicBezTo>
                  <a:cubicBezTo>
                    <a:pt x="300989" y="843277"/>
                    <a:pt x="293334" y="802167"/>
                    <a:pt x="293334" y="759266"/>
                  </a:cubicBezTo>
                  <a:cubicBezTo>
                    <a:pt x="293334" y="639212"/>
                    <a:pt x="353287" y="533159"/>
                    <a:pt x="448596" y="474747"/>
                  </a:cubicBezTo>
                  <a:cubicBezTo>
                    <a:pt x="473964" y="344116"/>
                    <a:pt x="571545" y="239326"/>
                    <a:pt x="699138" y="207021"/>
                  </a:cubicBezTo>
                  <a:cubicBezTo>
                    <a:pt x="883688" y="175806"/>
                    <a:pt x="1051685" y="257594"/>
                    <a:pt x="1089767" y="399718"/>
                  </a:cubicBezTo>
                  <a:lnTo>
                    <a:pt x="1128734" y="389277"/>
                  </a:lnTo>
                  <a:cubicBezTo>
                    <a:pt x="1097563" y="272948"/>
                    <a:pt x="992084" y="191573"/>
                    <a:pt x="857834" y="171572"/>
                  </a:cubicBezTo>
                  <a:cubicBezTo>
                    <a:pt x="902623" y="69261"/>
                    <a:pt x="1005740" y="0"/>
                    <a:pt x="1125035"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p>
          </p:txBody>
        </p:sp>
        <p:grpSp>
          <p:nvGrpSpPr>
            <p:cNvPr id="72" name="Group 110">
              <a:extLst>
                <a:ext uri="{FF2B5EF4-FFF2-40B4-BE49-F238E27FC236}">
                  <a16:creationId xmlns:a16="http://schemas.microsoft.com/office/drawing/2014/main" id="{D519BD50-C580-4623-8810-E04695FA5F45}"/>
                </a:ext>
              </a:extLst>
            </p:cNvPr>
            <p:cNvGrpSpPr/>
            <p:nvPr/>
          </p:nvGrpSpPr>
          <p:grpSpPr>
            <a:xfrm>
              <a:off x="5178360" y="1656593"/>
              <a:ext cx="590309" cy="652294"/>
              <a:chOff x="4835382" y="73243"/>
              <a:chExt cx="2920830" cy="3227535"/>
            </a:xfrm>
            <a:grpFill/>
          </p:grpSpPr>
          <p:sp>
            <p:nvSpPr>
              <p:cNvPr id="73" name="Freeform 111">
                <a:extLst>
                  <a:ext uri="{FF2B5EF4-FFF2-40B4-BE49-F238E27FC236}">
                    <a16:creationId xmlns:a16="http://schemas.microsoft.com/office/drawing/2014/main" id="{BBCCCC44-B257-423A-BB40-01303C1A40E8}"/>
                  </a:ext>
                </a:extLst>
              </p:cNvPr>
              <p:cNvSpPr/>
              <p:nvPr/>
            </p:nvSpPr>
            <p:spPr>
              <a:xfrm>
                <a:off x="4835382" y="73243"/>
                <a:ext cx="2920830" cy="3227535"/>
              </a:xfrm>
              <a:custGeom>
                <a:avLst/>
                <a:gdLst>
                  <a:gd name="connsiteX0" fmla="*/ 3030279 w 4784651"/>
                  <a:gd name="connsiteY0" fmla="*/ 0 h 5890437"/>
                  <a:gd name="connsiteX1" fmla="*/ 765544 w 4784651"/>
                  <a:gd name="connsiteY1" fmla="*/ 1935126 h 5890437"/>
                  <a:gd name="connsiteX2" fmla="*/ 0 w 4784651"/>
                  <a:gd name="connsiteY2" fmla="*/ 3051544 h 5890437"/>
                  <a:gd name="connsiteX3" fmla="*/ 510363 w 4784651"/>
                  <a:gd name="connsiteY3" fmla="*/ 3327991 h 5890437"/>
                  <a:gd name="connsiteX4" fmla="*/ 297711 w 4784651"/>
                  <a:gd name="connsiteY4" fmla="*/ 3657600 h 5890437"/>
                  <a:gd name="connsiteX5" fmla="*/ 489097 w 4784651"/>
                  <a:gd name="connsiteY5" fmla="*/ 3870251 h 5890437"/>
                  <a:gd name="connsiteX6" fmla="*/ 372139 w 4784651"/>
                  <a:gd name="connsiteY6" fmla="*/ 4061637 h 5890437"/>
                  <a:gd name="connsiteX7" fmla="*/ 563525 w 4784651"/>
                  <a:gd name="connsiteY7" fmla="*/ 4316819 h 5890437"/>
                  <a:gd name="connsiteX8" fmla="*/ 499730 w 4784651"/>
                  <a:gd name="connsiteY8" fmla="*/ 4976037 h 5890437"/>
                  <a:gd name="connsiteX9" fmla="*/ 1754372 w 4784651"/>
                  <a:gd name="connsiteY9" fmla="*/ 5199321 h 5890437"/>
                  <a:gd name="connsiteX10" fmla="*/ 1945758 w 4784651"/>
                  <a:gd name="connsiteY10" fmla="*/ 5890437 h 5890437"/>
                  <a:gd name="connsiteX11" fmla="*/ 4784651 w 4784651"/>
                  <a:gd name="connsiteY11" fmla="*/ 5858540 h 5890437"/>
                  <a:gd name="connsiteX12" fmla="*/ 4561367 w 4784651"/>
                  <a:gd name="connsiteY12" fmla="*/ 4189228 h 5890437"/>
                  <a:gd name="connsiteX13" fmla="*/ 3030279 w 4784651"/>
                  <a:gd name="connsiteY13" fmla="*/ 0 h 5890437"/>
                  <a:gd name="connsiteX0" fmla="*/ 3030279 w 4784651"/>
                  <a:gd name="connsiteY0" fmla="*/ 114 h 5890551"/>
                  <a:gd name="connsiteX1" fmla="*/ 765544 w 4784651"/>
                  <a:gd name="connsiteY1" fmla="*/ 1935240 h 5890551"/>
                  <a:gd name="connsiteX2" fmla="*/ 0 w 4784651"/>
                  <a:gd name="connsiteY2" fmla="*/ 3051658 h 5890551"/>
                  <a:gd name="connsiteX3" fmla="*/ 510363 w 4784651"/>
                  <a:gd name="connsiteY3" fmla="*/ 3328105 h 5890551"/>
                  <a:gd name="connsiteX4" fmla="*/ 297711 w 4784651"/>
                  <a:gd name="connsiteY4" fmla="*/ 3657714 h 5890551"/>
                  <a:gd name="connsiteX5" fmla="*/ 489097 w 4784651"/>
                  <a:gd name="connsiteY5" fmla="*/ 3870365 h 5890551"/>
                  <a:gd name="connsiteX6" fmla="*/ 372139 w 4784651"/>
                  <a:gd name="connsiteY6" fmla="*/ 4061751 h 5890551"/>
                  <a:gd name="connsiteX7" fmla="*/ 563525 w 4784651"/>
                  <a:gd name="connsiteY7" fmla="*/ 4316933 h 5890551"/>
                  <a:gd name="connsiteX8" fmla="*/ 499730 w 4784651"/>
                  <a:gd name="connsiteY8" fmla="*/ 4976151 h 5890551"/>
                  <a:gd name="connsiteX9" fmla="*/ 1754372 w 4784651"/>
                  <a:gd name="connsiteY9" fmla="*/ 5199435 h 5890551"/>
                  <a:gd name="connsiteX10" fmla="*/ 1945758 w 4784651"/>
                  <a:gd name="connsiteY10" fmla="*/ 5890551 h 5890551"/>
                  <a:gd name="connsiteX11" fmla="*/ 4784651 w 4784651"/>
                  <a:gd name="connsiteY11" fmla="*/ 5858654 h 5890551"/>
                  <a:gd name="connsiteX12" fmla="*/ 4561367 w 4784651"/>
                  <a:gd name="connsiteY12" fmla="*/ 4189342 h 5890551"/>
                  <a:gd name="connsiteX13" fmla="*/ 3030279 w 4784651"/>
                  <a:gd name="connsiteY13" fmla="*/ 114 h 5890551"/>
                  <a:gd name="connsiteX0" fmla="*/ 3030279 w 4784651"/>
                  <a:gd name="connsiteY0" fmla="*/ 398 h 5890835"/>
                  <a:gd name="connsiteX1" fmla="*/ 765544 w 4784651"/>
                  <a:gd name="connsiteY1" fmla="*/ 1935524 h 5890835"/>
                  <a:gd name="connsiteX2" fmla="*/ 0 w 4784651"/>
                  <a:gd name="connsiteY2" fmla="*/ 3051942 h 5890835"/>
                  <a:gd name="connsiteX3" fmla="*/ 510363 w 4784651"/>
                  <a:gd name="connsiteY3" fmla="*/ 3328389 h 5890835"/>
                  <a:gd name="connsiteX4" fmla="*/ 297711 w 4784651"/>
                  <a:gd name="connsiteY4" fmla="*/ 3657998 h 5890835"/>
                  <a:gd name="connsiteX5" fmla="*/ 489097 w 4784651"/>
                  <a:gd name="connsiteY5" fmla="*/ 3870649 h 5890835"/>
                  <a:gd name="connsiteX6" fmla="*/ 372139 w 4784651"/>
                  <a:gd name="connsiteY6" fmla="*/ 4062035 h 5890835"/>
                  <a:gd name="connsiteX7" fmla="*/ 563525 w 4784651"/>
                  <a:gd name="connsiteY7" fmla="*/ 4317217 h 5890835"/>
                  <a:gd name="connsiteX8" fmla="*/ 499730 w 4784651"/>
                  <a:gd name="connsiteY8" fmla="*/ 4976435 h 5890835"/>
                  <a:gd name="connsiteX9" fmla="*/ 1754372 w 4784651"/>
                  <a:gd name="connsiteY9" fmla="*/ 5199719 h 5890835"/>
                  <a:gd name="connsiteX10" fmla="*/ 1945758 w 4784651"/>
                  <a:gd name="connsiteY10" fmla="*/ 5890835 h 5890835"/>
                  <a:gd name="connsiteX11" fmla="*/ 4784651 w 4784651"/>
                  <a:gd name="connsiteY11" fmla="*/ 5858938 h 5890835"/>
                  <a:gd name="connsiteX12" fmla="*/ 4561367 w 4784651"/>
                  <a:gd name="connsiteY12" fmla="*/ 4189626 h 5890835"/>
                  <a:gd name="connsiteX13" fmla="*/ 3030279 w 4784651"/>
                  <a:gd name="connsiteY13" fmla="*/ 398 h 5890835"/>
                  <a:gd name="connsiteX0" fmla="*/ 3030279 w 5042277"/>
                  <a:gd name="connsiteY0" fmla="*/ 663 h 5891100"/>
                  <a:gd name="connsiteX1" fmla="*/ 765544 w 5042277"/>
                  <a:gd name="connsiteY1" fmla="*/ 1935789 h 5891100"/>
                  <a:gd name="connsiteX2" fmla="*/ 0 w 5042277"/>
                  <a:gd name="connsiteY2" fmla="*/ 3052207 h 5891100"/>
                  <a:gd name="connsiteX3" fmla="*/ 510363 w 5042277"/>
                  <a:gd name="connsiteY3" fmla="*/ 3328654 h 5891100"/>
                  <a:gd name="connsiteX4" fmla="*/ 297711 w 5042277"/>
                  <a:gd name="connsiteY4" fmla="*/ 3658263 h 5891100"/>
                  <a:gd name="connsiteX5" fmla="*/ 489097 w 5042277"/>
                  <a:gd name="connsiteY5" fmla="*/ 3870914 h 5891100"/>
                  <a:gd name="connsiteX6" fmla="*/ 372139 w 5042277"/>
                  <a:gd name="connsiteY6" fmla="*/ 4062300 h 5891100"/>
                  <a:gd name="connsiteX7" fmla="*/ 563525 w 5042277"/>
                  <a:gd name="connsiteY7" fmla="*/ 4317482 h 5891100"/>
                  <a:gd name="connsiteX8" fmla="*/ 499730 w 5042277"/>
                  <a:gd name="connsiteY8" fmla="*/ 4976700 h 5891100"/>
                  <a:gd name="connsiteX9" fmla="*/ 1754372 w 5042277"/>
                  <a:gd name="connsiteY9" fmla="*/ 5199984 h 5891100"/>
                  <a:gd name="connsiteX10" fmla="*/ 1945758 w 5042277"/>
                  <a:gd name="connsiteY10" fmla="*/ 5891100 h 5891100"/>
                  <a:gd name="connsiteX11" fmla="*/ 4784651 w 5042277"/>
                  <a:gd name="connsiteY11" fmla="*/ 5859203 h 5891100"/>
                  <a:gd name="connsiteX12" fmla="*/ 4561367 w 5042277"/>
                  <a:gd name="connsiteY12" fmla="*/ 4189891 h 5891100"/>
                  <a:gd name="connsiteX13" fmla="*/ 3030279 w 5042277"/>
                  <a:gd name="connsiteY13" fmla="*/ 663 h 5891100"/>
                  <a:gd name="connsiteX0" fmla="*/ 3030279 w 5316637"/>
                  <a:gd name="connsiteY0" fmla="*/ 1079 h 5891516"/>
                  <a:gd name="connsiteX1" fmla="*/ 765544 w 5316637"/>
                  <a:gd name="connsiteY1" fmla="*/ 1936205 h 5891516"/>
                  <a:gd name="connsiteX2" fmla="*/ 0 w 5316637"/>
                  <a:gd name="connsiteY2" fmla="*/ 3052623 h 5891516"/>
                  <a:gd name="connsiteX3" fmla="*/ 510363 w 5316637"/>
                  <a:gd name="connsiteY3" fmla="*/ 3329070 h 5891516"/>
                  <a:gd name="connsiteX4" fmla="*/ 297711 w 5316637"/>
                  <a:gd name="connsiteY4" fmla="*/ 3658679 h 5891516"/>
                  <a:gd name="connsiteX5" fmla="*/ 489097 w 5316637"/>
                  <a:gd name="connsiteY5" fmla="*/ 3871330 h 5891516"/>
                  <a:gd name="connsiteX6" fmla="*/ 372139 w 5316637"/>
                  <a:gd name="connsiteY6" fmla="*/ 4062716 h 5891516"/>
                  <a:gd name="connsiteX7" fmla="*/ 563525 w 5316637"/>
                  <a:gd name="connsiteY7" fmla="*/ 4317898 h 5891516"/>
                  <a:gd name="connsiteX8" fmla="*/ 499730 w 5316637"/>
                  <a:gd name="connsiteY8" fmla="*/ 4977116 h 5891516"/>
                  <a:gd name="connsiteX9" fmla="*/ 1754372 w 5316637"/>
                  <a:gd name="connsiteY9" fmla="*/ 5200400 h 5891516"/>
                  <a:gd name="connsiteX10" fmla="*/ 1945758 w 5316637"/>
                  <a:gd name="connsiteY10" fmla="*/ 5891516 h 5891516"/>
                  <a:gd name="connsiteX11" fmla="*/ 4784651 w 5316637"/>
                  <a:gd name="connsiteY11" fmla="*/ 5859619 h 5891516"/>
                  <a:gd name="connsiteX12" fmla="*/ 4890977 w 5316637"/>
                  <a:gd name="connsiteY12" fmla="*/ 3520456 h 5891516"/>
                  <a:gd name="connsiteX13" fmla="*/ 3030279 w 5316637"/>
                  <a:gd name="connsiteY13" fmla="*/ 1079 h 5891516"/>
                  <a:gd name="connsiteX0" fmla="*/ 3030279 w 5338934"/>
                  <a:gd name="connsiteY0" fmla="*/ 561 h 5890998"/>
                  <a:gd name="connsiteX1" fmla="*/ 765544 w 5338934"/>
                  <a:gd name="connsiteY1" fmla="*/ 1935687 h 5890998"/>
                  <a:gd name="connsiteX2" fmla="*/ 0 w 5338934"/>
                  <a:gd name="connsiteY2" fmla="*/ 3052105 h 5890998"/>
                  <a:gd name="connsiteX3" fmla="*/ 510363 w 5338934"/>
                  <a:gd name="connsiteY3" fmla="*/ 3328552 h 5890998"/>
                  <a:gd name="connsiteX4" fmla="*/ 297711 w 5338934"/>
                  <a:gd name="connsiteY4" fmla="*/ 3658161 h 5890998"/>
                  <a:gd name="connsiteX5" fmla="*/ 489097 w 5338934"/>
                  <a:gd name="connsiteY5" fmla="*/ 3870812 h 5890998"/>
                  <a:gd name="connsiteX6" fmla="*/ 372139 w 5338934"/>
                  <a:gd name="connsiteY6" fmla="*/ 4062198 h 5890998"/>
                  <a:gd name="connsiteX7" fmla="*/ 563525 w 5338934"/>
                  <a:gd name="connsiteY7" fmla="*/ 4317380 h 5890998"/>
                  <a:gd name="connsiteX8" fmla="*/ 499730 w 5338934"/>
                  <a:gd name="connsiteY8" fmla="*/ 4976598 h 5890998"/>
                  <a:gd name="connsiteX9" fmla="*/ 1754372 w 5338934"/>
                  <a:gd name="connsiteY9" fmla="*/ 5199882 h 5890998"/>
                  <a:gd name="connsiteX10" fmla="*/ 1945758 w 5338934"/>
                  <a:gd name="connsiteY10" fmla="*/ 5890998 h 5890998"/>
                  <a:gd name="connsiteX11" fmla="*/ 4784651 w 5338934"/>
                  <a:gd name="connsiteY11" fmla="*/ 5859101 h 5890998"/>
                  <a:gd name="connsiteX12" fmla="*/ 4890977 w 5338934"/>
                  <a:gd name="connsiteY12" fmla="*/ 3519938 h 5890998"/>
                  <a:gd name="connsiteX13" fmla="*/ 3030279 w 5338934"/>
                  <a:gd name="connsiteY13" fmla="*/ 561 h 5890998"/>
                  <a:gd name="connsiteX0" fmla="*/ 3030279 w 5381346"/>
                  <a:gd name="connsiteY0" fmla="*/ 115 h 5890552"/>
                  <a:gd name="connsiteX1" fmla="*/ 765544 w 5381346"/>
                  <a:gd name="connsiteY1" fmla="*/ 1935241 h 5890552"/>
                  <a:gd name="connsiteX2" fmla="*/ 0 w 5381346"/>
                  <a:gd name="connsiteY2" fmla="*/ 3051659 h 5890552"/>
                  <a:gd name="connsiteX3" fmla="*/ 510363 w 5381346"/>
                  <a:gd name="connsiteY3" fmla="*/ 3328106 h 5890552"/>
                  <a:gd name="connsiteX4" fmla="*/ 297711 w 5381346"/>
                  <a:gd name="connsiteY4" fmla="*/ 3657715 h 5890552"/>
                  <a:gd name="connsiteX5" fmla="*/ 489097 w 5381346"/>
                  <a:gd name="connsiteY5" fmla="*/ 3870366 h 5890552"/>
                  <a:gd name="connsiteX6" fmla="*/ 372139 w 5381346"/>
                  <a:gd name="connsiteY6" fmla="*/ 4061752 h 5890552"/>
                  <a:gd name="connsiteX7" fmla="*/ 563525 w 5381346"/>
                  <a:gd name="connsiteY7" fmla="*/ 4316934 h 5890552"/>
                  <a:gd name="connsiteX8" fmla="*/ 499730 w 5381346"/>
                  <a:gd name="connsiteY8" fmla="*/ 4976152 h 5890552"/>
                  <a:gd name="connsiteX9" fmla="*/ 1754372 w 5381346"/>
                  <a:gd name="connsiteY9" fmla="*/ 5199436 h 5890552"/>
                  <a:gd name="connsiteX10" fmla="*/ 1945758 w 5381346"/>
                  <a:gd name="connsiteY10" fmla="*/ 5890552 h 5890552"/>
                  <a:gd name="connsiteX11" fmla="*/ 4784651 w 5381346"/>
                  <a:gd name="connsiteY11" fmla="*/ 5858655 h 5890552"/>
                  <a:gd name="connsiteX12" fmla="*/ 4890977 w 5381346"/>
                  <a:gd name="connsiteY12" fmla="*/ 3519492 h 5890552"/>
                  <a:gd name="connsiteX13" fmla="*/ 3030279 w 5381346"/>
                  <a:gd name="connsiteY13" fmla="*/ 115 h 5890552"/>
                  <a:gd name="connsiteX0" fmla="*/ 3030279 w 5381346"/>
                  <a:gd name="connsiteY0" fmla="*/ 115 h 5890552"/>
                  <a:gd name="connsiteX1" fmla="*/ 765544 w 5381346"/>
                  <a:gd name="connsiteY1" fmla="*/ 1935241 h 5890552"/>
                  <a:gd name="connsiteX2" fmla="*/ 0 w 5381346"/>
                  <a:gd name="connsiteY2" fmla="*/ 3051659 h 5890552"/>
                  <a:gd name="connsiteX3" fmla="*/ 510363 w 5381346"/>
                  <a:gd name="connsiteY3" fmla="*/ 3328106 h 5890552"/>
                  <a:gd name="connsiteX4" fmla="*/ 297711 w 5381346"/>
                  <a:gd name="connsiteY4" fmla="*/ 3657715 h 5890552"/>
                  <a:gd name="connsiteX5" fmla="*/ 489097 w 5381346"/>
                  <a:gd name="connsiteY5" fmla="*/ 3870366 h 5890552"/>
                  <a:gd name="connsiteX6" fmla="*/ 372139 w 5381346"/>
                  <a:gd name="connsiteY6" fmla="*/ 4061752 h 5890552"/>
                  <a:gd name="connsiteX7" fmla="*/ 563525 w 5381346"/>
                  <a:gd name="connsiteY7" fmla="*/ 4316934 h 5890552"/>
                  <a:gd name="connsiteX8" fmla="*/ 499730 w 5381346"/>
                  <a:gd name="connsiteY8" fmla="*/ 4976152 h 5890552"/>
                  <a:gd name="connsiteX9" fmla="*/ 1754372 w 5381346"/>
                  <a:gd name="connsiteY9" fmla="*/ 5199436 h 5890552"/>
                  <a:gd name="connsiteX10" fmla="*/ 1945758 w 5381346"/>
                  <a:gd name="connsiteY10" fmla="*/ 5890552 h 5890552"/>
                  <a:gd name="connsiteX11" fmla="*/ 4784651 w 5381346"/>
                  <a:gd name="connsiteY11" fmla="*/ 5858655 h 5890552"/>
                  <a:gd name="connsiteX12" fmla="*/ 4890977 w 5381346"/>
                  <a:gd name="connsiteY12" fmla="*/ 3519492 h 5890552"/>
                  <a:gd name="connsiteX13" fmla="*/ 3030279 w 5381346"/>
                  <a:gd name="connsiteY13" fmla="*/ 115 h 5890552"/>
                  <a:gd name="connsiteX0" fmla="*/ 3030279 w 5381346"/>
                  <a:gd name="connsiteY0" fmla="*/ 115 h 5890552"/>
                  <a:gd name="connsiteX1" fmla="*/ 765544 w 5381346"/>
                  <a:gd name="connsiteY1" fmla="*/ 1935241 h 5890552"/>
                  <a:gd name="connsiteX2" fmla="*/ 0 w 5381346"/>
                  <a:gd name="connsiteY2" fmla="*/ 3051659 h 5890552"/>
                  <a:gd name="connsiteX3" fmla="*/ 510363 w 5381346"/>
                  <a:gd name="connsiteY3" fmla="*/ 3328106 h 5890552"/>
                  <a:gd name="connsiteX4" fmla="*/ 297711 w 5381346"/>
                  <a:gd name="connsiteY4" fmla="*/ 3657715 h 5890552"/>
                  <a:gd name="connsiteX5" fmla="*/ 489097 w 5381346"/>
                  <a:gd name="connsiteY5" fmla="*/ 3870366 h 5890552"/>
                  <a:gd name="connsiteX6" fmla="*/ 372139 w 5381346"/>
                  <a:gd name="connsiteY6" fmla="*/ 4061752 h 5890552"/>
                  <a:gd name="connsiteX7" fmla="*/ 563525 w 5381346"/>
                  <a:gd name="connsiteY7" fmla="*/ 4316934 h 5890552"/>
                  <a:gd name="connsiteX8" fmla="*/ 499730 w 5381346"/>
                  <a:gd name="connsiteY8" fmla="*/ 4976152 h 5890552"/>
                  <a:gd name="connsiteX9" fmla="*/ 1754372 w 5381346"/>
                  <a:gd name="connsiteY9" fmla="*/ 5199436 h 5890552"/>
                  <a:gd name="connsiteX10" fmla="*/ 1945758 w 5381346"/>
                  <a:gd name="connsiteY10" fmla="*/ 5890552 h 5890552"/>
                  <a:gd name="connsiteX11" fmla="*/ 4784651 w 5381346"/>
                  <a:gd name="connsiteY11" fmla="*/ 5858655 h 5890552"/>
                  <a:gd name="connsiteX12" fmla="*/ 4890977 w 5381346"/>
                  <a:gd name="connsiteY12" fmla="*/ 3519492 h 5890552"/>
                  <a:gd name="connsiteX13" fmla="*/ 3030279 w 5381346"/>
                  <a:gd name="connsiteY13" fmla="*/ 115 h 5890552"/>
                  <a:gd name="connsiteX0" fmla="*/ 3030279 w 5381346"/>
                  <a:gd name="connsiteY0" fmla="*/ 115 h 5890552"/>
                  <a:gd name="connsiteX1" fmla="*/ 765544 w 5381346"/>
                  <a:gd name="connsiteY1" fmla="*/ 1935241 h 5890552"/>
                  <a:gd name="connsiteX2" fmla="*/ 0 w 5381346"/>
                  <a:gd name="connsiteY2" fmla="*/ 3051659 h 5890552"/>
                  <a:gd name="connsiteX3" fmla="*/ 510363 w 5381346"/>
                  <a:gd name="connsiteY3" fmla="*/ 3328106 h 5890552"/>
                  <a:gd name="connsiteX4" fmla="*/ 297711 w 5381346"/>
                  <a:gd name="connsiteY4" fmla="*/ 3657715 h 5890552"/>
                  <a:gd name="connsiteX5" fmla="*/ 489097 w 5381346"/>
                  <a:gd name="connsiteY5" fmla="*/ 3870366 h 5890552"/>
                  <a:gd name="connsiteX6" fmla="*/ 372139 w 5381346"/>
                  <a:gd name="connsiteY6" fmla="*/ 4061752 h 5890552"/>
                  <a:gd name="connsiteX7" fmla="*/ 563525 w 5381346"/>
                  <a:gd name="connsiteY7" fmla="*/ 4316934 h 5890552"/>
                  <a:gd name="connsiteX8" fmla="*/ 499730 w 5381346"/>
                  <a:gd name="connsiteY8" fmla="*/ 4976152 h 5890552"/>
                  <a:gd name="connsiteX9" fmla="*/ 1754372 w 5381346"/>
                  <a:gd name="connsiteY9" fmla="*/ 5199436 h 5890552"/>
                  <a:gd name="connsiteX10" fmla="*/ 1945758 w 5381346"/>
                  <a:gd name="connsiteY10" fmla="*/ 5890552 h 5890552"/>
                  <a:gd name="connsiteX11" fmla="*/ 4784651 w 5381346"/>
                  <a:gd name="connsiteY11" fmla="*/ 5858655 h 5890552"/>
                  <a:gd name="connsiteX12" fmla="*/ 4890977 w 5381346"/>
                  <a:gd name="connsiteY12" fmla="*/ 3519492 h 5890552"/>
                  <a:gd name="connsiteX13" fmla="*/ 3030279 w 5381346"/>
                  <a:gd name="connsiteY13" fmla="*/ 115 h 5890552"/>
                  <a:gd name="connsiteX0" fmla="*/ 3030279 w 5381346"/>
                  <a:gd name="connsiteY0" fmla="*/ 115 h 5890552"/>
                  <a:gd name="connsiteX1" fmla="*/ 765544 w 5381346"/>
                  <a:gd name="connsiteY1" fmla="*/ 1935241 h 5890552"/>
                  <a:gd name="connsiteX2" fmla="*/ 0 w 5381346"/>
                  <a:gd name="connsiteY2" fmla="*/ 3051659 h 5890552"/>
                  <a:gd name="connsiteX3" fmla="*/ 510363 w 5381346"/>
                  <a:gd name="connsiteY3" fmla="*/ 3328106 h 5890552"/>
                  <a:gd name="connsiteX4" fmla="*/ 297711 w 5381346"/>
                  <a:gd name="connsiteY4" fmla="*/ 3657715 h 5890552"/>
                  <a:gd name="connsiteX5" fmla="*/ 489097 w 5381346"/>
                  <a:gd name="connsiteY5" fmla="*/ 3870366 h 5890552"/>
                  <a:gd name="connsiteX6" fmla="*/ 372139 w 5381346"/>
                  <a:gd name="connsiteY6" fmla="*/ 4061752 h 5890552"/>
                  <a:gd name="connsiteX7" fmla="*/ 563525 w 5381346"/>
                  <a:gd name="connsiteY7" fmla="*/ 4316934 h 5890552"/>
                  <a:gd name="connsiteX8" fmla="*/ 499730 w 5381346"/>
                  <a:gd name="connsiteY8" fmla="*/ 4976152 h 5890552"/>
                  <a:gd name="connsiteX9" fmla="*/ 1754372 w 5381346"/>
                  <a:gd name="connsiteY9" fmla="*/ 5199436 h 5890552"/>
                  <a:gd name="connsiteX10" fmla="*/ 1945758 w 5381346"/>
                  <a:gd name="connsiteY10" fmla="*/ 5890552 h 5890552"/>
                  <a:gd name="connsiteX11" fmla="*/ 4784651 w 5381346"/>
                  <a:gd name="connsiteY11" fmla="*/ 5858655 h 5890552"/>
                  <a:gd name="connsiteX12" fmla="*/ 4890977 w 5381346"/>
                  <a:gd name="connsiteY12" fmla="*/ 3519492 h 5890552"/>
                  <a:gd name="connsiteX13" fmla="*/ 3030279 w 5381346"/>
                  <a:gd name="connsiteY13" fmla="*/ 115 h 5890552"/>
                  <a:gd name="connsiteX0" fmla="*/ 3030279 w 5381346"/>
                  <a:gd name="connsiteY0" fmla="*/ 175 h 5890612"/>
                  <a:gd name="connsiteX1" fmla="*/ 765544 w 5381346"/>
                  <a:gd name="connsiteY1" fmla="*/ 1935301 h 5890612"/>
                  <a:gd name="connsiteX2" fmla="*/ 0 w 5381346"/>
                  <a:gd name="connsiteY2" fmla="*/ 3051719 h 5890612"/>
                  <a:gd name="connsiteX3" fmla="*/ 510363 w 5381346"/>
                  <a:gd name="connsiteY3" fmla="*/ 3328166 h 5890612"/>
                  <a:gd name="connsiteX4" fmla="*/ 297711 w 5381346"/>
                  <a:gd name="connsiteY4" fmla="*/ 3657775 h 5890612"/>
                  <a:gd name="connsiteX5" fmla="*/ 489097 w 5381346"/>
                  <a:gd name="connsiteY5" fmla="*/ 3870426 h 5890612"/>
                  <a:gd name="connsiteX6" fmla="*/ 372139 w 5381346"/>
                  <a:gd name="connsiteY6" fmla="*/ 4061812 h 5890612"/>
                  <a:gd name="connsiteX7" fmla="*/ 563525 w 5381346"/>
                  <a:gd name="connsiteY7" fmla="*/ 4316994 h 5890612"/>
                  <a:gd name="connsiteX8" fmla="*/ 499730 w 5381346"/>
                  <a:gd name="connsiteY8" fmla="*/ 4976212 h 5890612"/>
                  <a:gd name="connsiteX9" fmla="*/ 1754372 w 5381346"/>
                  <a:gd name="connsiteY9" fmla="*/ 5199496 h 5890612"/>
                  <a:gd name="connsiteX10" fmla="*/ 1945758 w 5381346"/>
                  <a:gd name="connsiteY10" fmla="*/ 5890612 h 5890612"/>
                  <a:gd name="connsiteX11" fmla="*/ 4784651 w 5381346"/>
                  <a:gd name="connsiteY11" fmla="*/ 5858715 h 5890612"/>
                  <a:gd name="connsiteX12" fmla="*/ 4890977 w 5381346"/>
                  <a:gd name="connsiteY12" fmla="*/ 3519552 h 5890612"/>
                  <a:gd name="connsiteX13" fmla="*/ 3030279 w 5381346"/>
                  <a:gd name="connsiteY13" fmla="*/ 175 h 5890612"/>
                  <a:gd name="connsiteX0" fmla="*/ 3030279 w 5381346"/>
                  <a:gd name="connsiteY0" fmla="*/ 1733 h 5892170"/>
                  <a:gd name="connsiteX1" fmla="*/ 0 w 5381346"/>
                  <a:gd name="connsiteY1" fmla="*/ 3053277 h 5892170"/>
                  <a:gd name="connsiteX2" fmla="*/ 510363 w 5381346"/>
                  <a:gd name="connsiteY2" fmla="*/ 3329724 h 5892170"/>
                  <a:gd name="connsiteX3" fmla="*/ 297711 w 5381346"/>
                  <a:gd name="connsiteY3" fmla="*/ 3659333 h 5892170"/>
                  <a:gd name="connsiteX4" fmla="*/ 489097 w 5381346"/>
                  <a:gd name="connsiteY4" fmla="*/ 3871984 h 5892170"/>
                  <a:gd name="connsiteX5" fmla="*/ 372139 w 5381346"/>
                  <a:gd name="connsiteY5" fmla="*/ 4063370 h 5892170"/>
                  <a:gd name="connsiteX6" fmla="*/ 563525 w 5381346"/>
                  <a:gd name="connsiteY6" fmla="*/ 4318552 h 5892170"/>
                  <a:gd name="connsiteX7" fmla="*/ 499730 w 5381346"/>
                  <a:gd name="connsiteY7" fmla="*/ 4977770 h 5892170"/>
                  <a:gd name="connsiteX8" fmla="*/ 1754372 w 5381346"/>
                  <a:gd name="connsiteY8" fmla="*/ 5201054 h 5892170"/>
                  <a:gd name="connsiteX9" fmla="*/ 1945758 w 5381346"/>
                  <a:gd name="connsiteY9" fmla="*/ 5892170 h 5892170"/>
                  <a:gd name="connsiteX10" fmla="*/ 4784651 w 5381346"/>
                  <a:gd name="connsiteY10" fmla="*/ 5860273 h 5892170"/>
                  <a:gd name="connsiteX11" fmla="*/ 4890977 w 5381346"/>
                  <a:gd name="connsiteY11" fmla="*/ 3521110 h 5892170"/>
                  <a:gd name="connsiteX12" fmla="*/ 3030279 w 5381346"/>
                  <a:gd name="connsiteY12" fmla="*/ 1733 h 5892170"/>
                  <a:gd name="connsiteX0" fmla="*/ 3030279 w 5381346"/>
                  <a:gd name="connsiteY0" fmla="*/ 4 h 5890441"/>
                  <a:gd name="connsiteX1" fmla="*/ 0 w 5381346"/>
                  <a:gd name="connsiteY1" fmla="*/ 3051548 h 5890441"/>
                  <a:gd name="connsiteX2" fmla="*/ 510363 w 5381346"/>
                  <a:gd name="connsiteY2" fmla="*/ 3327995 h 5890441"/>
                  <a:gd name="connsiteX3" fmla="*/ 297711 w 5381346"/>
                  <a:gd name="connsiteY3" fmla="*/ 3657604 h 5890441"/>
                  <a:gd name="connsiteX4" fmla="*/ 489097 w 5381346"/>
                  <a:gd name="connsiteY4" fmla="*/ 3870255 h 5890441"/>
                  <a:gd name="connsiteX5" fmla="*/ 372139 w 5381346"/>
                  <a:gd name="connsiteY5" fmla="*/ 4061641 h 5890441"/>
                  <a:gd name="connsiteX6" fmla="*/ 563525 w 5381346"/>
                  <a:gd name="connsiteY6" fmla="*/ 4316823 h 5890441"/>
                  <a:gd name="connsiteX7" fmla="*/ 499730 w 5381346"/>
                  <a:gd name="connsiteY7" fmla="*/ 4976041 h 5890441"/>
                  <a:gd name="connsiteX8" fmla="*/ 1754372 w 5381346"/>
                  <a:gd name="connsiteY8" fmla="*/ 5199325 h 5890441"/>
                  <a:gd name="connsiteX9" fmla="*/ 1945758 w 5381346"/>
                  <a:gd name="connsiteY9" fmla="*/ 5890441 h 5890441"/>
                  <a:gd name="connsiteX10" fmla="*/ 4784651 w 5381346"/>
                  <a:gd name="connsiteY10" fmla="*/ 5858544 h 5890441"/>
                  <a:gd name="connsiteX11" fmla="*/ 4890977 w 5381346"/>
                  <a:gd name="connsiteY11" fmla="*/ 3519381 h 5890441"/>
                  <a:gd name="connsiteX12" fmla="*/ 3030279 w 5381346"/>
                  <a:gd name="connsiteY12" fmla="*/ 4 h 5890441"/>
                  <a:gd name="connsiteX0" fmla="*/ 3040277 w 5391344"/>
                  <a:gd name="connsiteY0" fmla="*/ 4 h 5890441"/>
                  <a:gd name="connsiteX1" fmla="*/ 9998 w 5391344"/>
                  <a:gd name="connsiteY1" fmla="*/ 3051548 h 5890441"/>
                  <a:gd name="connsiteX2" fmla="*/ 520361 w 5391344"/>
                  <a:gd name="connsiteY2" fmla="*/ 3327995 h 5890441"/>
                  <a:gd name="connsiteX3" fmla="*/ 307709 w 5391344"/>
                  <a:gd name="connsiteY3" fmla="*/ 3657604 h 5890441"/>
                  <a:gd name="connsiteX4" fmla="*/ 499095 w 5391344"/>
                  <a:gd name="connsiteY4" fmla="*/ 3870255 h 5890441"/>
                  <a:gd name="connsiteX5" fmla="*/ 382137 w 5391344"/>
                  <a:gd name="connsiteY5" fmla="*/ 4061641 h 5890441"/>
                  <a:gd name="connsiteX6" fmla="*/ 573523 w 5391344"/>
                  <a:gd name="connsiteY6" fmla="*/ 4316823 h 5890441"/>
                  <a:gd name="connsiteX7" fmla="*/ 509728 w 5391344"/>
                  <a:gd name="connsiteY7" fmla="*/ 4976041 h 5890441"/>
                  <a:gd name="connsiteX8" fmla="*/ 1764370 w 5391344"/>
                  <a:gd name="connsiteY8" fmla="*/ 5199325 h 5890441"/>
                  <a:gd name="connsiteX9" fmla="*/ 1955756 w 5391344"/>
                  <a:gd name="connsiteY9" fmla="*/ 5890441 h 5890441"/>
                  <a:gd name="connsiteX10" fmla="*/ 4794649 w 5391344"/>
                  <a:gd name="connsiteY10" fmla="*/ 5858544 h 5890441"/>
                  <a:gd name="connsiteX11" fmla="*/ 4900975 w 5391344"/>
                  <a:gd name="connsiteY11" fmla="*/ 3519381 h 5890441"/>
                  <a:gd name="connsiteX12" fmla="*/ 3040277 w 5391344"/>
                  <a:gd name="connsiteY12" fmla="*/ 4 h 5890441"/>
                  <a:gd name="connsiteX0" fmla="*/ 3040277 w 5391344"/>
                  <a:gd name="connsiteY0" fmla="*/ 4 h 5890441"/>
                  <a:gd name="connsiteX1" fmla="*/ 9998 w 5391344"/>
                  <a:gd name="connsiteY1" fmla="*/ 3051548 h 5890441"/>
                  <a:gd name="connsiteX2" fmla="*/ 520361 w 5391344"/>
                  <a:gd name="connsiteY2" fmla="*/ 3327995 h 5890441"/>
                  <a:gd name="connsiteX3" fmla="*/ 307709 w 5391344"/>
                  <a:gd name="connsiteY3" fmla="*/ 3657604 h 5890441"/>
                  <a:gd name="connsiteX4" fmla="*/ 499095 w 5391344"/>
                  <a:gd name="connsiteY4" fmla="*/ 3870255 h 5890441"/>
                  <a:gd name="connsiteX5" fmla="*/ 382137 w 5391344"/>
                  <a:gd name="connsiteY5" fmla="*/ 4061641 h 5890441"/>
                  <a:gd name="connsiteX6" fmla="*/ 573523 w 5391344"/>
                  <a:gd name="connsiteY6" fmla="*/ 4316823 h 5890441"/>
                  <a:gd name="connsiteX7" fmla="*/ 509728 w 5391344"/>
                  <a:gd name="connsiteY7" fmla="*/ 4976041 h 5890441"/>
                  <a:gd name="connsiteX8" fmla="*/ 1764370 w 5391344"/>
                  <a:gd name="connsiteY8" fmla="*/ 5199325 h 5890441"/>
                  <a:gd name="connsiteX9" fmla="*/ 1955756 w 5391344"/>
                  <a:gd name="connsiteY9" fmla="*/ 5890441 h 5890441"/>
                  <a:gd name="connsiteX10" fmla="*/ 4794649 w 5391344"/>
                  <a:gd name="connsiteY10" fmla="*/ 5858544 h 5890441"/>
                  <a:gd name="connsiteX11" fmla="*/ 4900975 w 5391344"/>
                  <a:gd name="connsiteY11" fmla="*/ 3519381 h 5890441"/>
                  <a:gd name="connsiteX12" fmla="*/ 3040277 w 5391344"/>
                  <a:gd name="connsiteY12" fmla="*/ 4 h 5890441"/>
                  <a:gd name="connsiteX0" fmla="*/ 3030279 w 5381346"/>
                  <a:gd name="connsiteY0" fmla="*/ 92120 h 5982557"/>
                  <a:gd name="connsiteX1" fmla="*/ 914399 w 5381346"/>
                  <a:gd name="connsiteY1" fmla="*/ 1187274 h 5982557"/>
                  <a:gd name="connsiteX2" fmla="*/ 0 w 5381346"/>
                  <a:gd name="connsiteY2" fmla="*/ 3143664 h 5982557"/>
                  <a:gd name="connsiteX3" fmla="*/ 510363 w 5381346"/>
                  <a:gd name="connsiteY3" fmla="*/ 3420111 h 5982557"/>
                  <a:gd name="connsiteX4" fmla="*/ 297711 w 5381346"/>
                  <a:gd name="connsiteY4" fmla="*/ 3749720 h 5982557"/>
                  <a:gd name="connsiteX5" fmla="*/ 489097 w 5381346"/>
                  <a:gd name="connsiteY5" fmla="*/ 3962371 h 5982557"/>
                  <a:gd name="connsiteX6" fmla="*/ 372139 w 5381346"/>
                  <a:gd name="connsiteY6" fmla="*/ 4153757 h 5982557"/>
                  <a:gd name="connsiteX7" fmla="*/ 563525 w 5381346"/>
                  <a:gd name="connsiteY7" fmla="*/ 4408939 h 5982557"/>
                  <a:gd name="connsiteX8" fmla="*/ 499730 w 5381346"/>
                  <a:gd name="connsiteY8" fmla="*/ 5068157 h 5982557"/>
                  <a:gd name="connsiteX9" fmla="*/ 1754372 w 5381346"/>
                  <a:gd name="connsiteY9" fmla="*/ 5291441 h 5982557"/>
                  <a:gd name="connsiteX10" fmla="*/ 1945758 w 5381346"/>
                  <a:gd name="connsiteY10" fmla="*/ 5982557 h 5982557"/>
                  <a:gd name="connsiteX11" fmla="*/ 4784651 w 5381346"/>
                  <a:gd name="connsiteY11" fmla="*/ 5950660 h 5982557"/>
                  <a:gd name="connsiteX12" fmla="*/ 4890977 w 5381346"/>
                  <a:gd name="connsiteY12" fmla="*/ 3611497 h 5982557"/>
                  <a:gd name="connsiteX13" fmla="*/ 3030279 w 5381346"/>
                  <a:gd name="connsiteY13" fmla="*/ 92120 h 5982557"/>
                  <a:gd name="connsiteX0" fmla="*/ 3030279 w 5381346"/>
                  <a:gd name="connsiteY0" fmla="*/ 94250 h 5984687"/>
                  <a:gd name="connsiteX1" fmla="*/ 914399 w 5381346"/>
                  <a:gd name="connsiteY1" fmla="*/ 1189404 h 5984687"/>
                  <a:gd name="connsiteX2" fmla="*/ 0 w 5381346"/>
                  <a:gd name="connsiteY2" fmla="*/ 3145794 h 5984687"/>
                  <a:gd name="connsiteX3" fmla="*/ 510363 w 5381346"/>
                  <a:gd name="connsiteY3" fmla="*/ 3422241 h 5984687"/>
                  <a:gd name="connsiteX4" fmla="*/ 297711 w 5381346"/>
                  <a:gd name="connsiteY4" fmla="*/ 3751850 h 5984687"/>
                  <a:gd name="connsiteX5" fmla="*/ 489097 w 5381346"/>
                  <a:gd name="connsiteY5" fmla="*/ 3964501 h 5984687"/>
                  <a:gd name="connsiteX6" fmla="*/ 372139 w 5381346"/>
                  <a:gd name="connsiteY6" fmla="*/ 4155887 h 5984687"/>
                  <a:gd name="connsiteX7" fmla="*/ 563525 w 5381346"/>
                  <a:gd name="connsiteY7" fmla="*/ 4411069 h 5984687"/>
                  <a:gd name="connsiteX8" fmla="*/ 499730 w 5381346"/>
                  <a:gd name="connsiteY8" fmla="*/ 5070287 h 5984687"/>
                  <a:gd name="connsiteX9" fmla="*/ 1754372 w 5381346"/>
                  <a:gd name="connsiteY9" fmla="*/ 5293571 h 5984687"/>
                  <a:gd name="connsiteX10" fmla="*/ 1945758 w 5381346"/>
                  <a:gd name="connsiteY10" fmla="*/ 5984687 h 5984687"/>
                  <a:gd name="connsiteX11" fmla="*/ 4784651 w 5381346"/>
                  <a:gd name="connsiteY11" fmla="*/ 5952790 h 5984687"/>
                  <a:gd name="connsiteX12" fmla="*/ 4890977 w 5381346"/>
                  <a:gd name="connsiteY12" fmla="*/ 3613627 h 5984687"/>
                  <a:gd name="connsiteX13" fmla="*/ 3030279 w 5381346"/>
                  <a:gd name="connsiteY13" fmla="*/ 94250 h 5984687"/>
                  <a:gd name="connsiteX0" fmla="*/ 3030279 w 5381346"/>
                  <a:gd name="connsiteY0" fmla="*/ 0 h 5890437"/>
                  <a:gd name="connsiteX1" fmla="*/ 914399 w 5381346"/>
                  <a:gd name="connsiteY1" fmla="*/ 1095154 h 5890437"/>
                  <a:gd name="connsiteX2" fmla="*/ 0 w 5381346"/>
                  <a:gd name="connsiteY2" fmla="*/ 3051544 h 5890437"/>
                  <a:gd name="connsiteX3" fmla="*/ 510363 w 5381346"/>
                  <a:gd name="connsiteY3" fmla="*/ 3327991 h 5890437"/>
                  <a:gd name="connsiteX4" fmla="*/ 297711 w 5381346"/>
                  <a:gd name="connsiteY4" fmla="*/ 3657600 h 5890437"/>
                  <a:gd name="connsiteX5" fmla="*/ 489097 w 5381346"/>
                  <a:gd name="connsiteY5" fmla="*/ 3870251 h 5890437"/>
                  <a:gd name="connsiteX6" fmla="*/ 372139 w 5381346"/>
                  <a:gd name="connsiteY6" fmla="*/ 4061637 h 5890437"/>
                  <a:gd name="connsiteX7" fmla="*/ 563525 w 5381346"/>
                  <a:gd name="connsiteY7" fmla="*/ 4316819 h 5890437"/>
                  <a:gd name="connsiteX8" fmla="*/ 499730 w 5381346"/>
                  <a:gd name="connsiteY8" fmla="*/ 4976037 h 5890437"/>
                  <a:gd name="connsiteX9" fmla="*/ 1754372 w 5381346"/>
                  <a:gd name="connsiteY9" fmla="*/ 5199321 h 5890437"/>
                  <a:gd name="connsiteX10" fmla="*/ 1945758 w 5381346"/>
                  <a:gd name="connsiteY10" fmla="*/ 5890437 h 5890437"/>
                  <a:gd name="connsiteX11" fmla="*/ 4784651 w 5381346"/>
                  <a:gd name="connsiteY11" fmla="*/ 5858540 h 5890437"/>
                  <a:gd name="connsiteX12" fmla="*/ 4890977 w 5381346"/>
                  <a:gd name="connsiteY12" fmla="*/ 3519377 h 5890437"/>
                  <a:gd name="connsiteX13" fmla="*/ 3030279 w 5381346"/>
                  <a:gd name="connsiteY13" fmla="*/ 0 h 5890437"/>
                  <a:gd name="connsiteX0" fmla="*/ 3030279 w 5381346"/>
                  <a:gd name="connsiteY0" fmla="*/ 0 h 5890437"/>
                  <a:gd name="connsiteX1" fmla="*/ 914399 w 5381346"/>
                  <a:gd name="connsiteY1" fmla="*/ 1095154 h 5890437"/>
                  <a:gd name="connsiteX2" fmla="*/ 0 w 5381346"/>
                  <a:gd name="connsiteY2" fmla="*/ 3051544 h 5890437"/>
                  <a:gd name="connsiteX3" fmla="*/ 510363 w 5381346"/>
                  <a:gd name="connsiteY3" fmla="*/ 3327991 h 5890437"/>
                  <a:gd name="connsiteX4" fmla="*/ 297711 w 5381346"/>
                  <a:gd name="connsiteY4" fmla="*/ 3657600 h 5890437"/>
                  <a:gd name="connsiteX5" fmla="*/ 489097 w 5381346"/>
                  <a:gd name="connsiteY5" fmla="*/ 3870251 h 5890437"/>
                  <a:gd name="connsiteX6" fmla="*/ 372139 w 5381346"/>
                  <a:gd name="connsiteY6" fmla="*/ 4061637 h 5890437"/>
                  <a:gd name="connsiteX7" fmla="*/ 563525 w 5381346"/>
                  <a:gd name="connsiteY7" fmla="*/ 4316819 h 5890437"/>
                  <a:gd name="connsiteX8" fmla="*/ 499730 w 5381346"/>
                  <a:gd name="connsiteY8" fmla="*/ 4976037 h 5890437"/>
                  <a:gd name="connsiteX9" fmla="*/ 1754372 w 5381346"/>
                  <a:gd name="connsiteY9" fmla="*/ 5199321 h 5890437"/>
                  <a:gd name="connsiteX10" fmla="*/ 1945758 w 5381346"/>
                  <a:gd name="connsiteY10" fmla="*/ 5890437 h 5890437"/>
                  <a:gd name="connsiteX11" fmla="*/ 4784651 w 5381346"/>
                  <a:gd name="connsiteY11" fmla="*/ 5858540 h 5890437"/>
                  <a:gd name="connsiteX12" fmla="*/ 4890977 w 5381346"/>
                  <a:gd name="connsiteY12" fmla="*/ 3519377 h 5890437"/>
                  <a:gd name="connsiteX13" fmla="*/ 3030279 w 5381346"/>
                  <a:gd name="connsiteY13" fmla="*/ 0 h 5890437"/>
                  <a:gd name="connsiteX0" fmla="*/ 3030726 w 5381793"/>
                  <a:gd name="connsiteY0" fmla="*/ 0 h 5890437"/>
                  <a:gd name="connsiteX1" fmla="*/ 914846 w 5381793"/>
                  <a:gd name="connsiteY1" fmla="*/ 1095154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914846 w 5381793"/>
                  <a:gd name="connsiteY1" fmla="*/ 1095154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914846 w 5381793"/>
                  <a:gd name="connsiteY1" fmla="*/ 1095154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72315 w 5381793"/>
                  <a:gd name="connsiteY1" fmla="*/ 1063257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72315 w 5381793"/>
                  <a:gd name="connsiteY1" fmla="*/ 1063257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72315 w 5381793"/>
                  <a:gd name="connsiteY1" fmla="*/ 1063257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72315 w 5381793"/>
                  <a:gd name="connsiteY1" fmla="*/ 1063257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72315 w 5381793"/>
                  <a:gd name="connsiteY1" fmla="*/ 1063257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90128 w 5381793"/>
                  <a:gd name="connsiteY1" fmla="*/ 1098883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26 w 5381793"/>
                  <a:gd name="connsiteY0" fmla="*/ 0 h 5890437"/>
                  <a:gd name="connsiteX1" fmla="*/ 890128 w 5381793"/>
                  <a:gd name="connsiteY1" fmla="*/ 1098883 h 5890437"/>
                  <a:gd name="connsiteX2" fmla="*/ 649032 w 5381793"/>
                  <a:gd name="connsiteY2" fmla="*/ 2137144 h 5890437"/>
                  <a:gd name="connsiteX3" fmla="*/ 447 w 5381793"/>
                  <a:gd name="connsiteY3" fmla="*/ 3051544 h 5890437"/>
                  <a:gd name="connsiteX4" fmla="*/ 510810 w 5381793"/>
                  <a:gd name="connsiteY4" fmla="*/ 3327991 h 5890437"/>
                  <a:gd name="connsiteX5" fmla="*/ 298158 w 5381793"/>
                  <a:gd name="connsiteY5" fmla="*/ 3657600 h 5890437"/>
                  <a:gd name="connsiteX6" fmla="*/ 489544 w 5381793"/>
                  <a:gd name="connsiteY6" fmla="*/ 3870251 h 5890437"/>
                  <a:gd name="connsiteX7" fmla="*/ 372586 w 5381793"/>
                  <a:gd name="connsiteY7" fmla="*/ 4061637 h 5890437"/>
                  <a:gd name="connsiteX8" fmla="*/ 563972 w 5381793"/>
                  <a:gd name="connsiteY8" fmla="*/ 4316819 h 5890437"/>
                  <a:gd name="connsiteX9" fmla="*/ 500177 w 5381793"/>
                  <a:gd name="connsiteY9" fmla="*/ 4976037 h 5890437"/>
                  <a:gd name="connsiteX10" fmla="*/ 1754819 w 5381793"/>
                  <a:gd name="connsiteY10" fmla="*/ 5199321 h 5890437"/>
                  <a:gd name="connsiteX11" fmla="*/ 1946205 w 5381793"/>
                  <a:gd name="connsiteY11" fmla="*/ 5890437 h 5890437"/>
                  <a:gd name="connsiteX12" fmla="*/ 4785098 w 5381793"/>
                  <a:gd name="connsiteY12" fmla="*/ 5858540 h 5890437"/>
                  <a:gd name="connsiteX13" fmla="*/ 4891424 w 5381793"/>
                  <a:gd name="connsiteY13" fmla="*/ 3519377 h 5890437"/>
                  <a:gd name="connsiteX14" fmla="*/ 3030726 w 5381793"/>
                  <a:gd name="connsiteY14" fmla="*/ 0 h 5890437"/>
                  <a:gd name="connsiteX0" fmla="*/ 3030764 w 5381831"/>
                  <a:gd name="connsiteY0" fmla="*/ 0 h 5890437"/>
                  <a:gd name="connsiteX1" fmla="*/ 890166 w 5381831"/>
                  <a:gd name="connsiteY1" fmla="*/ 1098883 h 5890437"/>
                  <a:gd name="connsiteX2" fmla="*/ 607506 w 5381831"/>
                  <a:gd name="connsiteY2" fmla="*/ 2172770 h 5890437"/>
                  <a:gd name="connsiteX3" fmla="*/ 485 w 5381831"/>
                  <a:gd name="connsiteY3" fmla="*/ 3051544 h 5890437"/>
                  <a:gd name="connsiteX4" fmla="*/ 510848 w 5381831"/>
                  <a:gd name="connsiteY4" fmla="*/ 3327991 h 5890437"/>
                  <a:gd name="connsiteX5" fmla="*/ 298196 w 5381831"/>
                  <a:gd name="connsiteY5" fmla="*/ 3657600 h 5890437"/>
                  <a:gd name="connsiteX6" fmla="*/ 489582 w 5381831"/>
                  <a:gd name="connsiteY6" fmla="*/ 3870251 h 5890437"/>
                  <a:gd name="connsiteX7" fmla="*/ 372624 w 5381831"/>
                  <a:gd name="connsiteY7" fmla="*/ 4061637 h 5890437"/>
                  <a:gd name="connsiteX8" fmla="*/ 564010 w 5381831"/>
                  <a:gd name="connsiteY8" fmla="*/ 4316819 h 5890437"/>
                  <a:gd name="connsiteX9" fmla="*/ 500215 w 5381831"/>
                  <a:gd name="connsiteY9" fmla="*/ 4976037 h 5890437"/>
                  <a:gd name="connsiteX10" fmla="*/ 1754857 w 5381831"/>
                  <a:gd name="connsiteY10" fmla="*/ 5199321 h 5890437"/>
                  <a:gd name="connsiteX11" fmla="*/ 1946243 w 5381831"/>
                  <a:gd name="connsiteY11" fmla="*/ 5890437 h 5890437"/>
                  <a:gd name="connsiteX12" fmla="*/ 4785136 w 5381831"/>
                  <a:gd name="connsiteY12" fmla="*/ 5858540 h 5890437"/>
                  <a:gd name="connsiteX13" fmla="*/ 4891462 w 5381831"/>
                  <a:gd name="connsiteY13" fmla="*/ 3519377 h 5890437"/>
                  <a:gd name="connsiteX14" fmla="*/ 3030764 w 5381831"/>
                  <a:gd name="connsiteY14" fmla="*/ 0 h 5890437"/>
                  <a:gd name="connsiteX0" fmla="*/ 3030764 w 5381831"/>
                  <a:gd name="connsiteY0" fmla="*/ 0 h 5890437"/>
                  <a:gd name="connsiteX1" fmla="*/ 890166 w 5381831"/>
                  <a:gd name="connsiteY1" fmla="*/ 1098883 h 5890437"/>
                  <a:gd name="connsiteX2" fmla="*/ 607506 w 5381831"/>
                  <a:gd name="connsiteY2" fmla="*/ 2172770 h 5890437"/>
                  <a:gd name="connsiteX3" fmla="*/ 485 w 5381831"/>
                  <a:gd name="connsiteY3" fmla="*/ 3051544 h 5890437"/>
                  <a:gd name="connsiteX4" fmla="*/ 510848 w 5381831"/>
                  <a:gd name="connsiteY4" fmla="*/ 3327991 h 5890437"/>
                  <a:gd name="connsiteX5" fmla="*/ 298196 w 5381831"/>
                  <a:gd name="connsiteY5" fmla="*/ 3657600 h 5890437"/>
                  <a:gd name="connsiteX6" fmla="*/ 489582 w 5381831"/>
                  <a:gd name="connsiteY6" fmla="*/ 3870251 h 5890437"/>
                  <a:gd name="connsiteX7" fmla="*/ 372624 w 5381831"/>
                  <a:gd name="connsiteY7" fmla="*/ 4061637 h 5890437"/>
                  <a:gd name="connsiteX8" fmla="*/ 564010 w 5381831"/>
                  <a:gd name="connsiteY8" fmla="*/ 4316819 h 5890437"/>
                  <a:gd name="connsiteX9" fmla="*/ 500215 w 5381831"/>
                  <a:gd name="connsiteY9" fmla="*/ 4976037 h 5890437"/>
                  <a:gd name="connsiteX10" fmla="*/ 1754857 w 5381831"/>
                  <a:gd name="connsiteY10" fmla="*/ 5199321 h 5890437"/>
                  <a:gd name="connsiteX11" fmla="*/ 1946243 w 5381831"/>
                  <a:gd name="connsiteY11" fmla="*/ 5890437 h 5890437"/>
                  <a:gd name="connsiteX12" fmla="*/ 4785136 w 5381831"/>
                  <a:gd name="connsiteY12" fmla="*/ 5858540 h 5890437"/>
                  <a:gd name="connsiteX13" fmla="*/ 4891462 w 5381831"/>
                  <a:gd name="connsiteY13" fmla="*/ 3519377 h 5890437"/>
                  <a:gd name="connsiteX14" fmla="*/ 3030764 w 5381831"/>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298271 w 5381906"/>
                  <a:gd name="connsiteY5" fmla="*/ 3657600 h 5890437"/>
                  <a:gd name="connsiteX6" fmla="*/ 489657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298271 w 5381906"/>
                  <a:gd name="connsiteY5" fmla="*/ 3657600 h 5890437"/>
                  <a:gd name="connsiteX6" fmla="*/ 489657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298271 w 5381906"/>
                  <a:gd name="connsiteY5" fmla="*/ 3657600 h 5890437"/>
                  <a:gd name="connsiteX6" fmla="*/ 489657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489657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489657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199321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039004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039004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039004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039004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839 w 5381906"/>
                  <a:gd name="connsiteY0" fmla="*/ 0 h 5890437"/>
                  <a:gd name="connsiteX1" fmla="*/ 890241 w 5381906"/>
                  <a:gd name="connsiteY1" fmla="*/ 1098883 h 5890437"/>
                  <a:gd name="connsiteX2" fmla="*/ 607581 w 5381906"/>
                  <a:gd name="connsiteY2" fmla="*/ 2172770 h 5890437"/>
                  <a:gd name="connsiteX3" fmla="*/ 560 w 5381906"/>
                  <a:gd name="connsiteY3" fmla="*/ 3051544 h 5890437"/>
                  <a:gd name="connsiteX4" fmla="*/ 510923 w 5381906"/>
                  <a:gd name="connsiteY4" fmla="*/ 3327991 h 5890437"/>
                  <a:gd name="connsiteX5" fmla="*/ 339835 w 5381906"/>
                  <a:gd name="connsiteY5" fmla="*/ 3734790 h 5890437"/>
                  <a:gd name="connsiteX6" fmla="*/ 531221 w 5381906"/>
                  <a:gd name="connsiteY6" fmla="*/ 3870251 h 5890437"/>
                  <a:gd name="connsiteX7" fmla="*/ 372699 w 5381906"/>
                  <a:gd name="connsiteY7" fmla="*/ 4061637 h 5890437"/>
                  <a:gd name="connsiteX8" fmla="*/ 564085 w 5381906"/>
                  <a:gd name="connsiteY8" fmla="*/ 4316819 h 5890437"/>
                  <a:gd name="connsiteX9" fmla="*/ 500290 w 5381906"/>
                  <a:gd name="connsiteY9" fmla="*/ 4976037 h 5890437"/>
                  <a:gd name="connsiteX10" fmla="*/ 1754932 w 5381906"/>
                  <a:gd name="connsiteY10" fmla="*/ 5039004 h 5890437"/>
                  <a:gd name="connsiteX11" fmla="*/ 1946318 w 5381906"/>
                  <a:gd name="connsiteY11" fmla="*/ 5890437 h 5890437"/>
                  <a:gd name="connsiteX12" fmla="*/ 4785211 w 5381906"/>
                  <a:gd name="connsiteY12" fmla="*/ 5858540 h 5890437"/>
                  <a:gd name="connsiteX13" fmla="*/ 4891537 w 5381906"/>
                  <a:gd name="connsiteY13" fmla="*/ 3519377 h 5890437"/>
                  <a:gd name="connsiteX14" fmla="*/ 3030839 w 5381906"/>
                  <a:gd name="connsiteY14" fmla="*/ 0 h 5890437"/>
                  <a:gd name="connsiteX0" fmla="*/ 3030765 w 5381832"/>
                  <a:gd name="connsiteY0" fmla="*/ 0 h 5890437"/>
                  <a:gd name="connsiteX1" fmla="*/ 890167 w 5381832"/>
                  <a:gd name="connsiteY1" fmla="*/ 1098883 h 5890437"/>
                  <a:gd name="connsiteX2" fmla="*/ 672821 w 5381832"/>
                  <a:gd name="connsiteY2" fmla="*/ 2220272 h 5890437"/>
                  <a:gd name="connsiteX3" fmla="*/ 486 w 5381832"/>
                  <a:gd name="connsiteY3" fmla="*/ 3051544 h 5890437"/>
                  <a:gd name="connsiteX4" fmla="*/ 510849 w 5381832"/>
                  <a:gd name="connsiteY4" fmla="*/ 3327991 h 5890437"/>
                  <a:gd name="connsiteX5" fmla="*/ 339761 w 5381832"/>
                  <a:gd name="connsiteY5" fmla="*/ 3734790 h 5890437"/>
                  <a:gd name="connsiteX6" fmla="*/ 531147 w 5381832"/>
                  <a:gd name="connsiteY6" fmla="*/ 3870251 h 5890437"/>
                  <a:gd name="connsiteX7" fmla="*/ 372625 w 5381832"/>
                  <a:gd name="connsiteY7" fmla="*/ 4061637 h 5890437"/>
                  <a:gd name="connsiteX8" fmla="*/ 564011 w 5381832"/>
                  <a:gd name="connsiteY8" fmla="*/ 4316819 h 5890437"/>
                  <a:gd name="connsiteX9" fmla="*/ 500216 w 5381832"/>
                  <a:gd name="connsiteY9" fmla="*/ 4976037 h 5890437"/>
                  <a:gd name="connsiteX10" fmla="*/ 1754858 w 5381832"/>
                  <a:gd name="connsiteY10" fmla="*/ 5039004 h 5890437"/>
                  <a:gd name="connsiteX11" fmla="*/ 1946244 w 5381832"/>
                  <a:gd name="connsiteY11" fmla="*/ 5890437 h 5890437"/>
                  <a:gd name="connsiteX12" fmla="*/ 4785137 w 5381832"/>
                  <a:gd name="connsiteY12" fmla="*/ 5858540 h 5890437"/>
                  <a:gd name="connsiteX13" fmla="*/ 4891463 w 5381832"/>
                  <a:gd name="connsiteY13" fmla="*/ 3519377 h 5890437"/>
                  <a:gd name="connsiteX14" fmla="*/ 3030765 w 5381832"/>
                  <a:gd name="connsiteY14" fmla="*/ 0 h 5890437"/>
                  <a:gd name="connsiteX0" fmla="*/ 3030862 w 5381929"/>
                  <a:gd name="connsiteY0" fmla="*/ 0 h 5890437"/>
                  <a:gd name="connsiteX1" fmla="*/ 890264 w 5381929"/>
                  <a:gd name="connsiteY1" fmla="*/ 1098883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890264 w 5381929"/>
                  <a:gd name="connsiteY1" fmla="*/ 1098883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890264 w 5381929"/>
                  <a:gd name="connsiteY1" fmla="*/ 1098883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890264 w 5381929"/>
                  <a:gd name="connsiteY1" fmla="*/ 1098883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872451 w 5381929"/>
                  <a:gd name="connsiteY1" fmla="*/ 1057320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872451 w 5381929"/>
                  <a:gd name="connsiteY1" fmla="*/ 1057320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981633 w 5381929"/>
                  <a:gd name="connsiteY1" fmla="*/ 920842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981633 w 5381929"/>
                  <a:gd name="connsiteY1" fmla="*/ 920842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927042 w 5381929"/>
                  <a:gd name="connsiteY1" fmla="*/ 866251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927042 w 5381929"/>
                  <a:gd name="connsiteY1" fmla="*/ 866251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0 h 5890437"/>
                  <a:gd name="connsiteX1" fmla="*/ 927042 w 5381929"/>
                  <a:gd name="connsiteY1" fmla="*/ 866251 h 5890437"/>
                  <a:gd name="connsiteX2" fmla="*/ 672918 w 5381929"/>
                  <a:gd name="connsiteY2" fmla="*/ 2220272 h 5890437"/>
                  <a:gd name="connsiteX3" fmla="*/ 583 w 5381929"/>
                  <a:gd name="connsiteY3" fmla="*/ 3051544 h 5890437"/>
                  <a:gd name="connsiteX4" fmla="*/ 510946 w 5381929"/>
                  <a:gd name="connsiteY4" fmla="*/ 3327991 h 5890437"/>
                  <a:gd name="connsiteX5" fmla="*/ 339858 w 5381929"/>
                  <a:gd name="connsiteY5" fmla="*/ 3734790 h 5890437"/>
                  <a:gd name="connsiteX6" fmla="*/ 531244 w 5381929"/>
                  <a:gd name="connsiteY6" fmla="*/ 3870251 h 5890437"/>
                  <a:gd name="connsiteX7" fmla="*/ 372722 w 5381929"/>
                  <a:gd name="connsiteY7" fmla="*/ 4061637 h 5890437"/>
                  <a:gd name="connsiteX8" fmla="*/ 564108 w 5381929"/>
                  <a:gd name="connsiteY8" fmla="*/ 4316819 h 5890437"/>
                  <a:gd name="connsiteX9" fmla="*/ 500313 w 5381929"/>
                  <a:gd name="connsiteY9" fmla="*/ 4976037 h 5890437"/>
                  <a:gd name="connsiteX10" fmla="*/ 1754955 w 5381929"/>
                  <a:gd name="connsiteY10" fmla="*/ 5039004 h 5890437"/>
                  <a:gd name="connsiteX11" fmla="*/ 1946341 w 5381929"/>
                  <a:gd name="connsiteY11" fmla="*/ 5890437 h 5890437"/>
                  <a:gd name="connsiteX12" fmla="*/ 4785234 w 5381929"/>
                  <a:gd name="connsiteY12" fmla="*/ 5858540 h 5890437"/>
                  <a:gd name="connsiteX13" fmla="*/ 4891560 w 5381929"/>
                  <a:gd name="connsiteY13" fmla="*/ 3519377 h 5890437"/>
                  <a:gd name="connsiteX14" fmla="*/ 3030862 w 5381929"/>
                  <a:gd name="connsiteY14" fmla="*/ 0 h 5890437"/>
                  <a:gd name="connsiteX0" fmla="*/ 3030862 w 5381929"/>
                  <a:gd name="connsiteY0" fmla="*/ 1751 h 5892188"/>
                  <a:gd name="connsiteX1" fmla="*/ 927042 w 5381929"/>
                  <a:gd name="connsiteY1" fmla="*/ 868002 h 5892188"/>
                  <a:gd name="connsiteX2" fmla="*/ 672918 w 5381929"/>
                  <a:gd name="connsiteY2" fmla="*/ 2222023 h 5892188"/>
                  <a:gd name="connsiteX3" fmla="*/ 583 w 5381929"/>
                  <a:gd name="connsiteY3" fmla="*/ 3053295 h 5892188"/>
                  <a:gd name="connsiteX4" fmla="*/ 510946 w 5381929"/>
                  <a:gd name="connsiteY4" fmla="*/ 3329742 h 5892188"/>
                  <a:gd name="connsiteX5" fmla="*/ 339858 w 5381929"/>
                  <a:gd name="connsiteY5" fmla="*/ 3736541 h 5892188"/>
                  <a:gd name="connsiteX6" fmla="*/ 531244 w 5381929"/>
                  <a:gd name="connsiteY6" fmla="*/ 3872002 h 5892188"/>
                  <a:gd name="connsiteX7" fmla="*/ 372722 w 5381929"/>
                  <a:gd name="connsiteY7" fmla="*/ 4063388 h 5892188"/>
                  <a:gd name="connsiteX8" fmla="*/ 564108 w 5381929"/>
                  <a:gd name="connsiteY8" fmla="*/ 4318570 h 5892188"/>
                  <a:gd name="connsiteX9" fmla="*/ 500313 w 5381929"/>
                  <a:gd name="connsiteY9" fmla="*/ 4977788 h 5892188"/>
                  <a:gd name="connsiteX10" fmla="*/ 1754955 w 5381929"/>
                  <a:gd name="connsiteY10" fmla="*/ 5040755 h 5892188"/>
                  <a:gd name="connsiteX11" fmla="*/ 1946341 w 5381929"/>
                  <a:gd name="connsiteY11" fmla="*/ 5892188 h 5892188"/>
                  <a:gd name="connsiteX12" fmla="*/ 4785234 w 5381929"/>
                  <a:gd name="connsiteY12" fmla="*/ 5860291 h 5892188"/>
                  <a:gd name="connsiteX13" fmla="*/ 4891560 w 5381929"/>
                  <a:gd name="connsiteY13" fmla="*/ 3521128 h 5892188"/>
                  <a:gd name="connsiteX14" fmla="*/ 3030862 w 5381929"/>
                  <a:gd name="connsiteY14" fmla="*/ 1751 h 5892188"/>
                  <a:gd name="connsiteX0" fmla="*/ 3031042 w 5382109"/>
                  <a:gd name="connsiteY0" fmla="*/ 1751 h 5892188"/>
                  <a:gd name="connsiteX1" fmla="*/ 927222 w 5382109"/>
                  <a:gd name="connsiteY1" fmla="*/ 868002 h 5892188"/>
                  <a:gd name="connsiteX2" fmla="*/ 577563 w 5382109"/>
                  <a:gd name="connsiteY2" fmla="*/ 2303910 h 5892188"/>
                  <a:gd name="connsiteX3" fmla="*/ 763 w 5382109"/>
                  <a:gd name="connsiteY3" fmla="*/ 3053295 h 5892188"/>
                  <a:gd name="connsiteX4" fmla="*/ 511126 w 5382109"/>
                  <a:gd name="connsiteY4" fmla="*/ 3329742 h 5892188"/>
                  <a:gd name="connsiteX5" fmla="*/ 340038 w 5382109"/>
                  <a:gd name="connsiteY5" fmla="*/ 3736541 h 5892188"/>
                  <a:gd name="connsiteX6" fmla="*/ 531424 w 5382109"/>
                  <a:gd name="connsiteY6" fmla="*/ 3872002 h 5892188"/>
                  <a:gd name="connsiteX7" fmla="*/ 372902 w 5382109"/>
                  <a:gd name="connsiteY7" fmla="*/ 4063388 h 5892188"/>
                  <a:gd name="connsiteX8" fmla="*/ 564288 w 5382109"/>
                  <a:gd name="connsiteY8" fmla="*/ 4318570 h 5892188"/>
                  <a:gd name="connsiteX9" fmla="*/ 500493 w 5382109"/>
                  <a:gd name="connsiteY9" fmla="*/ 4977788 h 5892188"/>
                  <a:gd name="connsiteX10" fmla="*/ 1755135 w 5382109"/>
                  <a:gd name="connsiteY10" fmla="*/ 5040755 h 5892188"/>
                  <a:gd name="connsiteX11" fmla="*/ 1946521 w 5382109"/>
                  <a:gd name="connsiteY11" fmla="*/ 5892188 h 5892188"/>
                  <a:gd name="connsiteX12" fmla="*/ 4785414 w 5382109"/>
                  <a:gd name="connsiteY12" fmla="*/ 5860291 h 5892188"/>
                  <a:gd name="connsiteX13" fmla="*/ 4891740 w 5382109"/>
                  <a:gd name="connsiteY13" fmla="*/ 3521128 h 5892188"/>
                  <a:gd name="connsiteX14" fmla="*/ 3031042 w 5382109"/>
                  <a:gd name="connsiteY14" fmla="*/ 1751 h 5892188"/>
                  <a:gd name="connsiteX0" fmla="*/ 3031042 w 5382109"/>
                  <a:gd name="connsiteY0" fmla="*/ 2101 h 5892538"/>
                  <a:gd name="connsiteX1" fmla="*/ 913575 w 5382109"/>
                  <a:gd name="connsiteY1" fmla="*/ 827408 h 5892538"/>
                  <a:gd name="connsiteX2" fmla="*/ 577563 w 5382109"/>
                  <a:gd name="connsiteY2" fmla="*/ 2304260 h 5892538"/>
                  <a:gd name="connsiteX3" fmla="*/ 763 w 5382109"/>
                  <a:gd name="connsiteY3" fmla="*/ 3053645 h 5892538"/>
                  <a:gd name="connsiteX4" fmla="*/ 511126 w 5382109"/>
                  <a:gd name="connsiteY4" fmla="*/ 3330092 h 5892538"/>
                  <a:gd name="connsiteX5" fmla="*/ 340038 w 5382109"/>
                  <a:gd name="connsiteY5" fmla="*/ 3736891 h 5892538"/>
                  <a:gd name="connsiteX6" fmla="*/ 531424 w 5382109"/>
                  <a:gd name="connsiteY6" fmla="*/ 3872352 h 5892538"/>
                  <a:gd name="connsiteX7" fmla="*/ 372902 w 5382109"/>
                  <a:gd name="connsiteY7" fmla="*/ 4063738 h 5892538"/>
                  <a:gd name="connsiteX8" fmla="*/ 564288 w 5382109"/>
                  <a:gd name="connsiteY8" fmla="*/ 4318920 h 5892538"/>
                  <a:gd name="connsiteX9" fmla="*/ 500493 w 5382109"/>
                  <a:gd name="connsiteY9" fmla="*/ 4978138 h 5892538"/>
                  <a:gd name="connsiteX10" fmla="*/ 1755135 w 5382109"/>
                  <a:gd name="connsiteY10" fmla="*/ 5041105 h 5892538"/>
                  <a:gd name="connsiteX11" fmla="*/ 1946521 w 5382109"/>
                  <a:gd name="connsiteY11" fmla="*/ 5892538 h 5892538"/>
                  <a:gd name="connsiteX12" fmla="*/ 4785414 w 5382109"/>
                  <a:gd name="connsiteY12" fmla="*/ 5860641 h 5892538"/>
                  <a:gd name="connsiteX13" fmla="*/ 4891740 w 5382109"/>
                  <a:gd name="connsiteY13" fmla="*/ 3521478 h 5892538"/>
                  <a:gd name="connsiteX14" fmla="*/ 3031042 w 5382109"/>
                  <a:gd name="connsiteY14" fmla="*/ 2101 h 5892538"/>
                  <a:gd name="connsiteX0" fmla="*/ 3031042 w 5382109"/>
                  <a:gd name="connsiteY0" fmla="*/ 941 h 5891378"/>
                  <a:gd name="connsiteX1" fmla="*/ 886280 w 5382109"/>
                  <a:gd name="connsiteY1" fmla="*/ 1071908 h 5891378"/>
                  <a:gd name="connsiteX2" fmla="*/ 577563 w 5382109"/>
                  <a:gd name="connsiteY2" fmla="*/ 2303100 h 5891378"/>
                  <a:gd name="connsiteX3" fmla="*/ 763 w 5382109"/>
                  <a:gd name="connsiteY3" fmla="*/ 3052485 h 5891378"/>
                  <a:gd name="connsiteX4" fmla="*/ 511126 w 5382109"/>
                  <a:gd name="connsiteY4" fmla="*/ 3328932 h 5891378"/>
                  <a:gd name="connsiteX5" fmla="*/ 340038 w 5382109"/>
                  <a:gd name="connsiteY5" fmla="*/ 3735731 h 5891378"/>
                  <a:gd name="connsiteX6" fmla="*/ 531424 w 5382109"/>
                  <a:gd name="connsiteY6" fmla="*/ 3871192 h 5891378"/>
                  <a:gd name="connsiteX7" fmla="*/ 372902 w 5382109"/>
                  <a:gd name="connsiteY7" fmla="*/ 4062578 h 5891378"/>
                  <a:gd name="connsiteX8" fmla="*/ 564288 w 5382109"/>
                  <a:gd name="connsiteY8" fmla="*/ 4317760 h 5891378"/>
                  <a:gd name="connsiteX9" fmla="*/ 500493 w 5382109"/>
                  <a:gd name="connsiteY9" fmla="*/ 4976978 h 5891378"/>
                  <a:gd name="connsiteX10" fmla="*/ 1755135 w 5382109"/>
                  <a:gd name="connsiteY10" fmla="*/ 5039945 h 5891378"/>
                  <a:gd name="connsiteX11" fmla="*/ 1946521 w 5382109"/>
                  <a:gd name="connsiteY11" fmla="*/ 5891378 h 5891378"/>
                  <a:gd name="connsiteX12" fmla="*/ 4785414 w 5382109"/>
                  <a:gd name="connsiteY12" fmla="*/ 5859481 h 5891378"/>
                  <a:gd name="connsiteX13" fmla="*/ 4891740 w 5382109"/>
                  <a:gd name="connsiteY13" fmla="*/ 3520318 h 5891378"/>
                  <a:gd name="connsiteX14" fmla="*/ 3031042 w 5382109"/>
                  <a:gd name="connsiteY14" fmla="*/ 941 h 5891378"/>
                  <a:gd name="connsiteX0" fmla="*/ 3031042 w 5382109"/>
                  <a:gd name="connsiteY0" fmla="*/ 753 h 5891190"/>
                  <a:gd name="connsiteX1" fmla="*/ 886280 w 5382109"/>
                  <a:gd name="connsiteY1" fmla="*/ 1071720 h 5891190"/>
                  <a:gd name="connsiteX2" fmla="*/ 577563 w 5382109"/>
                  <a:gd name="connsiteY2" fmla="*/ 2302912 h 5891190"/>
                  <a:gd name="connsiteX3" fmla="*/ 763 w 5382109"/>
                  <a:gd name="connsiteY3" fmla="*/ 3052297 h 5891190"/>
                  <a:gd name="connsiteX4" fmla="*/ 511126 w 5382109"/>
                  <a:gd name="connsiteY4" fmla="*/ 3328744 h 5891190"/>
                  <a:gd name="connsiteX5" fmla="*/ 340038 w 5382109"/>
                  <a:gd name="connsiteY5" fmla="*/ 3735543 h 5891190"/>
                  <a:gd name="connsiteX6" fmla="*/ 531424 w 5382109"/>
                  <a:gd name="connsiteY6" fmla="*/ 3871004 h 5891190"/>
                  <a:gd name="connsiteX7" fmla="*/ 372902 w 5382109"/>
                  <a:gd name="connsiteY7" fmla="*/ 4062390 h 5891190"/>
                  <a:gd name="connsiteX8" fmla="*/ 564288 w 5382109"/>
                  <a:gd name="connsiteY8" fmla="*/ 4317572 h 5891190"/>
                  <a:gd name="connsiteX9" fmla="*/ 500493 w 5382109"/>
                  <a:gd name="connsiteY9" fmla="*/ 4976790 h 5891190"/>
                  <a:gd name="connsiteX10" fmla="*/ 1755135 w 5382109"/>
                  <a:gd name="connsiteY10" fmla="*/ 5039757 h 5891190"/>
                  <a:gd name="connsiteX11" fmla="*/ 1946521 w 5382109"/>
                  <a:gd name="connsiteY11" fmla="*/ 5891190 h 5891190"/>
                  <a:gd name="connsiteX12" fmla="*/ 4785414 w 5382109"/>
                  <a:gd name="connsiteY12" fmla="*/ 5859293 h 5891190"/>
                  <a:gd name="connsiteX13" fmla="*/ 4891740 w 5382109"/>
                  <a:gd name="connsiteY13" fmla="*/ 3520130 h 5891190"/>
                  <a:gd name="connsiteX14" fmla="*/ 3031042 w 5382109"/>
                  <a:gd name="connsiteY14" fmla="*/ 753 h 5891190"/>
                  <a:gd name="connsiteX0" fmla="*/ 3031042 w 5382109"/>
                  <a:gd name="connsiteY0" fmla="*/ 753 h 5891190"/>
                  <a:gd name="connsiteX1" fmla="*/ 886280 w 5382109"/>
                  <a:gd name="connsiteY1" fmla="*/ 1071720 h 5891190"/>
                  <a:gd name="connsiteX2" fmla="*/ 577563 w 5382109"/>
                  <a:gd name="connsiteY2" fmla="*/ 2302912 h 5891190"/>
                  <a:gd name="connsiteX3" fmla="*/ 763 w 5382109"/>
                  <a:gd name="connsiteY3" fmla="*/ 3052297 h 5891190"/>
                  <a:gd name="connsiteX4" fmla="*/ 511126 w 5382109"/>
                  <a:gd name="connsiteY4" fmla="*/ 3328744 h 5891190"/>
                  <a:gd name="connsiteX5" fmla="*/ 340038 w 5382109"/>
                  <a:gd name="connsiteY5" fmla="*/ 3735543 h 5891190"/>
                  <a:gd name="connsiteX6" fmla="*/ 531424 w 5382109"/>
                  <a:gd name="connsiteY6" fmla="*/ 3871004 h 5891190"/>
                  <a:gd name="connsiteX7" fmla="*/ 372902 w 5382109"/>
                  <a:gd name="connsiteY7" fmla="*/ 4062390 h 5891190"/>
                  <a:gd name="connsiteX8" fmla="*/ 564288 w 5382109"/>
                  <a:gd name="connsiteY8" fmla="*/ 4317572 h 5891190"/>
                  <a:gd name="connsiteX9" fmla="*/ 500493 w 5382109"/>
                  <a:gd name="connsiteY9" fmla="*/ 4976790 h 5891190"/>
                  <a:gd name="connsiteX10" fmla="*/ 1755135 w 5382109"/>
                  <a:gd name="connsiteY10" fmla="*/ 5039757 h 5891190"/>
                  <a:gd name="connsiteX11" fmla="*/ 1946521 w 5382109"/>
                  <a:gd name="connsiteY11" fmla="*/ 5891190 h 5891190"/>
                  <a:gd name="connsiteX12" fmla="*/ 4785414 w 5382109"/>
                  <a:gd name="connsiteY12" fmla="*/ 5859293 h 5891190"/>
                  <a:gd name="connsiteX13" fmla="*/ 4891740 w 5382109"/>
                  <a:gd name="connsiteY13" fmla="*/ 3520130 h 5891190"/>
                  <a:gd name="connsiteX14" fmla="*/ 3031042 w 5382109"/>
                  <a:gd name="connsiteY14" fmla="*/ 753 h 5891190"/>
                  <a:gd name="connsiteX0" fmla="*/ 3031042 w 5382109"/>
                  <a:gd name="connsiteY0" fmla="*/ 792 h 5891229"/>
                  <a:gd name="connsiteX1" fmla="*/ 777098 w 5382109"/>
                  <a:gd name="connsiteY1" fmla="*/ 1044464 h 5891229"/>
                  <a:gd name="connsiteX2" fmla="*/ 577563 w 5382109"/>
                  <a:gd name="connsiteY2" fmla="*/ 2302951 h 5891229"/>
                  <a:gd name="connsiteX3" fmla="*/ 763 w 5382109"/>
                  <a:gd name="connsiteY3" fmla="*/ 3052336 h 5891229"/>
                  <a:gd name="connsiteX4" fmla="*/ 511126 w 5382109"/>
                  <a:gd name="connsiteY4" fmla="*/ 3328783 h 5891229"/>
                  <a:gd name="connsiteX5" fmla="*/ 340038 w 5382109"/>
                  <a:gd name="connsiteY5" fmla="*/ 3735582 h 5891229"/>
                  <a:gd name="connsiteX6" fmla="*/ 531424 w 5382109"/>
                  <a:gd name="connsiteY6" fmla="*/ 3871043 h 5891229"/>
                  <a:gd name="connsiteX7" fmla="*/ 372902 w 5382109"/>
                  <a:gd name="connsiteY7" fmla="*/ 4062429 h 5891229"/>
                  <a:gd name="connsiteX8" fmla="*/ 564288 w 5382109"/>
                  <a:gd name="connsiteY8" fmla="*/ 4317611 h 5891229"/>
                  <a:gd name="connsiteX9" fmla="*/ 500493 w 5382109"/>
                  <a:gd name="connsiteY9" fmla="*/ 4976829 h 5891229"/>
                  <a:gd name="connsiteX10" fmla="*/ 1755135 w 5382109"/>
                  <a:gd name="connsiteY10" fmla="*/ 5039796 h 5891229"/>
                  <a:gd name="connsiteX11" fmla="*/ 1946521 w 5382109"/>
                  <a:gd name="connsiteY11" fmla="*/ 5891229 h 5891229"/>
                  <a:gd name="connsiteX12" fmla="*/ 4785414 w 5382109"/>
                  <a:gd name="connsiteY12" fmla="*/ 5859332 h 5891229"/>
                  <a:gd name="connsiteX13" fmla="*/ 4891740 w 5382109"/>
                  <a:gd name="connsiteY13" fmla="*/ 3520169 h 5891229"/>
                  <a:gd name="connsiteX14" fmla="*/ 3031042 w 5382109"/>
                  <a:gd name="connsiteY14" fmla="*/ 792 h 5891229"/>
                  <a:gd name="connsiteX0" fmla="*/ 3031042 w 5382109"/>
                  <a:gd name="connsiteY0" fmla="*/ 792 h 5891229"/>
                  <a:gd name="connsiteX1" fmla="*/ 777098 w 5382109"/>
                  <a:gd name="connsiteY1" fmla="*/ 1044464 h 5891229"/>
                  <a:gd name="connsiteX2" fmla="*/ 577563 w 5382109"/>
                  <a:gd name="connsiteY2" fmla="*/ 2302951 h 5891229"/>
                  <a:gd name="connsiteX3" fmla="*/ 763 w 5382109"/>
                  <a:gd name="connsiteY3" fmla="*/ 3052336 h 5891229"/>
                  <a:gd name="connsiteX4" fmla="*/ 511126 w 5382109"/>
                  <a:gd name="connsiteY4" fmla="*/ 3328783 h 5891229"/>
                  <a:gd name="connsiteX5" fmla="*/ 340038 w 5382109"/>
                  <a:gd name="connsiteY5" fmla="*/ 3735582 h 5891229"/>
                  <a:gd name="connsiteX6" fmla="*/ 531424 w 5382109"/>
                  <a:gd name="connsiteY6" fmla="*/ 3871043 h 5891229"/>
                  <a:gd name="connsiteX7" fmla="*/ 372902 w 5382109"/>
                  <a:gd name="connsiteY7" fmla="*/ 4062429 h 5891229"/>
                  <a:gd name="connsiteX8" fmla="*/ 564288 w 5382109"/>
                  <a:gd name="connsiteY8" fmla="*/ 4317611 h 5891229"/>
                  <a:gd name="connsiteX9" fmla="*/ 500493 w 5382109"/>
                  <a:gd name="connsiteY9" fmla="*/ 4976829 h 5891229"/>
                  <a:gd name="connsiteX10" fmla="*/ 1755135 w 5382109"/>
                  <a:gd name="connsiteY10" fmla="*/ 5039796 h 5891229"/>
                  <a:gd name="connsiteX11" fmla="*/ 1946521 w 5382109"/>
                  <a:gd name="connsiteY11" fmla="*/ 5891229 h 5891229"/>
                  <a:gd name="connsiteX12" fmla="*/ 4785414 w 5382109"/>
                  <a:gd name="connsiteY12" fmla="*/ 5859332 h 5891229"/>
                  <a:gd name="connsiteX13" fmla="*/ 4891740 w 5382109"/>
                  <a:gd name="connsiteY13" fmla="*/ 3520169 h 5891229"/>
                  <a:gd name="connsiteX14" fmla="*/ 3031042 w 5382109"/>
                  <a:gd name="connsiteY14" fmla="*/ 792 h 5891229"/>
                  <a:gd name="connsiteX0" fmla="*/ 3031042 w 5382109"/>
                  <a:gd name="connsiteY0" fmla="*/ 792 h 5891229"/>
                  <a:gd name="connsiteX1" fmla="*/ 777098 w 5382109"/>
                  <a:gd name="connsiteY1" fmla="*/ 1044464 h 5891229"/>
                  <a:gd name="connsiteX2" fmla="*/ 577563 w 5382109"/>
                  <a:gd name="connsiteY2" fmla="*/ 2302951 h 5891229"/>
                  <a:gd name="connsiteX3" fmla="*/ 763 w 5382109"/>
                  <a:gd name="connsiteY3" fmla="*/ 3052336 h 5891229"/>
                  <a:gd name="connsiteX4" fmla="*/ 511126 w 5382109"/>
                  <a:gd name="connsiteY4" fmla="*/ 3328783 h 5891229"/>
                  <a:gd name="connsiteX5" fmla="*/ 340038 w 5382109"/>
                  <a:gd name="connsiteY5" fmla="*/ 3735582 h 5891229"/>
                  <a:gd name="connsiteX6" fmla="*/ 531424 w 5382109"/>
                  <a:gd name="connsiteY6" fmla="*/ 3871043 h 5891229"/>
                  <a:gd name="connsiteX7" fmla="*/ 372902 w 5382109"/>
                  <a:gd name="connsiteY7" fmla="*/ 4062429 h 5891229"/>
                  <a:gd name="connsiteX8" fmla="*/ 564288 w 5382109"/>
                  <a:gd name="connsiteY8" fmla="*/ 4317611 h 5891229"/>
                  <a:gd name="connsiteX9" fmla="*/ 500493 w 5382109"/>
                  <a:gd name="connsiteY9" fmla="*/ 4976829 h 5891229"/>
                  <a:gd name="connsiteX10" fmla="*/ 1755135 w 5382109"/>
                  <a:gd name="connsiteY10" fmla="*/ 5039796 h 5891229"/>
                  <a:gd name="connsiteX11" fmla="*/ 1946521 w 5382109"/>
                  <a:gd name="connsiteY11" fmla="*/ 5891229 h 5891229"/>
                  <a:gd name="connsiteX12" fmla="*/ 4785414 w 5382109"/>
                  <a:gd name="connsiteY12" fmla="*/ 5859332 h 5891229"/>
                  <a:gd name="connsiteX13" fmla="*/ 4891740 w 5382109"/>
                  <a:gd name="connsiteY13" fmla="*/ 3520169 h 5891229"/>
                  <a:gd name="connsiteX14" fmla="*/ 3031042 w 5382109"/>
                  <a:gd name="connsiteY14" fmla="*/ 792 h 5891229"/>
                  <a:gd name="connsiteX0" fmla="*/ 3031042 w 5382109"/>
                  <a:gd name="connsiteY0" fmla="*/ 627 h 5891064"/>
                  <a:gd name="connsiteX1" fmla="*/ 777098 w 5382109"/>
                  <a:gd name="connsiteY1" fmla="*/ 1180776 h 5891064"/>
                  <a:gd name="connsiteX2" fmla="*/ 577563 w 5382109"/>
                  <a:gd name="connsiteY2" fmla="*/ 2302786 h 5891064"/>
                  <a:gd name="connsiteX3" fmla="*/ 763 w 5382109"/>
                  <a:gd name="connsiteY3" fmla="*/ 3052171 h 5891064"/>
                  <a:gd name="connsiteX4" fmla="*/ 511126 w 5382109"/>
                  <a:gd name="connsiteY4" fmla="*/ 3328618 h 5891064"/>
                  <a:gd name="connsiteX5" fmla="*/ 340038 w 5382109"/>
                  <a:gd name="connsiteY5" fmla="*/ 3735417 h 5891064"/>
                  <a:gd name="connsiteX6" fmla="*/ 531424 w 5382109"/>
                  <a:gd name="connsiteY6" fmla="*/ 3870878 h 5891064"/>
                  <a:gd name="connsiteX7" fmla="*/ 372902 w 5382109"/>
                  <a:gd name="connsiteY7" fmla="*/ 4062264 h 5891064"/>
                  <a:gd name="connsiteX8" fmla="*/ 564288 w 5382109"/>
                  <a:gd name="connsiteY8" fmla="*/ 4317446 h 5891064"/>
                  <a:gd name="connsiteX9" fmla="*/ 500493 w 5382109"/>
                  <a:gd name="connsiteY9" fmla="*/ 4976664 h 5891064"/>
                  <a:gd name="connsiteX10" fmla="*/ 1755135 w 5382109"/>
                  <a:gd name="connsiteY10" fmla="*/ 5039631 h 5891064"/>
                  <a:gd name="connsiteX11" fmla="*/ 1946521 w 5382109"/>
                  <a:gd name="connsiteY11" fmla="*/ 5891064 h 5891064"/>
                  <a:gd name="connsiteX12" fmla="*/ 4785414 w 5382109"/>
                  <a:gd name="connsiteY12" fmla="*/ 5859167 h 5891064"/>
                  <a:gd name="connsiteX13" fmla="*/ 4891740 w 5382109"/>
                  <a:gd name="connsiteY13" fmla="*/ 3520004 h 5891064"/>
                  <a:gd name="connsiteX14" fmla="*/ 3031042 w 5382109"/>
                  <a:gd name="connsiteY14" fmla="*/ 627 h 5891064"/>
                  <a:gd name="connsiteX0" fmla="*/ 3031042 w 5382109"/>
                  <a:gd name="connsiteY0" fmla="*/ 968 h 5891405"/>
                  <a:gd name="connsiteX1" fmla="*/ 777098 w 5382109"/>
                  <a:gd name="connsiteY1" fmla="*/ 1181117 h 5891405"/>
                  <a:gd name="connsiteX2" fmla="*/ 577563 w 5382109"/>
                  <a:gd name="connsiteY2" fmla="*/ 2303127 h 5891405"/>
                  <a:gd name="connsiteX3" fmla="*/ 763 w 5382109"/>
                  <a:gd name="connsiteY3" fmla="*/ 3052512 h 5891405"/>
                  <a:gd name="connsiteX4" fmla="*/ 511126 w 5382109"/>
                  <a:gd name="connsiteY4" fmla="*/ 3328959 h 5891405"/>
                  <a:gd name="connsiteX5" fmla="*/ 340038 w 5382109"/>
                  <a:gd name="connsiteY5" fmla="*/ 3735758 h 5891405"/>
                  <a:gd name="connsiteX6" fmla="*/ 531424 w 5382109"/>
                  <a:gd name="connsiteY6" fmla="*/ 3871219 h 5891405"/>
                  <a:gd name="connsiteX7" fmla="*/ 372902 w 5382109"/>
                  <a:gd name="connsiteY7" fmla="*/ 4062605 h 5891405"/>
                  <a:gd name="connsiteX8" fmla="*/ 564288 w 5382109"/>
                  <a:gd name="connsiteY8" fmla="*/ 4317787 h 5891405"/>
                  <a:gd name="connsiteX9" fmla="*/ 500493 w 5382109"/>
                  <a:gd name="connsiteY9" fmla="*/ 4977005 h 5891405"/>
                  <a:gd name="connsiteX10" fmla="*/ 1755135 w 5382109"/>
                  <a:gd name="connsiteY10" fmla="*/ 5039972 h 5891405"/>
                  <a:gd name="connsiteX11" fmla="*/ 1946521 w 5382109"/>
                  <a:gd name="connsiteY11" fmla="*/ 5891405 h 5891405"/>
                  <a:gd name="connsiteX12" fmla="*/ 4785414 w 5382109"/>
                  <a:gd name="connsiteY12" fmla="*/ 5859508 h 5891405"/>
                  <a:gd name="connsiteX13" fmla="*/ 4891740 w 5382109"/>
                  <a:gd name="connsiteY13" fmla="*/ 3520345 h 5891405"/>
                  <a:gd name="connsiteX14" fmla="*/ 3031042 w 5382109"/>
                  <a:gd name="connsiteY14" fmla="*/ 968 h 5891405"/>
                  <a:gd name="connsiteX0" fmla="*/ 3031042 w 5382109"/>
                  <a:gd name="connsiteY0" fmla="*/ 968 h 5891405"/>
                  <a:gd name="connsiteX1" fmla="*/ 777098 w 5382109"/>
                  <a:gd name="connsiteY1" fmla="*/ 1181117 h 5891405"/>
                  <a:gd name="connsiteX2" fmla="*/ 577563 w 5382109"/>
                  <a:gd name="connsiteY2" fmla="*/ 2303127 h 5891405"/>
                  <a:gd name="connsiteX3" fmla="*/ 763 w 5382109"/>
                  <a:gd name="connsiteY3" fmla="*/ 3052512 h 5891405"/>
                  <a:gd name="connsiteX4" fmla="*/ 511126 w 5382109"/>
                  <a:gd name="connsiteY4" fmla="*/ 3328959 h 5891405"/>
                  <a:gd name="connsiteX5" fmla="*/ 340038 w 5382109"/>
                  <a:gd name="connsiteY5" fmla="*/ 3735758 h 5891405"/>
                  <a:gd name="connsiteX6" fmla="*/ 531424 w 5382109"/>
                  <a:gd name="connsiteY6" fmla="*/ 3871219 h 5891405"/>
                  <a:gd name="connsiteX7" fmla="*/ 372902 w 5382109"/>
                  <a:gd name="connsiteY7" fmla="*/ 4062605 h 5891405"/>
                  <a:gd name="connsiteX8" fmla="*/ 564288 w 5382109"/>
                  <a:gd name="connsiteY8" fmla="*/ 4317787 h 5891405"/>
                  <a:gd name="connsiteX9" fmla="*/ 500493 w 5382109"/>
                  <a:gd name="connsiteY9" fmla="*/ 4977005 h 5891405"/>
                  <a:gd name="connsiteX10" fmla="*/ 1755135 w 5382109"/>
                  <a:gd name="connsiteY10" fmla="*/ 5039972 h 5891405"/>
                  <a:gd name="connsiteX11" fmla="*/ 1946521 w 5382109"/>
                  <a:gd name="connsiteY11" fmla="*/ 5891405 h 5891405"/>
                  <a:gd name="connsiteX12" fmla="*/ 4785414 w 5382109"/>
                  <a:gd name="connsiteY12" fmla="*/ 5859508 h 5891405"/>
                  <a:gd name="connsiteX13" fmla="*/ 4891740 w 5382109"/>
                  <a:gd name="connsiteY13" fmla="*/ 3520345 h 5891405"/>
                  <a:gd name="connsiteX14" fmla="*/ 3031042 w 5382109"/>
                  <a:gd name="connsiteY14" fmla="*/ 968 h 5891405"/>
                  <a:gd name="connsiteX0" fmla="*/ 3031204 w 5382271"/>
                  <a:gd name="connsiteY0" fmla="*/ 968 h 5891405"/>
                  <a:gd name="connsiteX1" fmla="*/ 777260 w 5382271"/>
                  <a:gd name="connsiteY1" fmla="*/ 1181117 h 5891405"/>
                  <a:gd name="connsiteX2" fmla="*/ 523134 w 5382271"/>
                  <a:gd name="connsiteY2" fmla="*/ 2303127 h 5891405"/>
                  <a:gd name="connsiteX3" fmla="*/ 925 w 5382271"/>
                  <a:gd name="connsiteY3" fmla="*/ 3052512 h 5891405"/>
                  <a:gd name="connsiteX4" fmla="*/ 511288 w 5382271"/>
                  <a:gd name="connsiteY4" fmla="*/ 3328959 h 5891405"/>
                  <a:gd name="connsiteX5" fmla="*/ 340200 w 5382271"/>
                  <a:gd name="connsiteY5" fmla="*/ 3735758 h 5891405"/>
                  <a:gd name="connsiteX6" fmla="*/ 531586 w 5382271"/>
                  <a:gd name="connsiteY6" fmla="*/ 3871219 h 5891405"/>
                  <a:gd name="connsiteX7" fmla="*/ 373064 w 5382271"/>
                  <a:gd name="connsiteY7" fmla="*/ 4062605 h 5891405"/>
                  <a:gd name="connsiteX8" fmla="*/ 564450 w 5382271"/>
                  <a:gd name="connsiteY8" fmla="*/ 4317787 h 5891405"/>
                  <a:gd name="connsiteX9" fmla="*/ 500655 w 5382271"/>
                  <a:gd name="connsiteY9" fmla="*/ 4977005 h 5891405"/>
                  <a:gd name="connsiteX10" fmla="*/ 1755297 w 5382271"/>
                  <a:gd name="connsiteY10" fmla="*/ 5039972 h 5891405"/>
                  <a:gd name="connsiteX11" fmla="*/ 1946683 w 5382271"/>
                  <a:gd name="connsiteY11" fmla="*/ 5891405 h 5891405"/>
                  <a:gd name="connsiteX12" fmla="*/ 4785576 w 5382271"/>
                  <a:gd name="connsiteY12" fmla="*/ 5859508 h 5891405"/>
                  <a:gd name="connsiteX13" fmla="*/ 4891902 w 5382271"/>
                  <a:gd name="connsiteY13" fmla="*/ 3520345 h 5891405"/>
                  <a:gd name="connsiteX14" fmla="*/ 3031204 w 5382271"/>
                  <a:gd name="connsiteY14" fmla="*/ 968 h 5891405"/>
                  <a:gd name="connsiteX0" fmla="*/ 3031204 w 5382271"/>
                  <a:gd name="connsiteY0" fmla="*/ 968 h 5891405"/>
                  <a:gd name="connsiteX1" fmla="*/ 777260 w 5382271"/>
                  <a:gd name="connsiteY1" fmla="*/ 1181117 h 5891405"/>
                  <a:gd name="connsiteX2" fmla="*/ 523134 w 5382271"/>
                  <a:gd name="connsiteY2" fmla="*/ 2303127 h 5891405"/>
                  <a:gd name="connsiteX3" fmla="*/ 925 w 5382271"/>
                  <a:gd name="connsiteY3" fmla="*/ 3052512 h 5891405"/>
                  <a:gd name="connsiteX4" fmla="*/ 511288 w 5382271"/>
                  <a:gd name="connsiteY4" fmla="*/ 3328959 h 5891405"/>
                  <a:gd name="connsiteX5" fmla="*/ 340200 w 5382271"/>
                  <a:gd name="connsiteY5" fmla="*/ 3735758 h 5891405"/>
                  <a:gd name="connsiteX6" fmla="*/ 531586 w 5382271"/>
                  <a:gd name="connsiteY6" fmla="*/ 3871219 h 5891405"/>
                  <a:gd name="connsiteX7" fmla="*/ 373064 w 5382271"/>
                  <a:gd name="connsiteY7" fmla="*/ 4062605 h 5891405"/>
                  <a:gd name="connsiteX8" fmla="*/ 564450 w 5382271"/>
                  <a:gd name="connsiteY8" fmla="*/ 4317787 h 5891405"/>
                  <a:gd name="connsiteX9" fmla="*/ 500655 w 5382271"/>
                  <a:gd name="connsiteY9" fmla="*/ 4977005 h 5891405"/>
                  <a:gd name="connsiteX10" fmla="*/ 1755297 w 5382271"/>
                  <a:gd name="connsiteY10" fmla="*/ 5039972 h 5891405"/>
                  <a:gd name="connsiteX11" fmla="*/ 1946683 w 5382271"/>
                  <a:gd name="connsiteY11" fmla="*/ 5891405 h 5891405"/>
                  <a:gd name="connsiteX12" fmla="*/ 4785576 w 5382271"/>
                  <a:gd name="connsiteY12" fmla="*/ 5859508 h 5891405"/>
                  <a:gd name="connsiteX13" fmla="*/ 4891902 w 5382271"/>
                  <a:gd name="connsiteY13" fmla="*/ 3520345 h 5891405"/>
                  <a:gd name="connsiteX14" fmla="*/ 3031204 w 5382271"/>
                  <a:gd name="connsiteY14" fmla="*/ 968 h 5891405"/>
                  <a:gd name="connsiteX0" fmla="*/ 3031204 w 5382271"/>
                  <a:gd name="connsiteY0" fmla="*/ 968 h 5891405"/>
                  <a:gd name="connsiteX1" fmla="*/ 777260 w 5382271"/>
                  <a:gd name="connsiteY1" fmla="*/ 1181117 h 5891405"/>
                  <a:gd name="connsiteX2" fmla="*/ 523134 w 5382271"/>
                  <a:gd name="connsiteY2" fmla="*/ 2303127 h 5891405"/>
                  <a:gd name="connsiteX3" fmla="*/ 925 w 5382271"/>
                  <a:gd name="connsiteY3" fmla="*/ 3052512 h 5891405"/>
                  <a:gd name="connsiteX4" fmla="*/ 511288 w 5382271"/>
                  <a:gd name="connsiteY4" fmla="*/ 3328959 h 5891405"/>
                  <a:gd name="connsiteX5" fmla="*/ 340200 w 5382271"/>
                  <a:gd name="connsiteY5" fmla="*/ 3735758 h 5891405"/>
                  <a:gd name="connsiteX6" fmla="*/ 531586 w 5382271"/>
                  <a:gd name="connsiteY6" fmla="*/ 3871219 h 5891405"/>
                  <a:gd name="connsiteX7" fmla="*/ 373064 w 5382271"/>
                  <a:gd name="connsiteY7" fmla="*/ 4062605 h 5891405"/>
                  <a:gd name="connsiteX8" fmla="*/ 564450 w 5382271"/>
                  <a:gd name="connsiteY8" fmla="*/ 4317787 h 5891405"/>
                  <a:gd name="connsiteX9" fmla="*/ 500655 w 5382271"/>
                  <a:gd name="connsiteY9" fmla="*/ 4977005 h 5891405"/>
                  <a:gd name="connsiteX10" fmla="*/ 1755297 w 5382271"/>
                  <a:gd name="connsiteY10" fmla="*/ 5039972 h 5891405"/>
                  <a:gd name="connsiteX11" fmla="*/ 1946683 w 5382271"/>
                  <a:gd name="connsiteY11" fmla="*/ 5891405 h 5891405"/>
                  <a:gd name="connsiteX12" fmla="*/ 4785576 w 5382271"/>
                  <a:gd name="connsiteY12" fmla="*/ 5859508 h 5891405"/>
                  <a:gd name="connsiteX13" fmla="*/ 4891902 w 5382271"/>
                  <a:gd name="connsiteY13" fmla="*/ 3520345 h 5891405"/>
                  <a:gd name="connsiteX14" fmla="*/ 3031204 w 5382271"/>
                  <a:gd name="connsiteY14" fmla="*/ 968 h 5891405"/>
                  <a:gd name="connsiteX0" fmla="*/ 3038119 w 5389186"/>
                  <a:gd name="connsiteY0" fmla="*/ 968 h 5891405"/>
                  <a:gd name="connsiteX1" fmla="*/ 784175 w 5389186"/>
                  <a:gd name="connsiteY1" fmla="*/ 1181117 h 5891405"/>
                  <a:gd name="connsiteX2" fmla="*/ 530049 w 5389186"/>
                  <a:gd name="connsiteY2" fmla="*/ 2303127 h 5891405"/>
                  <a:gd name="connsiteX3" fmla="*/ 7840 w 5389186"/>
                  <a:gd name="connsiteY3" fmla="*/ 3052512 h 5891405"/>
                  <a:gd name="connsiteX4" fmla="*/ 518203 w 5389186"/>
                  <a:gd name="connsiteY4" fmla="*/ 3328959 h 5891405"/>
                  <a:gd name="connsiteX5" fmla="*/ 347115 w 5389186"/>
                  <a:gd name="connsiteY5" fmla="*/ 3735758 h 5891405"/>
                  <a:gd name="connsiteX6" fmla="*/ 538501 w 5389186"/>
                  <a:gd name="connsiteY6" fmla="*/ 3871219 h 5891405"/>
                  <a:gd name="connsiteX7" fmla="*/ 379979 w 5389186"/>
                  <a:gd name="connsiteY7" fmla="*/ 4062605 h 5891405"/>
                  <a:gd name="connsiteX8" fmla="*/ 571365 w 5389186"/>
                  <a:gd name="connsiteY8" fmla="*/ 4317787 h 5891405"/>
                  <a:gd name="connsiteX9" fmla="*/ 507570 w 5389186"/>
                  <a:gd name="connsiteY9" fmla="*/ 4977005 h 5891405"/>
                  <a:gd name="connsiteX10" fmla="*/ 1762212 w 5389186"/>
                  <a:gd name="connsiteY10" fmla="*/ 5039972 h 5891405"/>
                  <a:gd name="connsiteX11" fmla="*/ 1953598 w 5389186"/>
                  <a:gd name="connsiteY11" fmla="*/ 5891405 h 5891405"/>
                  <a:gd name="connsiteX12" fmla="*/ 4792491 w 5389186"/>
                  <a:gd name="connsiteY12" fmla="*/ 5859508 h 5891405"/>
                  <a:gd name="connsiteX13" fmla="*/ 4898817 w 5389186"/>
                  <a:gd name="connsiteY13" fmla="*/ 3520345 h 5891405"/>
                  <a:gd name="connsiteX14" fmla="*/ 3038119 w 5389186"/>
                  <a:gd name="connsiteY14" fmla="*/ 968 h 5891405"/>
                  <a:gd name="connsiteX0" fmla="*/ 3037057 w 5388124"/>
                  <a:gd name="connsiteY0" fmla="*/ 968 h 5891405"/>
                  <a:gd name="connsiteX1" fmla="*/ 783113 w 5388124"/>
                  <a:gd name="connsiteY1" fmla="*/ 1181117 h 5891405"/>
                  <a:gd name="connsiteX2" fmla="*/ 528987 w 5388124"/>
                  <a:gd name="connsiteY2" fmla="*/ 2303127 h 5891405"/>
                  <a:gd name="connsiteX3" fmla="*/ 6778 w 5388124"/>
                  <a:gd name="connsiteY3" fmla="*/ 3052512 h 5891405"/>
                  <a:gd name="connsiteX4" fmla="*/ 517141 w 5388124"/>
                  <a:gd name="connsiteY4" fmla="*/ 3328959 h 5891405"/>
                  <a:gd name="connsiteX5" fmla="*/ 346053 w 5388124"/>
                  <a:gd name="connsiteY5" fmla="*/ 3735758 h 5891405"/>
                  <a:gd name="connsiteX6" fmla="*/ 537439 w 5388124"/>
                  <a:gd name="connsiteY6" fmla="*/ 3871219 h 5891405"/>
                  <a:gd name="connsiteX7" fmla="*/ 378917 w 5388124"/>
                  <a:gd name="connsiteY7" fmla="*/ 4062605 h 5891405"/>
                  <a:gd name="connsiteX8" fmla="*/ 570303 w 5388124"/>
                  <a:gd name="connsiteY8" fmla="*/ 4317787 h 5891405"/>
                  <a:gd name="connsiteX9" fmla="*/ 506508 w 5388124"/>
                  <a:gd name="connsiteY9" fmla="*/ 4977005 h 5891405"/>
                  <a:gd name="connsiteX10" fmla="*/ 1761150 w 5388124"/>
                  <a:gd name="connsiteY10" fmla="*/ 5039972 h 5891405"/>
                  <a:gd name="connsiteX11" fmla="*/ 1952536 w 5388124"/>
                  <a:gd name="connsiteY11" fmla="*/ 5891405 h 5891405"/>
                  <a:gd name="connsiteX12" fmla="*/ 4791429 w 5388124"/>
                  <a:gd name="connsiteY12" fmla="*/ 5859508 h 5891405"/>
                  <a:gd name="connsiteX13" fmla="*/ 4897755 w 5388124"/>
                  <a:gd name="connsiteY13" fmla="*/ 3520345 h 5891405"/>
                  <a:gd name="connsiteX14" fmla="*/ 3037057 w 5388124"/>
                  <a:gd name="connsiteY14" fmla="*/ 968 h 5891405"/>
                  <a:gd name="connsiteX0" fmla="*/ 3034541 w 5385608"/>
                  <a:gd name="connsiteY0" fmla="*/ 968 h 5891405"/>
                  <a:gd name="connsiteX1" fmla="*/ 780597 w 5385608"/>
                  <a:gd name="connsiteY1" fmla="*/ 1181117 h 5891405"/>
                  <a:gd name="connsiteX2" fmla="*/ 526471 w 5385608"/>
                  <a:gd name="connsiteY2" fmla="*/ 2303127 h 5891405"/>
                  <a:gd name="connsiteX3" fmla="*/ 4262 w 5385608"/>
                  <a:gd name="connsiteY3" fmla="*/ 3052512 h 5891405"/>
                  <a:gd name="connsiteX4" fmla="*/ 514625 w 5385608"/>
                  <a:gd name="connsiteY4" fmla="*/ 3328959 h 5891405"/>
                  <a:gd name="connsiteX5" fmla="*/ 343537 w 5385608"/>
                  <a:gd name="connsiteY5" fmla="*/ 3735758 h 5891405"/>
                  <a:gd name="connsiteX6" fmla="*/ 534923 w 5385608"/>
                  <a:gd name="connsiteY6" fmla="*/ 3871219 h 5891405"/>
                  <a:gd name="connsiteX7" fmla="*/ 376401 w 5385608"/>
                  <a:gd name="connsiteY7" fmla="*/ 4062605 h 5891405"/>
                  <a:gd name="connsiteX8" fmla="*/ 567787 w 5385608"/>
                  <a:gd name="connsiteY8" fmla="*/ 4317787 h 5891405"/>
                  <a:gd name="connsiteX9" fmla="*/ 503992 w 5385608"/>
                  <a:gd name="connsiteY9" fmla="*/ 4977005 h 5891405"/>
                  <a:gd name="connsiteX10" fmla="*/ 1758634 w 5385608"/>
                  <a:gd name="connsiteY10" fmla="*/ 5039972 h 5891405"/>
                  <a:gd name="connsiteX11" fmla="*/ 1950020 w 5385608"/>
                  <a:gd name="connsiteY11" fmla="*/ 5891405 h 5891405"/>
                  <a:gd name="connsiteX12" fmla="*/ 4788913 w 5385608"/>
                  <a:gd name="connsiteY12" fmla="*/ 5859508 h 5891405"/>
                  <a:gd name="connsiteX13" fmla="*/ 4895239 w 5385608"/>
                  <a:gd name="connsiteY13" fmla="*/ 3520345 h 5891405"/>
                  <a:gd name="connsiteX14" fmla="*/ 3034541 w 5385608"/>
                  <a:gd name="connsiteY14" fmla="*/ 968 h 5891405"/>
                  <a:gd name="connsiteX0" fmla="*/ 3034541 w 5385608"/>
                  <a:gd name="connsiteY0" fmla="*/ 968 h 5891405"/>
                  <a:gd name="connsiteX1" fmla="*/ 780597 w 5385608"/>
                  <a:gd name="connsiteY1" fmla="*/ 1181117 h 5891405"/>
                  <a:gd name="connsiteX2" fmla="*/ 526471 w 5385608"/>
                  <a:gd name="connsiteY2" fmla="*/ 2303127 h 5891405"/>
                  <a:gd name="connsiteX3" fmla="*/ 4262 w 5385608"/>
                  <a:gd name="connsiteY3" fmla="*/ 3052512 h 5891405"/>
                  <a:gd name="connsiteX4" fmla="*/ 514625 w 5385608"/>
                  <a:gd name="connsiteY4" fmla="*/ 3328959 h 5891405"/>
                  <a:gd name="connsiteX5" fmla="*/ 343537 w 5385608"/>
                  <a:gd name="connsiteY5" fmla="*/ 3735758 h 5891405"/>
                  <a:gd name="connsiteX6" fmla="*/ 534923 w 5385608"/>
                  <a:gd name="connsiteY6" fmla="*/ 3871219 h 5891405"/>
                  <a:gd name="connsiteX7" fmla="*/ 376401 w 5385608"/>
                  <a:gd name="connsiteY7" fmla="*/ 4062605 h 5891405"/>
                  <a:gd name="connsiteX8" fmla="*/ 567787 w 5385608"/>
                  <a:gd name="connsiteY8" fmla="*/ 4317787 h 5891405"/>
                  <a:gd name="connsiteX9" fmla="*/ 503992 w 5385608"/>
                  <a:gd name="connsiteY9" fmla="*/ 4977005 h 5891405"/>
                  <a:gd name="connsiteX10" fmla="*/ 1758634 w 5385608"/>
                  <a:gd name="connsiteY10" fmla="*/ 5039972 h 5891405"/>
                  <a:gd name="connsiteX11" fmla="*/ 1950020 w 5385608"/>
                  <a:gd name="connsiteY11" fmla="*/ 5891405 h 5891405"/>
                  <a:gd name="connsiteX12" fmla="*/ 4788913 w 5385608"/>
                  <a:gd name="connsiteY12" fmla="*/ 5859508 h 5891405"/>
                  <a:gd name="connsiteX13" fmla="*/ 4895239 w 5385608"/>
                  <a:gd name="connsiteY13" fmla="*/ 3520345 h 5891405"/>
                  <a:gd name="connsiteX14" fmla="*/ 3034541 w 5385608"/>
                  <a:gd name="connsiteY14" fmla="*/ 968 h 5891405"/>
                  <a:gd name="connsiteX0" fmla="*/ 2980702 w 5331769"/>
                  <a:gd name="connsiteY0" fmla="*/ 968 h 5891405"/>
                  <a:gd name="connsiteX1" fmla="*/ 726758 w 5331769"/>
                  <a:gd name="connsiteY1" fmla="*/ 1181117 h 5891405"/>
                  <a:gd name="connsiteX2" fmla="*/ 472632 w 5331769"/>
                  <a:gd name="connsiteY2" fmla="*/ 2303127 h 5891405"/>
                  <a:gd name="connsiteX3" fmla="*/ 5014 w 5331769"/>
                  <a:gd name="connsiteY3" fmla="*/ 3079808 h 5891405"/>
                  <a:gd name="connsiteX4" fmla="*/ 460786 w 5331769"/>
                  <a:gd name="connsiteY4" fmla="*/ 3328959 h 5891405"/>
                  <a:gd name="connsiteX5" fmla="*/ 289698 w 5331769"/>
                  <a:gd name="connsiteY5" fmla="*/ 3735758 h 5891405"/>
                  <a:gd name="connsiteX6" fmla="*/ 481084 w 5331769"/>
                  <a:gd name="connsiteY6" fmla="*/ 3871219 h 5891405"/>
                  <a:gd name="connsiteX7" fmla="*/ 322562 w 5331769"/>
                  <a:gd name="connsiteY7" fmla="*/ 4062605 h 5891405"/>
                  <a:gd name="connsiteX8" fmla="*/ 513948 w 5331769"/>
                  <a:gd name="connsiteY8" fmla="*/ 4317787 h 5891405"/>
                  <a:gd name="connsiteX9" fmla="*/ 450153 w 5331769"/>
                  <a:gd name="connsiteY9" fmla="*/ 4977005 h 5891405"/>
                  <a:gd name="connsiteX10" fmla="*/ 1704795 w 5331769"/>
                  <a:gd name="connsiteY10" fmla="*/ 5039972 h 5891405"/>
                  <a:gd name="connsiteX11" fmla="*/ 1896181 w 5331769"/>
                  <a:gd name="connsiteY11" fmla="*/ 5891405 h 5891405"/>
                  <a:gd name="connsiteX12" fmla="*/ 4735074 w 5331769"/>
                  <a:gd name="connsiteY12" fmla="*/ 5859508 h 5891405"/>
                  <a:gd name="connsiteX13" fmla="*/ 4841400 w 5331769"/>
                  <a:gd name="connsiteY13" fmla="*/ 3520345 h 5891405"/>
                  <a:gd name="connsiteX14" fmla="*/ 2980702 w 5331769"/>
                  <a:gd name="connsiteY14" fmla="*/ 968 h 5891405"/>
                  <a:gd name="connsiteX0" fmla="*/ 2980491 w 5331558"/>
                  <a:gd name="connsiteY0" fmla="*/ 968 h 5891405"/>
                  <a:gd name="connsiteX1" fmla="*/ 726547 w 5331558"/>
                  <a:gd name="connsiteY1" fmla="*/ 1181117 h 5891405"/>
                  <a:gd name="connsiteX2" fmla="*/ 486068 w 5331558"/>
                  <a:gd name="connsiteY2" fmla="*/ 2371366 h 5891405"/>
                  <a:gd name="connsiteX3" fmla="*/ 4803 w 5331558"/>
                  <a:gd name="connsiteY3" fmla="*/ 3079808 h 5891405"/>
                  <a:gd name="connsiteX4" fmla="*/ 460575 w 5331558"/>
                  <a:gd name="connsiteY4" fmla="*/ 3328959 h 5891405"/>
                  <a:gd name="connsiteX5" fmla="*/ 289487 w 5331558"/>
                  <a:gd name="connsiteY5" fmla="*/ 3735758 h 5891405"/>
                  <a:gd name="connsiteX6" fmla="*/ 480873 w 5331558"/>
                  <a:gd name="connsiteY6" fmla="*/ 3871219 h 5891405"/>
                  <a:gd name="connsiteX7" fmla="*/ 322351 w 5331558"/>
                  <a:gd name="connsiteY7" fmla="*/ 4062605 h 5891405"/>
                  <a:gd name="connsiteX8" fmla="*/ 513737 w 5331558"/>
                  <a:gd name="connsiteY8" fmla="*/ 4317787 h 5891405"/>
                  <a:gd name="connsiteX9" fmla="*/ 449942 w 5331558"/>
                  <a:gd name="connsiteY9" fmla="*/ 4977005 h 5891405"/>
                  <a:gd name="connsiteX10" fmla="*/ 1704584 w 5331558"/>
                  <a:gd name="connsiteY10" fmla="*/ 5039972 h 5891405"/>
                  <a:gd name="connsiteX11" fmla="*/ 1895970 w 5331558"/>
                  <a:gd name="connsiteY11" fmla="*/ 5891405 h 5891405"/>
                  <a:gd name="connsiteX12" fmla="*/ 4734863 w 5331558"/>
                  <a:gd name="connsiteY12" fmla="*/ 5859508 h 5891405"/>
                  <a:gd name="connsiteX13" fmla="*/ 4841189 w 5331558"/>
                  <a:gd name="connsiteY13" fmla="*/ 3520345 h 5891405"/>
                  <a:gd name="connsiteX14" fmla="*/ 2980491 w 5331558"/>
                  <a:gd name="connsiteY14" fmla="*/ 968 h 589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31558" h="5891405">
                    <a:moveTo>
                      <a:pt x="2980491" y="968"/>
                    </a:moveTo>
                    <a:cubicBezTo>
                      <a:pt x="1784302" y="-22254"/>
                      <a:pt x="1040642" y="372305"/>
                      <a:pt x="726547" y="1181117"/>
                    </a:cubicBezTo>
                    <a:cubicBezTo>
                      <a:pt x="528785" y="1834793"/>
                      <a:pt x="744238" y="2066938"/>
                      <a:pt x="486068" y="2371366"/>
                    </a:cubicBezTo>
                    <a:cubicBezTo>
                      <a:pt x="239818" y="2677225"/>
                      <a:pt x="-40213" y="2911644"/>
                      <a:pt x="4803" y="3079808"/>
                    </a:cubicBezTo>
                    <a:cubicBezTo>
                      <a:pt x="109541" y="3181162"/>
                      <a:pt x="260766" y="3266498"/>
                      <a:pt x="460575" y="3328959"/>
                    </a:cubicBezTo>
                    <a:cubicBezTo>
                      <a:pt x="403546" y="3464559"/>
                      <a:pt x="198074" y="3641722"/>
                      <a:pt x="289487" y="3735758"/>
                    </a:cubicBezTo>
                    <a:lnTo>
                      <a:pt x="480873" y="3871219"/>
                    </a:lnTo>
                    <a:cubicBezTo>
                      <a:pt x="428032" y="3935014"/>
                      <a:pt x="303940" y="3939433"/>
                      <a:pt x="322351" y="4062605"/>
                    </a:cubicBezTo>
                    <a:cubicBezTo>
                      <a:pt x="362395" y="4195168"/>
                      <a:pt x="550882" y="4226788"/>
                      <a:pt x="513737" y="4317787"/>
                    </a:cubicBezTo>
                    <a:cubicBezTo>
                      <a:pt x="397470" y="4561276"/>
                      <a:pt x="358392" y="4876020"/>
                      <a:pt x="449942" y="4977005"/>
                    </a:cubicBezTo>
                    <a:cubicBezTo>
                      <a:pt x="636587" y="5158310"/>
                      <a:pt x="1197305" y="5208988"/>
                      <a:pt x="1704584" y="5039972"/>
                    </a:cubicBezTo>
                    <a:lnTo>
                      <a:pt x="1895970" y="5891405"/>
                    </a:lnTo>
                    <a:lnTo>
                      <a:pt x="4734863" y="5859508"/>
                    </a:lnTo>
                    <a:cubicBezTo>
                      <a:pt x="4366268" y="4516262"/>
                      <a:pt x="4422975" y="3927926"/>
                      <a:pt x="4841189" y="3520345"/>
                    </a:cubicBezTo>
                    <a:cubicBezTo>
                      <a:pt x="6117095" y="1964448"/>
                      <a:pt x="4692333" y="36409"/>
                      <a:pt x="2980491" y="9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p>
            </p:txBody>
          </p:sp>
          <p:sp>
            <p:nvSpPr>
              <p:cNvPr id="74" name="Oval 37">
                <a:extLst>
                  <a:ext uri="{FF2B5EF4-FFF2-40B4-BE49-F238E27FC236}">
                    <a16:creationId xmlns:a16="http://schemas.microsoft.com/office/drawing/2014/main" id="{0711327E-9191-4394-B64D-73AD56C41377}"/>
                  </a:ext>
                </a:extLst>
              </p:cNvPr>
              <p:cNvSpPr/>
              <p:nvPr/>
            </p:nvSpPr>
            <p:spPr>
              <a:xfrm rot="18100542">
                <a:off x="5907878" y="-58593"/>
                <a:ext cx="1436045" cy="2141152"/>
              </a:xfrm>
              <a:custGeom>
                <a:avLst/>
                <a:gdLst/>
                <a:ahLst/>
                <a:cxnLst/>
                <a:rect l="l" t="t" r="r" b="b"/>
                <a:pathLst>
                  <a:path w="1170491" h="1745209">
                    <a:moveTo>
                      <a:pt x="429221" y="671495"/>
                    </a:moveTo>
                    <a:cubicBezTo>
                      <a:pt x="415869" y="670322"/>
                      <a:pt x="402356" y="670624"/>
                      <a:pt x="388917" y="672439"/>
                    </a:cubicBezTo>
                    <a:cubicBezTo>
                      <a:pt x="370997" y="674859"/>
                      <a:pt x="353207" y="679968"/>
                      <a:pt x="336101" y="687858"/>
                    </a:cubicBezTo>
                    <a:lnTo>
                      <a:pt x="344770" y="708640"/>
                    </a:lnTo>
                    <a:cubicBezTo>
                      <a:pt x="405276" y="680369"/>
                      <a:pt x="475531" y="691805"/>
                      <a:pt x="523918" y="737799"/>
                    </a:cubicBezTo>
                    <a:cubicBezTo>
                      <a:pt x="569388" y="781022"/>
                      <a:pt x="587723" y="847396"/>
                      <a:pt x="571504" y="910067"/>
                    </a:cubicBezTo>
                    <a:lnTo>
                      <a:pt x="593243" y="915886"/>
                    </a:lnTo>
                    <a:cubicBezTo>
                      <a:pt x="611678" y="844923"/>
                      <a:pt x="590662" y="769719"/>
                      <a:pt x="538740" y="720849"/>
                    </a:cubicBezTo>
                    <a:cubicBezTo>
                      <a:pt x="507886" y="691808"/>
                      <a:pt x="469277" y="675014"/>
                      <a:pt x="429221" y="671495"/>
                    </a:cubicBezTo>
                    <a:close/>
                    <a:moveTo>
                      <a:pt x="588421" y="580980"/>
                    </a:moveTo>
                    <a:cubicBezTo>
                      <a:pt x="534186" y="581239"/>
                      <a:pt x="482134" y="605639"/>
                      <a:pt x="446738" y="649695"/>
                    </a:cubicBezTo>
                    <a:lnTo>
                      <a:pt x="463760" y="664437"/>
                    </a:lnTo>
                    <a:cubicBezTo>
                      <a:pt x="505329" y="612166"/>
                      <a:pt x="573320" y="591099"/>
                      <a:pt x="637132" y="610714"/>
                    </a:cubicBezTo>
                    <a:cubicBezTo>
                      <a:pt x="697098" y="629147"/>
                      <a:pt x="743088" y="680397"/>
                      <a:pt x="756495" y="743730"/>
                    </a:cubicBezTo>
                    <a:lnTo>
                      <a:pt x="778549" y="739251"/>
                    </a:lnTo>
                    <a:cubicBezTo>
                      <a:pt x="763432" y="667508"/>
                      <a:pt x="711108" y="609548"/>
                      <a:pt x="642848" y="588934"/>
                    </a:cubicBezTo>
                    <a:cubicBezTo>
                      <a:pt x="624821" y="583490"/>
                      <a:pt x="606500" y="580894"/>
                      <a:pt x="588421" y="580980"/>
                    </a:cubicBezTo>
                    <a:close/>
                    <a:moveTo>
                      <a:pt x="533817" y="0"/>
                    </a:moveTo>
                    <a:cubicBezTo>
                      <a:pt x="617807" y="1"/>
                      <a:pt x="687626" y="60667"/>
                      <a:pt x="697680" y="141081"/>
                    </a:cubicBezTo>
                    <a:cubicBezTo>
                      <a:pt x="603869" y="182843"/>
                      <a:pt x="547102" y="268997"/>
                      <a:pt x="562024" y="352718"/>
                    </a:cubicBezTo>
                    <a:lnTo>
                      <a:pt x="584367" y="347971"/>
                    </a:lnTo>
                    <a:cubicBezTo>
                      <a:pt x="570422" y="267354"/>
                      <a:pt x="633895" y="183716"/>
                      <a:pt x="732836" y="150639"/>
                    </a:cubicBezTo>
                    <a:cubicBezTo>
                      <a:pt x="738208" y="147500"/>
                      <a:pt x="743991" y="147205"/>
                      <a:pt x="749842" y="147205"/>
                    </a:cubicBezTo>
                    <a:cubicBezTo>
                      <a:pt x="844103" y="147205"/>
                      <a:pt x="920515" y="223618"/>
                      <a:pt x="920515" y="317877"/>
                    </a:cubicBezTo>
                    <a:lnTo>
                      <a:pt x="910716" y="366417"/>
                    </a:lnTo>
                    <a:lnTo>
                      <a:pt x="920515" y="366418"/>
                    </a:lnTo>
                    <a:lnTo>
                      <a:pt x="920515" y="371433"/>
                    </a:lnTo>
                    <a:cubicBezTo>
                      <a:pt x="997755" y="379016"/>
                      <a:pt x="1056877" y="445155"/>
                      <a:pt x="1056877" y="525101"/>
                    </a:cubicBezTo>
                    <a:lnTo>
                      <a:pt x="1047351" y="572282"/>
                    </a:lnTo>
                    <a:cubicBezTo>
                      <a:pt x="1119671" y="602218"/>
                      <a:pt x="1170491" y="673500"/>
                      <a:pt x="1170491" y="756650"/>
                    </a:cubicBezTo>
                    <a:cubicBezTo>
                      <a:pt x="1170490" y="802863"/>
                      <a:pt x="1154794" y="845409"/>
                      <a:pt x="1127569" y="878235"/>
                    </a:cubicBezTo>
                    <a:cubicBezTo>
                      <a:pt x="1080615" y="934488"/>
                      <a:pt x="1014142" y="959925"/>
                      <a:pt x="954678" y="939840"/>
                    </a:cubicBezTo>
                    <a:lnTo>
                      <a:pt x="947373" y="961469"/>
                    </a:lnTo>
                    <a:cubicBezTo>
                      <a:pt x="1000817" y="979520"/>
                      <a:pt x="1058949" y="966083"/>
                      <a:pt x="1106746" y="928282"/>
                    </a:cubicBezTo>
                    <a:cubicBezTo>
                      <a:pt x="1128548" y="955588"/>
                      <a:pt x="1138907" y="990708"/>
                      <a:pt x="1138907" y="1028247"/>
                    </a:cubicBezTo>
                    <a:cubicBezTo>
                      <a:pt x="1138907" y="1124134"/>
                      <a:pt x="1071328" y="1204237"/>
                      <a:pt x="981133" y="1223220"/>
                    </a:cubicBezTo>
                    <a:cubicBezTo>
                      <a:pt x="889088" y="1236998"/>
                      <a:pt x="805358" y="1200898"/>
                      <a:pt x="777272" y="1134408"/>
                    </a:cubicBezTo>
                    <a:cubicBezTo>
                      <a:pt x="791057" y="1124903"/>
                      <a:pt x="802061" y="1111678"/>
                      <a:pt x="810210" y="1096167"/>
                    </a:cubicBezTo>
                    <a:cubicBezTo>
                      <a:pt x="831546" y="1055553"/>
                      <a:pt x="830022" y="1005443"/>
                      <a:pt x="806195" y="964175"/>
                    </a:cubicBezTo>
                    <a:lnTo>
                      <a:pt x="787267" y="975103"/>
                    </a:lnTo>
                    <a:cubicBezTo>
                      <a:pt x="807161" y="1009560"/>
                      <a:pt x="808703" y="1051275"/>
                      <a:pt x="791333" y="1085110"/>
                    </a:cubicBezTo>
                    <a:cubicBezTo>
                      <a:pt x="784855" y="1097727"/>
                      <a:pt x="776117" y="1108536"/>
                      <a:pt x="763385" y="1114320"/>
                    </a:cubicBezTo>
                    <a:lnTo>
                      <a:pt x="744063" y="1119497"/>
                    </a:lnTo>
                    <a:lnTo>
                      <a:pt x="747716" y="1128718"/>
                    </a:lnTo>
                    <a:cubicBezTo>
                      <a:pt x="731558" y="1137628"/>
                      <a:pt x="712804" y="1141697"/>
                      <a:pt x="693327" y="1140344"/>
                    </a:cubicBezTo>
                    <a:cubicBezTo>
                      <a:pt x="655409" y="1137711"/>
                      <a:pt x="620494" y="1114908"/>
                      <a:pt x="601213" y="1080185"/>
                    </a:cubicBezTo>
                    <a:lnTo>
                      <a:pt x="582082" y="1090754"/>
                    </a:lnTo>
                    <a:cubicBezTo>
                      <a:pt x="605167" y="1132362"/>
                      <a:pt x="647281" y="1159482"/>
                      <a:pt x="693051" y="1162221"/>
                    </a:cubicBezTo>
                    <a:cubicBezTo>
                      <a:pt x="715413" y="1163558"/>
                      <a:pt x="736989" y="1158982"/>
                      <a:pt x="755684" y="1148835"/>
                    </a:cubicBezTo>
                    <a:cubicBezTo>
                      <a:pt x="792539" y="1222022"/>
                      <a:pt x="887119" y="1262260"/>
                      <a:pt x="989751" y="1247587"/>
                    </a:cubicBezTo>
                    <a:cubicBezTo>
                      <a:pt x="1000157" y="1267987"/>
                      <a:pt x="1004489" y="1291252"/>
                      <a:pt x="1004488" y="1315531"/>
                    </a:cubicBezTo>
                    <a:cubicBezTo>
                      <a:pt x="1004488" y="1381750"/>
                      <a:pt x="972258" y="1440443"/>
                      <a:pt x="920375" y="1473506"/>
                    </a:cubicBezTo>
                    <a:lnTo>
                      <a:pt x="913116" y="1474079"/>
                    </a:lnTo>
                    <a:cubicBezTo>
                      <a:pt x="850536" y="1469665"/>
                      <a:pt x="794159" y="1430126"/>
                      <a:pt x="766796" y="1371458"/>
                    </a:cubicBezTo>
                    <a:lnTo>
                      <a:pt x="746323" y="1380801"/>
                    </a:lnTo>
                    <a:cubicBezTo>
                      <a:pt x="776874" y="1446464"/>
                      <a:pt x="839753" y="1490827"/>
                      <a:pt x="909888" y="1496052"/>
                    </a:cubicBezTo>
                    <a:cubicBezTo>
                      <a:pt x="891948" y="1561049"/>
                      <a:pt x="840393" y="1611456"/>
                      <a:pt x="774838" y="1628054"/>
                    </a:cubicBezTo>
                    <a:cubicBezTo>
                      <a:pt x="686646" y="1642970"/>
                      <a:pt x="605133" y="1612285"/>
                      <a:pt x="571751" y="1552195"/>
                    </a:cubicBezTo>
                    <a:lnTo>
                      <a:pt x="550649" y="1566422"/>
                    </a:lnTo>
                    <a:cubicBezTo>
                      <a:pt x="577499" y="1609979"/>
                      <a:pt x="626419" y="1639383"/>
                      <a:pt x="685031" y="1648114"/>
                    </a:cubicBezTo>
                    <a:cubicBezTo>
                      <a:pt x="659684" y="1706013"/>
                      <a:pt x="601329" y="1745210"/>
                      <a:pt x="533818" y="1745209"/>
                    </a:cubicBezTo>
                    <a:cubicBezTo>
                      <a:pt x="455549" y="1745210"/>
                      <a:pt x="416747" y="1692524"/>
                      <a:pt x="372301" y="1619888"/>
                    </a:cubicBezTo>
                    <a:lnTo>
                      <a:pt x="366380" y="1592106"/>
                    </a:lnTo>
                    <a:cubicBezTo>
                      <a:pt x="305091" y="1567105"/>
                      <a:pt x="259811" y="1511085"/>
                      <a:pt x="250590" y="1443452"/>
                    </a:cubicBezTo>
                    <a:cubicBezTo>
                      <a:pt x="203712" y="1453117"/>
                      <a:pt x="158965" y="1444975"/>
                      <a:pt x="117260" y="1407178"/>
                    </a:cubicBezTo>
                    <a:cubicBezTo>
                      <a:pt x="55030" y="1350772"/>
                      <a:pt x="44039" y="1258933"/>
                      <a:pt x="90593" y="1192598"/>
                    </a:cubicBezTo>
                    <a:cubicBezTo>
                      <a:pt x="186799" y="1224213"/>
                      <a:pt x="285304" y="1199642"/>
                      <a:pt x="330760" y="1129474"/>
                    </a:cubicBezTo>
                    <a:lnTo>
                      <a:pt x="344999" y="1132822"/>
                    </a:lnTo>
                    <a:cubicBezTo>
                      <a:pt x="420009" y="1139731"/>
                      <a:pt x="490500" y="1101048"/>
                      <a:pt x="524987" y="1034051"/>
                    </a:cubicBezTo>
                    <a:lnTo>
                      <a:pt x="505360" y="1023014"/>
                    </a:lnTo>
                    <a:cubicBezTo>
                      <a:pt x="475089" y="1082544"/>
                      <a:pt x="412689" y="1116790"/>
                      <a:pt x="346243" y="1110339"/>
                    </a:cubicBezTo>
                    <a:cubicBezTo>
                      <a:pt x="283801" y="1104277"/>
                      <a:pt x="228486" y="1063265"/>
                      <a:pt x="202679" y="1003895"/>
                    </a:cubicBezTo>
                    <a:lnTo>
                      <a:pt x="181967" y="1012696"/>
                    </a:lnTo>
                    <a:cubicBezTo>
                      <a:pt x="205492" y="1066954"/>
                      <a:pt x="250941" y="1107583"/>
                      <a:pt x="305288" y="1123484"/>
                    </a:cubicBezTo>
                    <a:cubicBezTo>
                      <a:pt x="260051" y="1186174"/>
                      <a:pt x="162021" y="1201884"/>
                      <a:pt x="70961" y="1161909"/>
                    </a:cubicBezTo>
                    <a:cubicBezTo>
                      <a:pt x="64874" y="1160625"/>
                      <a:pt x="60391" y="1156961"/>
                      <a:pt x="56055" y="1153032"/>
                    </a:cubicBezTo>
                    <a:cubicBezTo>
                      <a:pt x="-13786" y="1089729"/>
                      <a:pt x="-19088" y="981796"/>
                      <a:pt x="44214" y="911953"/>
                    </a:cubicBezTo>
                    <a:lnTo>
                      <a:pt x="84073" y="882569"/>
                    </a:lnTo>
                    <a:lnTo>
                      <a:pt x="76811" y="875989"/>
                    </a:lnTo>
                    <a:lnTo>
                      <a:pt x="80179" y="872273"/>
                    </a:lnTo>
                    <a:cubicBezTo>
                      <a:pt x="28040" y="814783"/>
                      <a:pt x="28651" y="726072"/>
                      <a:pt x="82340" y="666836"/>
                    </a:cubicBezTo>
                    <a:lnTo>
                      <a:pt x="121082" y="638275"/>
                    </a:lnTo>
                    <a:cubicBezTo>
                      <a:pt x="89526" y="571593"/>
                      <a:pt x="96788" y="490523"/>
                      <a:pt x="145805" y="430894"/>
                    </a:cubicBezTo>
                    <a:cubicBezTo>
                      <a:pt x="198586" y="400645"/>
                      <a:pt x="259015" y="385179"/>
                      <a:pt x="321878" y="383347"/>
                    </a:cubicBezTo>
                    <a:lnTo>
                      <a:pt x="321111" y="357014"/>
                    </a:lnTo>
                    <a:cubicBezTo>
                      <a:pt x="257723" y="358862"/>
                      <a:pt x="196668" y="373772"/>
                      <a:pt x="141180" y="399723"/>
                    </a:cubicBezTo>
                    <a:cubicBezTo>
                      <a:pt x="117813" y="370058"/>
                      <a:pt x="106816" y="332072"/>
                      <a:pt x="106816" y="291518"/>
                    </a:cubicBezTo>
                    <a:cubicBezTo>
                      <a:pt x="106816" y="170286"/>
                      <a:pt x="205094" y="72008"/>
                      <a:pt x="326327" y="72008"/>
                    </a:cubicBezTo>
                    <a:cubicBezTo>
                      <a:pt x="350305" y="72008"/>
                      <a:pt x="373385" y="75853"/>
                      <a:pt x="394659" y="83948"/>
                    </a:cubicBezTo>
                    <a:cubicBezTo>
                      <a:pt x="425371" y="33609"/>
                      <a:pt x="467237" y="0"/>
                      <a:pt x="53381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p>
            </p:txBody>
          </p:sp>
        </p:grpSp>
        <p:sp>
          <p:nvSpPr>
            <p:cNvPr id="75" name="Rectangle 19">
              <a:extLst>
                <a:ext uri="{FF2B5EF4-FFF2-40B4-BE49-F238E27FC236}">
                  <a16:creationId xmlns:a16="http://schemas.microsoft.com/office/drawing/2014/main" id="{8025BC4E-7A4E-42D9-9569-8844F8906CE5}"/>
                </a:ext>
              </a:extLst>
            </p:cNvPr>
            <p:cNvSpPr/>
            <p:nvPr/>
          </p:nvSpPr>
          <p:spPr>
            <a:xfrm>
              <a:off x="4212742" y="1691988"/>
              <a:ext cx="529020" cy="581503"/>
            </a:xfrm>
            <a:custGeom>
              <a:avLst/>
              <a:gdLst/>
              <a:ahLst/>
              <a:cxnLst/>
              <a:rect l="l" t="t" r="r" b="b"/>
              <a:pathLst>
                <a:path w="2926108" h="3216409">
                  <a:moveTo>
                    <a:pt x="1150286" y="2039882"/>
                  </a:moveTo>
                  <a:cubicBezTo>
                    <a:pt x="1216487" y="2110220"/>
                    <a:pt x="1249586" y="2238485"/>
                    <a:pt x="1348889" y="2250897"/>
                  </a:cubicBezTo>
                  <a:cubicBezTo>
                    <a:pt x="1452327" y="2213659"/>
                    <a:pt x="1530941" y="2147458"/>
                    <a:pt x="1597142" y="2052295"/>
                  </a:cubicBezTo>
                  <a:cubicBezTo>
                    <a:pt x="1634380" y="2030228"/>
                    <a:pt x="1712994" y="2049536"/>
                    <a:pt x="1721269" y="2072982"/>
                  </a:cubicBezTo>
                  <a:cubicBezTo>
                    <a:pt x="1533700" y="2362611"/>
                    <a:pt x="1615072" y="2763954"/>
                    <a:pt x="1568179" y="2830155"/>
                  </a:cubicBezTo>
                  <a:cubicBezTo>
                    <a:pt x="1391644" y="2965315"/>
                    <a:pt x="1231658" y="2893598"/>
                    <a:pt x="1063398" y="2925319"/>
                  </a:cubicBezTo>
                  <a:cubicBezTo>
                    <a:pt x="925479" y="2954282"/>
                    <a:pt x="820660" y="3107371"/>
                    <a:pt x="686879" y="3148747"/>
                  </a:cubicBezTo>
                  <a:cubicBezTo>
                    <a:pt x="536548" y="3184606"/>
                    <a:pt x="373804" y="3224602"/>
                    <a:pt x="215198" y="3214948"/>
                  </a:cubicBezTo>
                  <a:cubicBezTo>
                    <a:pt x="93829" y="3209431"/>
                    <a:pt x="71763" y="3046687"/>
                    <a:pt x="136584" y="2925318"/>
                  </a:cubicBezTo>
                  <a:cubicBezTo>
                    <a:pt x="168305" y="2828775"/>
                    <a:pt x="121415" y="2802571"/>
                    <a:pt x="107623" y="2710165"/>
                  </a:cubicBezTo>
                  <a:cubicBezTo>
                    <a:pt x="111150" y="2693172"/>
                    <a:pt x="127647" y="2691385"/>
                    <a:pt x="158288" y="2695563"/>
                  </a:cubicBezTo>
                  <a:lnTo>
                    <a:pt x="158288" y="2626239"/>
                  </a:lnTo>
                  <a:lnTo>
                    <a:pt x="266288" y="2626239"/>
                  </a:lnTo>
                  <a:lnTo>
                    <a:pt x="266288" y="2708276"/>
                  </a:lnTo>
                  <a:lnTo>
                    <a:pt x="307224" y="2711894"/>
                  </a:lnTo>
                  <a:lnTo>
                    <a:pt x="307224" y="2626239"/>
                  </a:lnTo>
                  <a:lnTo>
                    <a:pt x="415224" y="2626239"/>
                  </a:lnTo>
                  <a:lnTo>
                    <a:pt x="415224" y="2711420"/>
                  </a:lnTo>
                  <a:cubicBezTo>
                    <a:pt x="428487" y="2711947"/>
                    <a:pt x="442136" y="2710942"/>
                    <a:pt x="456160" y="2708700"/>
                  </a:cubicBezTo>
                  <a:lnTo>
                    <a:pt x="456160" y="2617963"/>
                  </a:lnTo>
                  <a:lnTo>
                    <a:pt x="564160" y="2617963"/>
                  </a:lnTo>
                  <a:lnTo>
                    <a:pt x="564160" y="2692500"/>
                  </a:lnTo>
                  <a:cubicBezTo>
                    <a:pt x="577696" y="2691220"/>
                    <a:pt x="591289" y="2688332"/>
                    <a:pt x="605096" y="2684680"/>
                  </a:cubicBezTo>
                  <a:lnTo>
                    <a:pt x="605096" y="2601411"/>
                  </a:lnTo>
                  <a:lnTo>
                    <a:pt x="713096" y="2601411"/>
                  </a:lnTo>
                  <a:lnTo>
                    <a:pt x="713096" y="2654658"/>
                  </a:lnTo>
                  <a:lnTo>
                    <a:pt x="754032" y="2641463"/>
                  </a:lnTo>
                  <a:lnTo>
                    <a:pt x="754032" y="2580721"/>
                  </a:lnTo>
                  <a:lnTo>
                    <a:pt x="862032" y="2580721"/>
                  </a:lnTo>
                  <a:lnTo>
                    <a:pt x="862032" y="2599792"/>
                  </a:lnTo>
                  <a:cubicBezTo>
                    <a:pt x="897454" y="2584791"/>
                    <a:pt x="934214" y="2567836"/>
                    <a:pt x="972371" y="2548802"/>
                  </a:cubicBezTo>
                  <a:cubicBezTo>
                    <a:pt x="1030297" y="2506047"/>
                    <a:pt x="939271" y="2219176"/>
                    <a:pt x="947546" y="2122633"/>
                  </a:cubicBezTo>
                  <a:cubicBezTo>
                    <a:pt x="957201" y="2082636"/>
                    <a:pt x="1082706" y="2067466"/>
                    <a:pt x="1150286" y="2039882"/>
                  </a:cubicBezTo>
                  <a:close/>
                  <a:moveTo>
                    <a:pt x="394278" y="1320337"/>
                  </a:moveTo>
                  <a:cubicBezTo>
                    <a:pt x="356565" y="1315036"/>
                    <a:pt x="316914" y="1320983"/>
                    <a:pt x="277262" y="1344774"/>
                  </a:cubicBezTo>
                  <a:cubicBezTo>
                    <a:pt x="169686" y="1368221"/>
                    <a:pt x="281399" y="1532343"/>
                    <a:pt x="314500" y="1626128"/>
                  </a:cubicBezTo>
                  <a:cubicBezTo>
                    <a:pt x="335188" y="1715776"/>
                    <a:pt x="306225" y="1838523"/>
                    <a:pt x="376563" y="1820593"/>
                  </a:cubicBezTo>
                  <a:cubicBezTo>
                    <a:pt x="535169" y="1786113"/>
                    <a:pt x="681363" y="1673020"/>
                    <a:pt x="628954" y="1493726"/>
                  </a:cubicBezTo>
                  <a:cubicBezTo>
                    <a:pt x="603094" y="1453384"/>
                    <a:pt x="507414" y="1336241"/>
                    <a:pt x="394278" y="1320337"/>
                  </a:cubicBezTo>
                  <a:close/>
                  <a:moveTo>
                    <a:pt x="1526804" y="66"/>
                  </a:moveTo>
                  <a:cubicBezTo>
                    <a:pt x="2066065" y="2824"/>
                    <a:pt x="2621877" y="129710"/>
                    <a:pt x="2896335" y="1038593"/>
                  </a:cubicBezTo>
                  <a:cubicBezTo>
                    <a:pt x="3057700" y="1564063"/>
                    <a:pt x="2532230" y="2366749"/>
                    <a:pt x="2064686" y="2292273"/>
                  </a:cubicBezTo>
                  <a:cubicBezTo>
                    <a:pt x="1885392" y="2267447"/>
                    <a:pt x="1950214" y="2015056"/>
                    <a:pt x="1555767" y="1940580"/>
                  </a:cubicBezTo>
                  <a:cubicBezTo>
                    <a:pt x="1179249" y="1868862"/>
                    <a:pt x="732393" y="2186075"/>
                    <a:pt x="554478" y="2159871"/>
                  </a:cubicBezTo>
                  <a:cubicBezTo>
                    <a:pt x="466211" y="2141942"/>
                    <a:pt x="394493" y="1904722"/>
                    <a:pt x="364151" y="1932305"/>
                  </a:cubicBezTo>
                  <a:cubicBezTo>
                    <a:pt x="322774" y="1970922"/>
                    <a:pt x="405526" y="2146079"/>
                    <a:pt x="467589" y="2205384"/>
                  </a:cubicBezTo>
                  <a:cubicBezTo>
                    <a:pt x="525515" y="2241243"/>
                    <a:pt x="732393" y="2202626"/>
                    <a:pt x="873070" y="2139183"/>
                  </a:cubicBezTo>
                  <a:cubicBezTo>
                    <a:pt x="913066" y="2128149"/>
                    <a:pt x="870312" y="2253655"/>
                    <a:pt x="877208" y="2333648"/>
                  </a:cubicBezTo>
                  <a:lnTo>
                    <a:pt x="862033" y="2337135"/>
                  </a:lnTo>
                  <a:lnTo>
                    <a:pt x="862033" y="2415799"/>
                  </a:lnTo>
                  <a:lnTo>
                    <a:pt x="754033" y="2415799"/>
                  </a:lnTo>
                  <a:lnTo>
                    <a:pt x="754033" y="2360695"/>
                  </a:lnTo>
                  <a:lnTo>
                    <a:pt x="713097" y="2366601"/>
                  </a:lnTo>
                  <a:lnTo>
                    <a:pt x="713097" y="2428213"/>
                  </a:lnTo>
                  <a:lnTo>
                    <a:pt x="605097" y="2428213"/>
                  </a:lnTo>
                  <a:lnTo>
                    <a:pt x="605097" y="2379641"/>
                  </a:lnTo>
                  <a:lnTo>
                    <a:pt x="564161" y="2382960"/>
                  </a:lnTo>
                  <a:lnTo>
                    <a:pt x="564161" y="2436489"/>
                  </a:lnTo>
                  <a:lnTo>
                    <a:pt x="456161" y="2436489"/>
                  </a:lnTo>
                  <a:lnTo>
                    <a:pt x="456161" y="2388351"/>
                  </a:lnTo>
                  <a:lnTo>
                    <a:pt x="415225" y="2389346"/>
                  </a:lnTo>
                  <a:lnTo>
                    <a:pt x="415225" y="2436489"/>
                  </a:lnTo>
                  <a:lnTo>
                    <a:pt x="307225" y="2436489"/>
                  </a:lnTo>
                  <a:lnTo>
                    <a:pt x="307225" y="2386989"/>
                  </a:lnTo>
                  <a:cubicBezTo>
                    <a:pt x="293173" y="2387203"/>
                    <a:pt x="279516" y="2386340"/>
                    <a:pt x="266289" y="2385150"/>
                  </a:cubicBezTo>
                  <a:lnTo>
                    <a:pt x="266289" y="2428213"/>
                  </a:lnTo>
                  <a:lnTo>
                    <a:pt x="158289" y="2428213"/>
                  </a:lnTo>
                  <a:lnTo>
                    <a:pt x="158289" y="2370613"/>
                  </a:lnTo>
                  <a:cubicBezTo>
                    <a:pt x="107017" y="2360332"/>
                    <a:pt x="72014" y="2345184"/>
                    <a:pt x="62108" y="2325373"/>
                  </a:cubicBezTo>
                  <a:cubicBezTo>
                    <a:pt x="37284" y="2261930"/>
                    <a:pt x="103484" y="2223314"/>
                    <a:pt x="124172" y="2172284"/>
                  </a:cubicBezTo>
                  <a:cubicBezTo>
                    <a:pt x="111759" y="2144700"/>
                    <a:pt x="74522" y="2141942"/>
                    <a:pt x="86934" y="2089533"/>
                  </a:cubicBezTo>
                  <a:cubicBezTo>
                    <a:pt x="96588" y="2053674"/>
                    <a:pt x="242782" y="2030228"/>
                    <a:pt x="264849" y="1994369"/>
                  </a:cubicBezTo>
                  <a:cubicBezTo>
                    <a:pt x="273125" y="1919892"/>
                    <a:pt x="-4093" y="1721291"/>
                    <a:pt x="45" y="1671639"/>
                  </a:cubicBezTo>
                  <a:cubicBezTo>
                    <a:pt x="12458" y="1619230"/>
                    <a:pt x="124172" y="1558546"/>
                    <a:pt x="190373" y="1477174"/>
                  </a:cubicBezTo>
                  <a:cubicBezTo>
                    <a:pt x="222094" y="1438557"/>
                    <a:pt x="80038" y="1267538"/>
                    <a:pt x="91072" y="1224783"/>
                  </a:cubicBezTo>
                  <a:cubicBezTo>
                    <a:pt x="111760" y="1092381"/>
                    <a:pt x="240023" y="943429"/>
                    <a:pt x="264849" y="703451"/>
                  </a:cubicBezTo>
                  <a:cubicBezTo>
                    <a:pt x="342084" y="332450"/>
                    <a:pt x="961338" y="-5451"/>
                    <a:pt x="1526804" y="6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p>
          </p:txBody>
        </p:sp>
        <p:sp>
          <p:nvSpPr>
            <p:cNvPr id="78" name="Oval 47">
              <a:extLst>
                <a:ext uri="{FF2B5EF4-FFF2-40B4-BE49-F238E27FC236}">
                  <a16:creationId xmlns:a16="http://schemas.microsoft.com/office/drawing/2014/main" id="{2A7B72D2-455E-4647-BA7D-2D9A0D0187FB}"/>
                </a:ext>
              </a:extLst>
            </p:cNvPr>
            <p:cNvSpPr>
              <a:spLocks noChangeAspect="1"/>
            </p:cNvSpPr>
            <p:nvPr/>
          </p:nvSpPr>
          <p:spPr>
            <a:xfrm>
              <a:off x="11781710" y="1671144"/>
              <a:ext cx="623192" cy="623192"/>
            </a:xfrm>
            <a:custGeom>
              <a:avLst/>
              <a:gdLst/>
              <a:ahLst/>
              <a:cxnLst/>
              <a:rect l="l" t="t" r="r" b="b"/>
              <a:pathLst>
                <a:path w="3240000" h="3240000">
                  <a:moveTo>
                    <a:pt x="1303187" y="480874"/>
                  </a:moveTo>
                  <a:lnTo>
                    <a:pt x="1303187" y="1303187"/>
                  </a:lnTo>
                  <a:lnTo>
                    <a:pt x="480874" y="1303187"/>
                  </a:lnTo>
                  <a:lnTo>
                    <a:pt x="480874" y="1936813"/>
                  </a:lnTo>
                  <a:lnTo>
                    <a:pt x="1303187" y="1936813"/>
                  </a:lnTo>
                  <a:lnTo>
                    <a:pt x="1303187" y="2759126"/>
                  </a:lnTo>
                  <a:lnTo>
                    <a:pt x="1936813" y="2759126"/>
                  </a:lnTo>
                  <a:lnTo>
                    <a:pt x="1936813" y="1936813"/>
                  </a:lnTo>
                  <a:lnTo>
                    <a:pt x="2759126" y="1936813"/>
                  </a:lnTo>
                  <a:lnTo>
                    <a:pt x="2759126" y="1303187"/>
                  </a:lnTo>
                  <a:lnTo>
                    <a:pt x="1936813" y="1303187"/>
                  </a:lnTo>
                  <a:lnTo>
                    <a:pt x="1936813" y="480874"/>
                  </a:ln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p>
          </p:txBody>
        </p:sp>
        <p:sp>
          <p:nvSpPr>
            <p:cNvPr id="97" name="Rounded Rectangle 2">
              <a:extLst>
                <a:ext uri="{FF2B5EF4-FFF2-40B4-BE49-F238E27FC236}">
                  <a16:creationId xmlns:a16="http://schemas.microsoft.com/office/drawing/2014/main" id="{2CB3F902-7F51-468E-928D-DF8ED92CA432}"/>
                </a:ext>
              </a:extLst>
            </p:cNvPr>
            <p:cNvSpPr/>
            <p:nvPr/>
          </p:nvSpPr>
          <p:spPr>
            <a:xfrm>
              <a:off x="5168121" y="5441795"/>
              <a:ext cx="610786" cy="610786"/>
            </a:xfrm>
            <a:custGeom>
              <a:avLst/>
              <a:gdLst>
                <a:gd name="connsiteX0" fmla="*/ 1979373 w 3960440"/>
                <a:gd name="connsiteY0" fmla="*/ 472350 h 3960000"/>
                <a:gd name="connsiteX1" fmla="*/ 813783 w 3960440"/>
                <a:gd name="connsiteY1" fmla="*/ 1434034 h 3960000"/>
                <a:gd name="connsiteX2" fmla="*/ 1171732 w 3960440"/>
                <a:gd name="connsiteY2" fmla="*/ 2285845 h 3960000"/>
                <a:gd name="connsiteX3" fmla="*/ 1338560 w 3960440"/>
                <a:gd name="connsiteY3" fmla="*/ 1981614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71732 w 3960440"/>
                <a:gd name="connsiteY2" fmla="*/ 2285845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796414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182276 w 3960440"/>
                <a:gd name="connsiteY4" fmla="*/ 1442314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873721 w 3960440"/>
                <a:gd name="connsiteY10" fmla="*/ 1156628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915898 w 3960440"/>
                <a:gd name="connsiteY10" fmla="*/ 1219889 h 3960000"/>
                <a:gd name="connsiteX11" fmla="*/ 1525929 w 3960440"/>
                <a:gd name="connsiteY11" fmla="*/ 1392629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915898 w 3960440"/>
                <a:gd name="connsiteY10" fmla="*/ 1219889 h 3960000"/>
                <a:gd name="connsiteX11" fmla="*/ 1589196 w 3960440"/>
                <a:gd name="connsiteY11" fmla="*/ 1434803 h 3960000"/>
                <a:gd name="connsiteX12" fmla="*/ 1521788 w 3960440"/>
                <a:gd name="connsiteY12" fmla="*/ 1897758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03335 w 3960440"/>
                <a:gd name="connsiteY14" fmla="*/ 2485692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10984 w 3960440"/>
                <a:gd name="connsiteY8" fmla="*/ 2071653 h 3960000"/>
                <a:gd name="connsiteX9" fmla="*/ 2072459 w 3960440"/>
                <a:gd name="connsiteY9" fmla="*/ 1512703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95341 w 3960440"/>
                <a:gd name="connsiteY8" fmla="*/ 2082197 h 3960000"/>
                <a:gd name="connsiteX9" fmla="*/ 2072459 w 3960440"/>
                <a:gd name="connsiteY9" fmla="*/ 1512703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38586 h 3960000"/>
                <a:gd name="connsiteX6" fmla="*/ 2730780 w 3960440"/>
                <a:gd name="connsiteY6" fmla="*/ 1554106 h 3960000"/>
                <a:gd name="connsiteX7" fmla="*/ 2424394 w 3960440"/>
                <a:gd name="connsiteY7" fmla="*/ 2278672 h 3960000"/>
                <a:gd name="connsiteX8" fmla="*/ 1995341 w 3960440"/>
                <a:gd name="connsiteY8" fmla="*/ 2082197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30780 w 3960440"/>
                <a:gd name="connsiteY6" fmla="*/ 1554106 h 3960000"/>
                <a:gd name="connsiteX7" fmla="*/ 2424394 w 3960440"/>
                <a:gd name="connsiteY7" fmla="*/ 2278672 h 3960000"/>
                <a:gd name="connsiteX8" fmla="*/ 1995341 w 3960440"/>
                <a:gd name="connsiteY8" fmla="*/ 2082197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24394 w 3960440"/>
                <a:gd name="connsiteY7" fmla="*/ 2278672 h 3960000"/>
                <a:gd name="connsiteX8" fmla="*/ 1995341 w 3960440"/>
                <a:gd name="connsiteY8" fmla="*/ 2082197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1995341 w 3960440"/>
                <a:gd name="connsiteY8" fmla="*/ 2082197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66603 w 3960440"/>
                <a:gd name="connsiteY14" fmla="*/ 2506778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283619 w 3960440"/>
                <a:gd name="connsiteY15" fmla="*/ 2688571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44820 w 3960440"/>
                <a:gd name="connsiteY16" fmla="*/ 1595509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2134565 w 3960440"/>
                <a:gd name="connsiteY17" fmla="*/ 477605 h 3960000"/>
                <a:gd name="connsiteX18" fmla="*/ 1979373 w 3960440"/>
                <a:gd name="connsiteY18" fmla="*/ 472350 h 3960000"/>
                <a:gd name="connsiteX19" fmla="*/ 436907 w 3960440"/>
                <a:gd name="connsiteY19" fmla="*/ 0 h 3960000"/>
                <a:gd name="connsiteX20" fmla="*/ 3523533 w 3960440"/>
                <a:gd name="connsiteY20" fmla="*/ 0 h 3960000"/>
                <a:gd name="connsiteX21" fmla="*/ 3960440 w 3960440"/>
                <a:gd name="connsiteY21" fmla="*/ 436907 h 3960000"/>
                <a:gd name="connsiteX22" fmla="*/ 3960440 w 3960440"/>
                <a:gd name="connsiteY22" fmla="*/ 3523093 h 3960000"/>
                <a:gd name="connsiteX23" fmla="*/ 3523533 w 3960440"/>
                <a:gd name="connsiteY23" fmla="*/ 3960000 h 3960000"/>
                <a:gd name="connsiteX24" fmla="*/ 436907 w 3960440"/>
                <a:gd name="connsiteY24" fmla="*/ 3960000 h 3960000"/>
                <a:gd name="connsiteX25" fmla="*/ 0 w 3960440"/>
                <a:gd name="connsiteY25" fmla="*/ 3523093 h 3960000"/>
                <a:gd name="connsiteX26" fmla="*/ 0 w 3960440"/>
                <a:gd name="connsiteY26" fmla="*/ 436907 h 3960000"/>
                <a:gd name="connsiteX27" fmla="*/ 436907 w 3960440"/>
                <a:gd name="connsiteY27"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296382 w 3960440"/>
                <a:gd name="connsiteY3" fmla="*/ 1907811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328015 w 3960440"/>
                <a:gd name="connsiteY3" fmla="*/ 1812920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 name="connsiteX0" fmla="*/ 1979373 w 3960440"/>
                <a:gd name="connsiteY0" fmla="*/ 472350 h 3960000"/>
                <a:gd name="connsiteX1" fmla="*/ 813783 w 3960440"/>
                <a:gd name="connsiteY1" fmla="*/ 1434034 h 3960000"/>
                <a:gd name="connsiteX2" fmla="*/ 1119009 w 3960440"/>
                <a:gd name="connsiteY2" fmla="*/ 2222584 h 3960000"/>
                <a:gd name="connsiteX3" fmla="*/ 1328015 w 3960440"/>
                <a:gd name="connsiteY3" fmla="*/ 1812920 h 3960000"/>
                <a:gd name="connsiteX4" fmla="*/ 1234998 w 3960440"/>
                <a:gd name="connsiteY4" fmla="*/ 1431771 h 3960000"/>
                <a:gd name="connsiteX5" fmla="*/ 2217373 w 3960440"/>
                <a:gd name="connsiteY5" fmla="*/ 891303 h 3960000"/>
                <a:gd name="connsiteX6" fmla="*/ 2783502 w 3960440"/>
                <a:gd name="connsiteY6" fmla="*/ 1606823 h 3960000"/>
                <a:gd name="connsiteX7" fmla="*/ 2456028 w 3960440"/>
                <a:gd name="connsiteY7" fmla="*/ 2225955 h 3960000"/>
                <a:gd name="connsiteX8" fmla="*/ 2026974 w 3960440"/>
                <a:gd name="connsiteY8" fmla="*/ 2018938 h 3960000"/>
                <a:gd name="connsiteX9" fmla="*/ 2135727 w 3960440"/>
                <a:gd name="connsiteY9" fmla="*/ 1554876 h 3960000"/>
                <a:gd name="connsiteX10" fmla="*/ 1915898 w 3960440"/>
                <a:gd name="connsiteY10" fmla="*/ 1219889 h 3960000"/>
                <a:gd name="connsiteX11" fmla="*/ 1589196 w 3960440"/>
                <a:gd name="connsiteY11" fmla="*/ 1434803 h 3960000"/>
                <a:gd name="connsiteX12" fmla="*/ 1574511 w 3960440"/>
                <a:gd name="connsiteY12" fmla="*/ 1939931 h 3960000"/>
                <a:gd name="connsiteX13" fmla="*/ 1339611 w 3960440"/>
                <a:gd name="connsiteY13" fmla="*/ 3487664 h 3960000"/>
                <a:gd name="connsiteX14" fmla="*/ 1887692 w 3960440"/>
                <a:gd name="connsiteY14" fmla="*/ 2422431 h 3960000"/>
                <a:gd name="connsiteX15" fmla="*/ 2336342 w 3960440"/>
                <a:gd name="connsiteY15" fmla="*/ 2720202 h 3960000"/>
                <a:gd name="connsiteX16" fmla="*/ 3176454 w 3960440"/>
                <a:gd name="connsiteY16" fmla="*/ 1627140 h 3960000"/>
                <a:gd name="connsiteX17" fmla="*/ 1979373 w 3960440"/>
                <a:gd name="connsiteY17" fmla="*/ 472350 h 3960000"/>
                <a:gd name="connsiteX18" fmla="*/ 436907 w 3960440"/>
                <a:gd name="connsiteY18" fmla="*/ 0 h 3960000"/>
                <a:gd name="connsiteX19" fmla="*/ 3523533 w 3960440"/>
                <a:gd name="connsiteY19" fmla="*/ 0 h 3960000"/>
                <a:gd name="connsiteX20" fmla="*/ 3960440 w 3960440"/>
                <a:gd name="connsiteY20" fmla="*/ 436907 h 3960000"/>
                <a:gd name="connsiteX21" fmla="*/ 3960440 w 3960440"/>
                <a:gd name="connsiteY21" fmla="*/ 3523093 h 3960000"/>
                <a:gd name="connsiteX22" fmla="*/ 3523533 w 3960440"/>
                <a:gd name="connsiteY22" fmla="*/ 3960000 h 3960000"/>
                <a:gd name="connsiteX23" fmla="*/ 436907 w 3960440"/>
                <a:gd name="connsiteY23" fmla="*/ 3960000 h 3960000"/>
                <a:gd name="connsiteX24" fmla="*/ 0 w 3960440"/>
                <a:gd name="connsiteY24" fmla="*/ 3523093 h 3960000"/>
                <a:gd name="connsiteX25" fmla="*/ 0 w 3960440"/>
                <a:gd name="connsiteY25" fmla="*/ 436907 h 3960000"/>
                <a:gd name="connsiteX26" fmla="*/ 436907 w 3960440"/>
                <a:gd name="connsiteY26" fmla="*/ 0 h 39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60440" h="3960000">
                  <a:moveTo>
                    <a:pt x="1979373" y="472350"/>
                  </a:moveTo>
                  <a:cubicBezTo>
                    <a:pt x="1228307" y="485871"/>
                    <a:pt x="850011" y="1078219"/>
                    <a:pt x="813783" y="1434034"/>
                  </a:cubicBezTo>
                  <a:cubicBezTo>
                    <a:pt x="787561" y="1781828"/>
                    <a:pt x="889690" y="2005359"/>
                    <a:pt x="1119009" y="2222584"/>
                  </a:cubicBezTo>
                  <a:cubicBezTo>
                    <a:pt x="1178964" y="2123026"/>
                    <a:pt x="1260199" y="1908547"/>
                    <a:pt x="1328015" y="1812920"/>
                  </a:cubicBezTo>
                  <a:cubicBezTo>
                    <a:pt x="1222115" y="1647651"/>
                    <a:pt x="1255483" y="1756375"/>
                    <a:pt x="1234998" y="1431771"/>
                  </a:cubicBezTo>
                  <a:cubicBezTo>
                    <a:pt x="1331609" y="922504"/>
                    <a:pt x="1719145" y="812633"/>
                    <a:pt x="2217373" y="891303"/>
                  </a:cubicBezTo>
                  <a:cubicBezTo>
                    <a:pt x="2693518" y="1016895"/>
                    <a:pt x="2787642" y="1344599"/>
                    <a:pt x="2783502" y="1606823"/>
                  </a:cubicBezTo>
                  <a:cubicBezTo>
                    <a:pt x="2771081" y="1743454"/>
                    <a:pt x="2679609" y="2064482"/>
                    <a:pt x="2456028" y="2225955"/>
                  </a:cubicBezTo>
                  <a:cubicBezTo>
                    <a:pt x="2192422" y="2399851"/>
                    <a:pt x="2004893" y="2209395"/>
                    <a:pt x="2026974" y="2018938"/>
                  </a:cubicBezTo>
                  <a:cubicBezTo>
                    <a:pt x="2072519" y="1810540"/>
                    <a:pt x="2086043" y="1754994"/>
                    <a:pt x="2135727" y="1554876"/>
                  </a:cubicBezTo>
                  <a:cubicBezTo>
                    <a:pt x="2195073" y="1382360"/>
                    <a:pt x="2084273" y="1259912"/>
                    <a:pt x="1915898" y="1219889"/>
                  </a:cubicBezTo>
                  <a:cubicBezTo>
                    <a:pt x="1750283" y="1186766"/>
                    <a:pt x="1626460" y="1331294"/>
                    <a:pt x="1589196" y="1434803"/>
                  </a:cubicBezTo>
                  <a:cubicBezTo>
                    <a:pt x="1499489" y="1732912"/>
                    <a:pt x="1614533" y="1824000"/>
                    <a:pt x="1574511" y="1939931"/>
                  </a:cubicBezTo>
                  <a:cubicBezTo>
                    <a:pt x="1332991" y="2671400"/>
                    <a:pt x="1220920" y="3468343"/>
                    <a:pt x="1339611" y="3487664"/>
                  </a:cubicBezTo>
                  <a:cubicBezTo>
                    <a:pt x="1434840" y="3497327"/>
                    <a:pt x="1730357" y="3129057"/>
                    <a:pt x="1887692" y="2422431"/>
                  </a:cubicBezTo>
                  <a:cubicBezTo>
                    <a:pt x="1985681" y="2531460"/>
                    <a:pt x="2093439" y="2747804"/>
                    <a:pt x="2336342" y="2720202"/>
                  </a:cubicBezTo>
                  <a:cubicBezTo>
                    <a:pt x="2693796" y="2666377"/>
                    <a:pt x="3092265" y="2401394"/>
                    <a:pt x="3176454" y="1627140"/>
                  </a:cubicBezTo>
                  <a:cubicBezTo>
                    <a:pt x="3254038" y="999456"/>
                    <a:pt x="2816023" y="430731"/>
                    <a:pt x="1979373" y="472350"/>
                  </a:cubicBezTo>
                  <a:close/>
                  <a:moveTo>
                    <a:pt x="436907" y="0"/>
                  </a:moveTo>
                  <a:lnTo>
                    <a:pt x="3523533" y="0"/>
                  </a:lnTo>
                  <a:cubicBezTo>
                    <a:pt x="3764830" y="0"/>
                    <a:pt x="3960440" y="195610"/>
                    <a:pt x="3960440" y="436907"/>
                  </a:cubicBezTo>
                  <a:lnTo>
                    <a:pt x="3960440" y="3523093"/>
                  </a:lnTo>
                  <a:cubicBezTo>
                    <a:pt x="3960440" y="3764390"/>
                    <a:pt x="3764830" y="3960000"/>
                    <a:pt x="3523533" y="3960000"/>
                  </a:cubicBezTo>
                  <a:lnTo>
                    <a:pt x="436907" y="3960000"/>
                  </a:lnTo>
                  <a:cubicBezTo>
                    <a:pt x="195610" y="3960000"/>
                    <a:pt x="0" y="3764390"/>
                    <a:pt x="0" y="3523093"/>
                  </a:cubicBezTo>
                  <a:lnTo>
                    <a:pt x="0" y="436907"/>
                  </a:lnTo>
                  <a:cubicBezTo>
                    <a:pt x="0" y="195610"/>
                    <a:pt x="195610" y="0"/>
                    <a:pt x="43690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chemeClr val="tx1"/>
                </a:solidFill>
              </a:endParaRPr>
            </a:p>
          </p:txBody>
        </p:sp>
        <p:sp>
          <p:nvSpPr>
            <p:cNvPr id="98" name="Rounded Rectangle 8">
              <a:extLst>
                <a:ext uri="{FF2B5EF4-FFF2-40B4-BE49-F238E27FC236}">
                  <a16:creationId xmlns:a16="http://schemas.microsoft.com/office/drawing/2014/main" id="{CF999092-51D0-4040-A441-EE93FB3BE0AB}"/>
                </a:ext>
              </a:extLst>
            </p:cNvPr>
            <p:cNvSpPr/>
            <p:nvPr/>
          </p:nvSpPr>
          <p:spPr>
            <a:xfrm>
              <a:off x="4171826" y="5441795"/>
              <a:ext cx="610854" cy="610786"/>
            </a:xfrm>
            <a:custGeom>
              <a:avLst/>
              <a:gdLst>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688485 w 3888432"/>
                <a:gd name="connsiteY5" fmla="*/ 147563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2688485 w 3888432"/>
                <a:gd name="connsiteY17" fmla="*/ 1475633 h 3960440"/>
                <a:gd name="connsiteX18" fmla="*/ 878058 w 3888432"/>
                <a:gd name="connsiteY18" fmla="*/ 648072 h 3960440"/>
                <a:gd name="connsiteX19" fmla="*/ 554477 w 3888432"/>
                <a:gd name="connsiteY19" fmla="*/ 971653 h 3960440"/>
                <a:gd name="connsiteX20" fmla="*/ 878058 w 3888432"/>
                <a:gd name="connsiteY20" fmla="*/ 1295234 h 3960440"/>
                <a:gd name="connsiteX21" fmla="*/ 1201639 w 3888432"/>
                <a:gd name="connsiteY21" fmla="*/ 971653 h 3960440"/>
                <a:gd name="connsiteX22" fmla="*/ 878058 w 3888432"/>
                <a:gd name="connsiteY22" fmla="*/ 648072 h 3960440"/>
                <a:gd name="connsiteX23" fmla="*/ 333511 w 3888432"/>
                <a:gd name="connsiteY23" fmla="*/ 0 h 3960440"/>
                <a:gd name="connsiteX24" fmla="*/ 3554921 w 3888432"/>
                <a:gd name="connsiteY24" fmla="*/ 0 h 3960440"/>
                <a:gd name="connsiteX25" fmla="*/ 3888432 w 3888432"/>
                <a:gd name="connsiteY25" fmla="*/ 333511 h 3960440"/>
                <a:gd name="connsiteX26" fmla="*/ 3888432 w 3888432"/>
                <a:gd name="connsiteY26" fmla="*/ 3626929 h 3960440"/>
                <a:gd name="connsiteX27" fmla="*/ 3554921 w 3888432"/>
                <a:gd name="connsiteY27" fmla="*/ 3960440 h 3960440"/>
                <a:gd name="connsiteX28" fmla="*/ 333511 w 3888432"/>
                <a:gd name="connsiteY28" fmla="*/ 3960440 h 3960440"/>
                <a:gd name="connsiteX29" fmla="*/ 0 w 3888432"/>
                <a:gd name="connsiteY29" fmla="*/ 3626929 h 3960440"/>
                <a:gd name="connsiteX30" fmla="*/ 0 w 3888432"/>
                <a:gd name="connsiteY30" fmla="*/ 333511 h 3960440"/>
                <a:gd name="connsiteX31" fmla="*/ 333511 w 3888432"/>
                <a:gd name="connsiteY31"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36833 w 3888432"/>
                <a:gd name="connsiteY11" fmla="*/ 2084121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47184 w 3888432"/>
                <a:gd name="connsiteY11" fmla="*/ 2155564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47184 w 3888432"/>
                <a:gd name="connsiteY11" fmla="*/ 2155564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 name="connsiteX0" fmla="*/ 554477 w 3888432"/>
                <a:gd name="connsiteY0" fmla="*/ 1512168 h 3960440"/>
                <a:gd name="connsiteX1" fmla="*/ 554477 w 3888432"/>
                <a:gd name="connsiteY1" fmla="*/ 3312368 h 3960440"/>
                <a:gd name="connsiteX2" fmla="*/ 1201638 w 3888432"/>
                <a:gd name="connsiteY2" fmla="*/ 3312368 h 3960440"/>
                <a:gd name="connsiteX3" fmla="*/ 1201638 w 3888432"/>
                <a:gd name="connsiteY3" fmla="*/ 1512168 h 3960440"/>
                <a:gd name="connsiteX4" fmla="*/ 554477 w 3888432"/>
                <a:gd name="connsiteY4" fmla="*/ 1512168 h 3960440"/>
                <a:gd name="connsiteX5" fmla="*/ 2840340 w 3888432"/>
                <a:gd name="connsiteY5" fmla="*/ 1479943 h 3960440"/>
                <a:gd name="connsiteX6" fmla="*/ 2136833 w 3888432"/>
                <a:gd name="connsiteY6" fmla="*/ 1785510 h 3960440"/>
                <a:gd name="connsiteX7" fmla="*/ 2136833 w 3888432"/>
                <a:gd name="connsiteY7" fmla="*/ 1510185 h 3960440"/>
                <a:gd name="connsiteX8" fmla="*/ 1489672 w 3888432"/>
                <a:gd name="connsiteY8" fmla="*/ 1510185 h 3960440"/>
                <a:gd name="connsiteX9" fmla="*/ 1489672 w 3888432"/>
                <a:gd name="connsiteY9" fmla="*/ 3310385 h 3960440"/>
                <a:gd name="connsiteX10" fmla="*/ 2136833 w 3888432"/>
                <a:gd name="connsiteY10" fmla="*/ 3310385 h 3960440"/>
                <a:gd name="connsiteX11" fmla="*/ 2147184 w 3888432"/>
                <a:gd name="connsiteY11" fmla="*/ 2155564 h 3960440"/>
                <a:gd name="connsiteX12" fmla="*/ 2673919 w 3888432"/>
                <a:gd name="connsiteY12" fmla="*/ 2138897 h 3960440"/>
                <a:gd name="connsiteX13" fmla="*/ 2679688 w 3888432"/>
                <a:gd name="connsiteY13" fmla="*/ 3312366 h 3960440"/>
                <a:gd name="connsiteX14" fmla="*/ 3326849 w 3888432"/>
                <a:gd name="connsiteY14" fmla="*/ 3312366 h 3960440"/>
                <a:gd name="connsiteX15" fmla="*/ 3333768 w 3888432"/>
                <a:gd name="connsiteY15" fmla="*/ 2128613 h 3960440"/>
                <a:gd name="connsiteX16" fmla="*/ 2840340 w 3888432"/>
                <a:gd name="connsiteY16" fmla="*/ 1479943 h 3960440"/>
                <a:gd name="connsiteX17" fmla="*/ 878058 w 3888432"/>
                <a:gd name="connsiteY17" fmla="*/ 648072 h 3960440"/>
                <a:gd name="connsiteX18" fmla="*/ 554477 w 3888432"/>
                <a:gd name="connsiteY18" fmla="*/ 971653 h 3960440"/>
                <a:gd name="connsiteX19" fmla="*/ 878058 w 3888432"/>
                <a:gd name="connsiteY19" fmla="*/ 1295234 h 3960440"/>
                <a:gd name="connsiteX20" fmla="*/ 1201639 w 3888432"/>
                <a:gd name="connsiteY20" fmla="*/ 971653 h 3960440"/>
                <a:gd name="connsiteX21" fmla="*/ 878058 w 3888432"/>
                <a:gd name="connsiteY21" fmla="*/ 648072 h 3960440"/>
                <a:gd name="connsiteX22" fmla="*/ 333511 w 3888432"/>
                <a:gd name="connsiteY22" fmla="*/ 0 h 3960440"/>
                <a:gd name="connsiteX23" fmla="*/ 3554921 w 3888432"/>
                <a:gd name="connsiteY23" fmla="*/ 0 h 3960440"/>
                <a:gd name="connsiteX24" fmla="*/ 3888432 w 3888432"/>
                <a:gd name="connsiteY24" fmla="*/ 333511 h 3960440"/>
                <a:gd name="connsiteX25" fmla="*/ 3888432 w 3888432"/>
                <a:gd name="connsiteY25" fmla="*/ 3626929 h 3960440"/>
                <a:gd name="connsiteX26" fmla="*/ 3554921 w 3888432"/>
                <a:gd name="connsiteY26" fmla="*/ 3960440 h 3960440"/>
                <a:gd name="connsiteX27" fmla="*/ 333511 w 3888432"/>
                <a:gd name="connsiteY27" fmla="*/ 3960440 h 3960440"/>
                <a:gd name="connsiteX28" fmla="*/ 0 w 3888432"/>
                <a:gd name="connsiteY28" fmla="*/ 3626929 h 3960440"/>
                <a:gd name="connsiteX29" fmla="*/ 0 w 3888432"/>
                <a:gd name="connsiteY29" fmla="*/ 333511 h 3960440"/>
                <a:gd name="connsiteX30" fmla="*/ 333511 w 3888432"/>
                <a:gd name="connsiteY30" fmla="*/ 0 h 396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888432" h="3960440">
                  <a:moveTo>
                    <a:pt x="554477" y="1512168"/>
                  </a:moveTo>
                  <a:lnTo>
                    <a:pt x="554477" y="3312368"/>
                  </a:lnTo>
                  <a:lnTo>
                    <a:pt x="1201638" y="3312368"/>
                  </a:lnTo>
                  <a:lnTo>
                    <a:pt x="1201638" y="1512168"/>
                  </a:lnTo>
                  <a:lnTo>
                    <a:pt x="554477" y="1512168"/>
                  </a:lnTo>
                  <a:close/>
                  <a:moveTo>
                    <a:pt x="2840340" y="1479943"/>
                  </a:moveTo>
                  <a:cubicBezTo>
                    <a:pt x="2293254" y="1484797"/>
                    <a:pt x="2254084" y="1780470"/>
                    <a:pt x="2136833" y="1785510"/>
                  </a:cubicBezTo>
                  <a:lnTo>
                    <a:pt x="2136833" y="1510185"/>
                  </a:lnTo>
                  <a:lnTo>
                    <a:pt x="1489672" y="1510185"/>
                  </a:lnTo>
                  <a:lnTo>
                    <a:pt x="1489672" y="3310385"/>
                  </a:lnTo>
                  <a:lnTo>
                    <a:pt x="2136833" y="3310385"/>
                  </a:lnTo>
                  <a:cubicBezTo>
                    <a:pt x="2140283" y="2925445"/>
                    <a:pt x="2133383" y="2560917"/>
                    <a:pt x="2147184" y="2155564"/>
                  </a:cubicBezTo>
                  <a:cubicBezTo>
                    <a:pt x="2187272" y="1842063"/>
                    <a:pt x="2668986" y="1938990"/>
                    <a:pt x="2673919" y="2138897"/>
                  </a:cubicBezTo>
                  <a:lnTo>
                    <a:pt x="2679688" y="3312366"/>
                  </a:lnTo>
                  <a:lnTo>
                    <a:pt x="3326849" y="3312366"/>
                  </a:lnTo>
                  <a:cubicBezTo>
                    <a:pt x="3329155" y="2917782"/>
                    <a:pt x="3331462" y="2523197"/>
                    <a:pt x="3333768" y="2128613"/>
                  </a:cubicBezTo>
                  <a:cubicBezTo>
                    <a:pt x="3339026" y="1942962"/>
                    <a:pt x="3184753" y="1475890"/>
                    <a:pt x="2840340" y="1479943"/>
                  </a:cubicBezTo>
                  <a:close/>
                  <a:moveTo>
                    <a:pt x="878058" y="648072"/>
                  </a:moveTo>
                  <a:cubicBezTo>
                    <a:pt x="699349" y="648072"/>
                    <a:pt x="554477" y="792944"/>
                    <a:pt x="554477" y="971653"/>
                  </a:cubicBezTo>
                  <a:cubicBezTo>
                    <a:pt x="554477" y="1150362"/>
                    <a:pt x="699349" y="1295234"/>
                    <a:pt x="878058" y="1295234"/>
                  </a:cubicBezTo>
                  <a:cubicBezTo>
                    <a:pt x="1056767" y="1295234"/>
                    <a:pt x="1201639" y="1150362"/>
                    <a:pt x="1201639" y="971653"/>
                  </a:cubicBezTo>
                  <a:cubicBezTo>
                    <a:pt x="1201639" y="792944"/>
                    <a:pt x="1056767" y="648072"/>
                    <a:pt x="878058" y="648072"/>
                  </a:cubicBezTo>
                  <a:close/>
                  <a:moveTo>
                    <a:pt x="333511" y="0"/>
                  </a:moveTo>
                  <a:lnTo>
                    <a:pt x="3554921" y="0"/>
                  </a:lnTo>
                  <a:cubicBezTo>
                    <a:pt x="3739114" y="0"/>
                    <a:pt x="3888432" y="149318"/>
                    <a:pt x="3888432" y="333511"/>
                  </a:cubicBezTo>
                  <a:lnTo>
                    <a:pt x="3888432" y="3626929"/>
                  </a:lnTo>
                  <a:cubicBezTo>
                    <a:pt x="3888432" y="3811122"/>
                    <a:pt x="3739114" y="3960440"/>
                    <a:pt x="3554921" y="3960440"/>
                  </a:cubicBezTo>
                  <a:lnTo>
                    <a:pt x="333511" y="3960440"/>
                  </a:lnTo>
                  <a:cubicBezTo>
                    <a:pt x="149318" y="3960440"/>
                    <a:pt x="0" y="3811122"/>
                    <a:pt x="0" y="3626929"/>
                  </a:cubicBezTo>
                  <a:lnTo>
                    <a:pt x="0" y="333511"/>
                  </a:lnTo>
                  <a:cubicBezTo>
                    <a:pt x="0" y="149318"/>
                    <a:pt x="149318" y="0"/>
                    <a:pt x="33351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chemeClr val="tx1"/>
                </a:solidFill>
              </a:endParaRPr>
            </a:p>
          </p:txBody>
        </p:sp>
        <p:sp>
          <p:nvSpPr>
            <p:cNvPr id="99" name="Rounded Rectangle 2">
              <a:extLst>
                <a:ext uri="{FF2B5EF4-FFF2-40B4-BE49-F238E27FC236}">
                  <a16:creationId xmlns:a16="http://schemas.microsoft.com/office/drawing/2014/main" id="{5394194E-40CF-4800-82F4-DA12261F9012}"/>
                </a:ext>
              </a:extLst>
            </p:cNvPr>
            <p:cNvSpPr/>
            <p:nvPr/>
          </p:nvSpPr>
          <p:spPr>
            <a:xfrm>
              <a:off x="7153603" y="5441795"/>
              <a:ext cx="610786" cy="610786"/>
            </a:xfrm>
            <a:custGeom>
              <a:avLst/>
              <a:gdLst>
                <a:gd name="connsiteX0" fmla="*/ 3160999 w 3960000"/>
                <a:gd name="connsiteY0" fmla="*/ 1374274 h 3960000"/>
                <a:gd name="connsiteX1" fmla="*/ 3155132 w 3960000"/>
                <a:gd name="connsiteY1" fmla="*/ 1419362 h 3960000"/>
                <a:gd name="connsiteX2" fmla="*/ 3155131 w 3960000"/>
                <a:gd name="connsiteY2" fmla="*/ 1419362 h 3960000"/>
                <a:gd name="connsiteX3" fmla="*/ 3160999 w 3960000"/>
                <a:gd name="connsiteY3" fmla="*/ 1374274 h 3960000"/>
                <a:gd name="connsiteX4" fmla="*/ 2538382 w 3960000"/>
                <a:gd name="connsiteY4" fmla="*/ 802616 h 3960000"/>
                <a:gd name="connsiteX5" fmla="*/ 1921633 w 3960000"/>
                <a:gd name="connsiteY5" fmla="*/ 1419365 h 3960000"/>
                <a:gd name="connsiteX6" fmla="*/ 1942445 w 3960000"/>
                <a:gd name="connsiteY6" fmla="*/ 1570340 h 3960000"/>
                <a:gd name="connsiteX7" fmla="*/ 752016 w 3960000"/>
                <a:gd name="connsiteY7" fmla="*/ 931012 h 3960000"/>
                <a:gd name="connsiteX8" fmla="*/ 934030 w 3960000"/>
                <a:gd name="connsiteY8" fmla="*/ 1745738 h 3960000"/>
                <a:gd name="connsiteX9" fmla="*/ 665343 w 3960000"/>
                <a:gd name="connsiteY9" fmla="*/ 1650397 h 3960000"/>
                <a:gd name="connsiteX10" fmla="*/ 1111709 w 3960000"/>
                <a:gd name="connsiteY10" fmla="*/ 2257108 h 3960000"/>
                <a:gd name="connsiteX11" fmla="*/ 856023 w 3960000"/>
                <a:gd name="connsiteY11" fmla="*/ 2244108 h 3960000"/>
                <a:gd name="connsiteX12" fmla="*/ 1402064 w 3960000"/>
                <a:gd name="connsiteY12" fmla="*/ 2660137 h 3960000"/>
                <a:gd name="connsiteX13" fmla="*/ 552668 w 3960000"/>
                <a:gd name="connsiteY13" fmla="*/ 2902822 h 3960000"/>
                <a:gd name="connsiteX14" fmla="*/ 1978439 w 3960000"/>
                <a:gd name="connsiteY14" fmla="*/ 3093502 h 3960000"/>
                <a:gd name="connsiteX15" fmla="*/ 3053184 w 3960000"/>
                <a:gd name="connsiteY15" fmla="*/ 2031759 h 3960000"/>
                <a:gd name="connsiteX16" fmla="*/ 3155131 w 3960000"/>
                <a:gd name="connsiteY16" fmla="*/ 1419365 h 3960000"/>
                <a:gd name="connsiteX17" fmla="*/ 3207849 w 3960000"/>
                <a:gd name="connsiteY17" fmla="*/ 1493166 h 3960000"/>
                <a:gd name="connsiteX18" fmla="*/ 3407333 w 3960000"/>
                <a:gd name="connsiteY18" fmla="*/ 1117847 h 3960000"/>
                <a:gd name="connsiteX19" fmla="*/ 3108461 w 3960000"/>
                <a:gd name="connsiteY19" fmla="*/ 1185086 h 3960000"/>
                <a:gd name="connsiteX20" fmla="*/ 3334650 w 3960000"/>
                <a:gd name="connsiteY20" fmla="*/ 883134 h 3960000"/>
                <a:gd name="connsiteX21" fmla="*/ 2995677 w 3960000"/>
                <a:gd name="connsiteY21" fmla="*/ 1008938 h 3960000"/>
                <a:gd name="connsiteX22" fmla="*/ 2538382 w 3960000"/>
                <a:gd name="connsiteY22" fmla="*/ 802616 h 3960000"/>
                <a:gd name="connsiteX23" fmla="*/ 308009 w 3960000"/>
                <a:gd name="connsiteY23" fmla="*/ 0 h 3960000"/>
                <a:gd name="connsiteX24" fmla="*/ 3651991 w 3960000"/>
                <a:gd name="connsiteY24" fmla="*/ 0 h 3960000"/>
                <a:gd name="connsiteX25" fmla="*/ 3960000 w 3960000"/>
                <a:gd name="connsiteY25" fmla="*/ 308009 h 3960000"/>
                <a:gd name="connsiteX26" fmla="*/ 3960000 w 3960000"/>
                <a:gd name="connsiteY26" fmla="*/ 3651991 h 3960000"/>
                <a:gd name="connsiteX27" fmla="*/ 3651991 w 3960000"/>
                <a:gd name="connsiteY27" fmla="*/ 3960000 h 3960000"/>
                <a:gd name="connsiteX28" fmla="*/ 308009 w 3960000"/>
                <a:gd name="connsiteY28" fmla="*/ 3960000 h 3960000"/>
                <a:gd name="connsiteX29" fmla="*/ 0 w 3960000"/>
                <a:gd name="connsiteY29" fmla="*/ 3651991 h 3960000"/>
                <a:gd name="connsiteX30" fmla="*/ 0 w 3960000"/>
                <a:gd name="connsiteY30" fmla="*/ 308009 h 3960000"/>
                <a:gd name="connsiteX31" fmla="*/ 308009 w 3960000"/>
                <a:gd name="connsiteY31" fmla="*/ 0 h 3960000"/>
                <a:gd name="connsiteX0" fmla="*/ 3160999 w 3960000"/>
                <a:gd name="connsiteY0" fmla="*/ 1374274 h 3960000"/>
                <a:gd name="connsiteX1" fmla="*/ 3155132 w 3960000"/>
                <a:gd name="connsiteY1" fmla="*/ 1419362 h 3960000"/>
                <a:gd name="connsiteX2" fmla="*/ 3155131 w 3960000"/>
                <a:gd name="connsiteY2" fmla="*/ 1419362 h 3960000"/>
                <a:gd name="connsiteX3" fmla="*/ 3160999 w 3960000"/>
                <a:gd name="connsiteY3" fmla="*/ 1374274 h 3960000"/>
                <a:gd name="connsiteX4" fmla="*/ 2538382 w 3960000"/>
                <a:gd name="connsiteY4" fmla="*/ 802616 h 3960000"/>
                <a:gd name="connsiteX5" fmla="*/ 1921633 w 3960000"/>
                <a:gd name="connsiteY5" fmla="*/ 1419365 h 3960000"/>
                <a:gd name="connsiteX6" fmla="*/ 1942445 w 3960000"/>
                <a:gd name="connsiteY6" fmla="*/ 1570340 h 3960000"/>
                <a:gd name="connsiteX7" fmla="*/ 752016 w 3960000"/>
                <a:gd name="connsiteY7" fmla="*/ 931012 h 3960000"/>
                <a:gd name="connsiteX8" fmla="*/ 934030 w 3960000"/>
                <a:gd name="connsiteY8" fmla="*/ 1745738 h 3960000"/>
                <a:gd name="connsiteX9" fmla="*/ 665343 w 3960000"/>
                <a:gd name="connsiteY9" fmla="*/ 1650397 h 3960000"/>
                <a:gd name="connsiteX10" fmla="*/ 1111709 w 3960000"/>
                <a:gd name="connsiteY10" fmla="*/ 2257108 h 3960000"/>
                <a:gd name="connsiteX11" fmla="*/ 856023 w 3960000"/>
                <a:gd name="connsiteY11" fmla="*/ 2244108 h 3960000"/>
                <a:gd name="connsiteX12" fmla="*/ 1402064 w 3960000"/>
                <a:gd name="connsiteY12" fmla="*/ 2660137 h 3960000"/>
                <a:gd name="connsiteX13" fmla="*/ 552668 w 3960000"/>
                <a:gd name="connsiteY13" fmla="*/ 2902822 h 3960000"/>
                <a:gd name="connsiteX14" fmla="*/ 1978439 w 3960000"/>
                <a:gd name="connsiteY14" fmla="*/ 3093502 h 3960000"/>
                <a:gd name="connsiteX15" fmla="*/ 3053184 w 3960000"/>
                <a:gd name="connsiteY15" fmla="*/ 2031759 h 3960000"/>
                <a:gd name="connsiteX16" fmla="*/ 3207849 w 3960000"/>
                <a:gd name="connsiteY16" fmla="*/ 1493166 h 3960000"/>
                <a:gd name="connsiteX17" fmla="*/ 3407333 w 3960000"/>
                <a:gd name="connsiteY17" fmla="*/ 1117847 h 3960000"/>
                <a:gd name="connsiteX18" fmla="*/ 3108461 w 3960000"/>
                <a:gd name="connsiteY18" fmla="*/ 1185086 h 3960000"/>
                <a:gd name="connsiteX19" fmla="*/ 3334650 w 3960000"/>
                <a:gd name="connsiteY19" fmla="*/ 883134 h 3960000"/>
                <a:gd name="connsiteX20" fmla="*/ 2995677 w 3960000"/>
                <a:gd name="connsiteY20" fmla="*/ 1008938 h 3960000"/>
                <a:gd name="connsiteX21" fmla="*/ 2538382 w 3960000"/>
                <a:gd name="connsiteY21" fmla="*/ 802616 h 3960000"/>
                <a:gd name="connsiteX22" fmla="*/ 308009 w 3960000"/>
                <a:gd name="connsiteY22" fmla="*/ 0 h 3960000"/>
                <a:gd name="connsiteX23" fmla="*/ 3651991 w 3960000"/>
                <a:gd name="connsiteY23" fmla="*/ 0 h 3960000"/>
                <a:gd name="connsiteX24" fmla="*/ 3960000 w 3960000"/>
                <a:gd name="connsiteY24" fmla="*/ 308009 h 3960000"/>
                <a:gd name="connsiteX25" fmla="*/ 3960000 w 3960000"/>
                <a:gd name="connsiteY25" fmla="*/ 3651991 h 3960000"/>
                <a:gd name="connsiteX26" fmla="*/ 3651991 w 3960000"/>
                <a:gd name="connsiteY26" fmla="*/ 3960000 h 3960000"/>
                <a:gd name="connsiteX27" fmla="*/ 308009 w 3960000"/>
                <a:gd name="connsiteY27" fmla="*/ 3960000 h 3960000"/>
                <a:gd name="connsiteX28" fmla="*/ 0 w 3960000"/>
                <a:gd name="connsiteY28" fmla="*/ 3651991 h 3960000"/>
                <a:gd name="connsiteX29" fmla="*/ 0 w 3960000"/>
                <a:gd name="connsiteY29" fmla="*/ 308009 h 3960000"/>
                <a:gd name="connsiteX30" fmla="*/ 308009 w 3960000"/>
                <a:gd name="connsiteY30"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07333 w 3960000"/>
                <a:gd name="connsiteY16" fmla="*/ 1117847 h 3960000"/>
                <a:gd name="connsiteX17" fmla="*/ 3108461 w 3960000"/>
                <a:gd name="connsiteY17" fmla="*/ 1185086 h 3960000"/>
                <a:gd name="connsiteX18" fmla="*/ 3334650 w 3960000"/>
                <a:gd name="connsiteY18" fmla="*/ 88313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07333 w 3960000"/>
                <a:gd name="connsiteY16" fmla="*/ 1117847 h 3960000"/>
                <a:gd name="connsiteX17" fmla="*/ 3140091 w 3960000"/>
                <a:gd name="connsiteY17" fmla="*/ 1227260 h 3960000"/>
                <a:gd name="connsiteX18" fmla="*/ 3334650 w 3960000"/>
                <a:gd name="connsiteY18" fmla="*/ 88313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34650 w 3960000"/>
                <a:gd name="connsiteY18" fmla="*/ 88313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41936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538382 w 3960000"/>
                <a:gd name="connsiteY3" fmla="*/ 80261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538382 w 3960000"/>
                <a:gd name="connsiteY20" fmla="*/ 80261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752016 w 3960000"/>
                <a:gd name="connsiteY6" fmla="*/ 931012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34030 w 3960000"/>
                <a:gd name="connsiteY7" fmla="*/ 1745738 h 3960000"/>
                <a:gd name="connsiteX8" fmla="*/ 665343 w 3960000"/>
                <a:gd name="connsiteY8" fmla="*/ 1650397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34030 w 3960000"/>
                <a:gd name="connsiteY7" fmla="*/ 1745738 h 3960000"/>
                <a:gd name="connsiteX8" fmla="*/ 644257 w 3960000"/>
                <a:gd name="connsiteY8" fmla="*/ 1555506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11709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96057 w 3960000"/>
                <a:gd name="connsiteY9" fmla="*/ 2257108 h 3960000"/>
                <a:gd name="connsiteX10" fmla="*/ 856023 w 3960000"/>
                <a:gd name="connsiteY10" fmla="*/ 2244108 h 3960000"/>
                <a:gd name="connsiteX11" fmla="*/ 1402064 w 3960000"/>
                <a:gd name="connsiteY11" fmla="*/ 2660137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96057 w 3960000"/>
                <a:gd name="connsiteY9" fmla="*/ 2257108 h 3960000"/>
                <a:gd name="connsiteX10" fmla="*/ 856023 w 3960000"/>
                <a:gd name="connsiteY10" fmla="*/ 2244108 h 3960000"/>
                <a:gd name="connsiteX11" fmla="*/ 1486410 w 3960000"/>
                <a:gd name="connsiteY11" fmla="*/ 2607420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644257 w 3960000"/>
                <a:gd name="connsiteY8" fmla="*/ 1555506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552668 w 3960000"/>
                <a:gd name="connsiteY12" fmla="*/ 2902822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1978439 w 3960000"/>
                <a:gd name="connsiteY13" fmla="*/ 3093502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53184 w 3960000"/>
                <a:gd name="connsiteY14" fmla="*/ 2031759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74271 w 3960000"/>
                <a:gd name="connsiteY14" fmla="*/ 2105563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74271 w 3960000"/>
                <a:gd name="connsiteY14" fmla="*/ 2105563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 name="connsiteX0" fmla="*/ 3160999 w 3960000"/>
                <a:gd name="connsiteY0" fmla="*/ 1374274 h 3960000"/>
                <a:gd name="connsiteX1" fmla="*/ 3155132 w 3960000"/>
                <a:gd name="connsiteY1" fmla="*/ 1419362 h 3960000"/>
                <a:gd name="connsiteX2" fmla="*/ 3160999 w 3960000"/>
                <a:gd name="connsiteY2" fmla="*/ 1374274 h 3960000"/>
                <a:gd name="connsiteX3" fmla="*/ 2496208 w 3960000"/>
                <a:gd name="connsiteY3" fmla="*/ 770986 h 3960000"/>
                <a:gd name="connsiteX4" fmla="*/ 1921633 w 3960000"/>
                <a:gd name="connsiteY4" fmla="*/ 1292845 h 3960000"/>
                <a:gd name="connsiteX5" fmla="*/ 1942445 w 3960000"/>
                <a:gd name="connsiteY5" fmla="*/ 1570340 h 3960000"/>
                <a:gd name="connsiteX6" fmla="*/ 815277 w 3960000"/>
                <a:gd name="connsiteY6" fmla="*/ 836121 h 3960000"/>
                <a:gd name="connsiteX7" fmla="*/ 965659 w 3960000"/>
                <a:gd name="connsiteY7" fmla="*/ 1735195 h 3960000"/>
                <a:gd name="connsiteX8" fmla="*/ 570453 w 3960000"/>
                <a:gd name="connsiteY8" fmla="*/ 1629310 h 3960000"/>
                <a:gd name="connsiteX9" fmla="*/ 1196057 w 3960000"/>
                <a:gd name="connsiteY9" fmla="*/ 2257108 h 3960000"/>
                <a:gd name="connsiteX10" fmla="*/ 813848 w 3960000"/>
                <a:gd name="connsiteY10" fmla="*/ 2296824 h 3960000"/>
                <a:gd name="connsiteX11" fmla="*/ 1486410 w 3960000"/>
                <a:gd name="connsiteY11" fmla="*/ 2607420 h 3960000"/>
                <a:gd name="connsiteX12" fmla="*/ 489408 w 3960000"/>
                <a:gd name="connsiteY12" fmla="*/ 2829018 h 3960000"/>
                <a:gd name="connsiteX13" fmla="*/ 2062787 w 3960000"/>
                <a:gd name="connsiteY13" fmla="*/ 3146219 h 3960000"/>
                <a:gd name="connsiteX14" fmla="*/ 3074271 w 3960000"/>
                <a:gd name="connsiteY14" fmla="*/ 2105563 h 3960000"/>
                <a:gd name="connsiteX15" fmla="*/ 3207849 w 3960000"/>
                <a:gd name="connsiteY15" fmla="*/ 1493166 h 3960000"/>
                <a:gd name="connsiteX16" fmla="*/ 3449507 w 3960000"/>
                <a:gd name="connsiteY16" fmla="*/ 1170564 h 3960000"/>
                <a:gd name="connsiteX17" fmla="*/ 3140091 w 3960000"/>
                <a:gd name="connsiteY17" fmla="*/ 1227260 h 3960000"/>
                <a:gd name="connsiteX18" fmla="*/ 3324107 w 3960000"/>
                <a:gd name="connsiteY18" fmla="*/ 851504 h 3960000"/>
                <a:gd name="connsiteX19" fmla="*/ 2995677 w 3960000"/>
                <a:gd name="connsiteY19" fmla="*/ 1008938 h 3960000"/>
                <a:gd name="connsiteX20" fmla="*/ 2496208 w 3960000"/>
                <a:gd name="connsiteY20" fmla="*/ 770986 h 3960000"/>
                <a:gd name="connsiteX21" fmla="*/ 308009 w 3960000"/>
                <a:gd name="connsiteY21" fmla="*/ 0 h 3960000"/>
                <a:gd name="connsiteX22" fmla="*/ 3651991 w 3960000"/>
                <a:gd name="connsiteY22" fmla="*/ 0 h 3960000"/>
                <a:gd name="connsiteX23" fmla="*/ 3960000 w 3960000"/>
                <a:gd name="connsiteY23" fmla="*/ 308009 h 3960000"/>
                <a:gd name="connsiteX24" fmla="*/ 3960000 w 3960000"/>
                <a:gd name="connsiteY24" fmla="*/ 3651991 h 3960000"/>
                <a:gd name="connsiteX25" fmla="*/ 3651991 w 3960000"/>
                <a:gd name="connsiteY25" fmla="*/ 3960000 h 3960000"/>
                <a:gd name="connsiteX26" fmla="*/ 308009 w 3960000"/>
                <a:gd name="connsiteY26" fmla="*/ 3960000 h 3960000"/>
                <a:gd name="connsiteX27" fmla="*/ 0 w 3960000"/>
                <a:gd name="connsiteY27" fmla="*/ 3651991 h 3960000"/>
                <a:gd name="connsiteX28" fmla="*/ 0 w 3960000"/>
                <a:gd name="connsiteY28" fmla="*/ 308009 h 3960000"/>
                <a:gd name="connsiteX29" fmla="*/ 308009 w 3960000"/>
                <a:gd name="connsiteY29" fmla="*/ 0 h 39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60000" h="3960000">
                  <a:moveTo>
                    <a:pt x="3160999" y="1374274"/>
                  </a:moveTo>
                  <a:lnTo>
                    <a:pt x="3155132" y="1419362"/>
                  </a:lnTo>
                  <a:lnTo>
                    <a:pt x="3160999" y="1374274"/>
                  </a:lnTo>
                  <a:close/>
                  <a:moveTo>
                    <a:pt x="2496208" y="770986"/>
                  </a:moveTo>
                  <a:cubicBezTo>
                    <a:pt x="2113414" y="770986"/>
                    <a:pt x="1929581" y="1106902"/>
                    <a:pt x="1921633" y="1292845"/>
                  </a:cubicBezTo>
                  <a:cubicBezTo>
                    <a:pt x="1914712" y="1454769"/>
                    <a:pt x="1928136" y="1522392"/>
                    <a:pt x="1942445" y="1570340"/>
                  </a:cubicBezTo>
                  <a:cubicBezTo>
                    <a:pt x="1547199" y="1510736"/>
                    <a:pt x="1237189" y="1330681"/>
                    <a:pt x="815277" y="836121"/>
                  </a:cubicBezTo>
                  <a:cubicBezTo>
                    <a:pt x="618819" y="1229038"/>
                    <a:pt x="733086" y="1558961"/>
                    <a:pt x="965659" y="1735195"/>
                  </a:cubicBezTo>
                  <a:cubicBezTo>
                    <a:pt x="864541" y="1716416"/>
                    <a:pt x="662904" y="1695759"/>
                    <a:pt x="570453" y="1629310"/>
                  </a:cubicBezTo>
                  <a:cubicBezTo>
                    <a:pt x="597898" y="2016450"/>
                    <a:pt x="990931" y="2177657"/>
                    <a:pt x="1196057" y="2257108"/>
                  </a:cubicBezTo>
                  <a:cubicBezTo>
                    <a:pt x="1113718" y="2275887"/>
                    <a:pt x="943857" y="2321380"/>
                    <a:pt x="813848" y="2296824"/>
                  </a:cubicBezTo>
                  <a:cubicBezTo>
                    <a:pt x="926523" y="2634848"/>
                    <a:pt x="1326064" y="2611755"/>
                    <a:pt x="1486410" y="2607420"/>
                  </a:cubicBezTo>
                  <a:cubicBezTo>
                    <a:pt x="1297174" y="2749708"/>
                    <a:pt x="1000058" y="2795794"/>
                    <a:pt x="489408" y="2829018"/>
                  </a:cubicBezTo>
                  <a:cubicBezTo>
                    <a:pt x="914827" y="3139596"/>
                    <a:pt x="1734874" y="3242281"/>
                    <a:pt x="2062787" y="3146219"/>
                  </a:cubicBezTo>
                  <a:cubicBezTo>
                    <a:pt x="2763394" y="2903535"/>
                    <a:pt x="2915370" y="2621267"/>
                    <a:pt x="3074271" y="2105563"/>
                  </a:cubicBezTo>
                  <a:cubicBezTo>
                    <a:pt x="3173740" y="1733406"/>
                    <a:pt x="3145310" y="1648999"/>
                    <a:pt x="3207849" y="1493166"/>
                  </a:cubicBezTo>
                  <a:cubicBezTo>
                    <a:pt x="3270388" y="1337333"/>
                    <a:pt x="3414210" y="1276468"/>
                    <a:pt x="3449507" y="1170564"/>
                  </a:cubicBezTo>
                  <a:cubicBezTo>
                    <a:pt x="3349883" y="1192977"/>
                    <a:pt x="3252716" y="1239516"/>
                    <a:pt x="3140091" y="1227260"/>
                  </a:cubicBezTo>
                  <a:cubicBezTo>
                    <a:pt x="3219995" y="1183499"/>
                    <a:pt x="3274317" y="996523"/>
                    <a:pt x="3324107" y="851504"/>
                  </a:cubicBezTo>
                  <a:cubicBezTo>
                    <a:pt x="3215037" y="921165"/>
                    <a:pt x="3152155" y="998691"/>
                    <a:pt x="2995677" y="1008938"/>
                  </a:cubicBezTo>
                  <a:cubicBezTo>
                    <a:pt x="2884471" y="881691"/>
                    <a:pt x="2678487" y="770986"/>
                    <a:pt x="2496208" y="770986"/>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chemeClr val="tx1"/>
                </a:solidFill>
              </a:endParaRPr>
            </a:p>
          </p:txBody>
        </p:sp>
        <p:sp>
          <p:nvSpPr>
            <p:cNvPr id="100" name="Rounded Rectangle 3">
              <a:extLst>
                <a:ext uri="{FF2B5EF4-FFF2-40B4-BE49-F238E27FC236}">
                  <a16:creationId xmlns:a16="http://schemas.microsoft.com/office/drawing/2014/main" id="{C2FE4DD9-BD0F-42FA-8558-1E2788EACC02}"/>
                </a:ext>
              </a:extLst>
            </p:cNvPr>
            <p:cNvSpPr>
              <a:spLocks noChangeAspect="1"/>
            </p:cNvSpPr>
            <p:nvPr/>
          </p:nvSpPr>
          <p:spPr>
            <a:xfrm>
              <a:off x="6153802" y="5441795"/>
              <a:ext cx="610786" cy="610786"/>
            </a:xfrm>
            <a:custGeom>
              <a:avLst/>
              <a:gdLst>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59137 h 3960000"/>
                <a:gd name="connsiteX15" fmla="*/ 3432095 w 3960000"/>
                <a:gd name="connsiteY15" fmla="*/ 238945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32095 w 3960000"/>
                <a:gd name="connsiteY15" fmla="*/ 238945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32095 w 3960000"/>
                <a:gd name="connsiteY15" fmla="*/ 238945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10216 w 3960000"/>
                <a:gd name="connsiteY15" fmla="*/ 195189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10216 w 3960000"/>
                <a:gd name="connsiteY15" fmla="*/ 195189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 name="connsiteX0" fmla="*/ 2841893 w 3960000"/>
                <a:gd name="connsiteY0" fmla="*/ 181064 h 3960000"/>
                <a:gd name="connsiteX1" fmla="*/ 2105790 w 3960000"/>
                <a:gd name="connsiteY1" fmla="*/ 859562 h 3960000"/>
                <a:gd name="connsiteX2" fmla="*/ 2106860 w 3960000"/>
                <a:gd name="connsiteY2" fmla="*/ 863292 h 3960000"/>
                <a:gd name="connsiteX3" fmla="*/ 2106860 w 3960000"/>
                <a:gd name="connsiteY3" fmla="*/ 1248172 h 3960000"/>
                <a:gd name="connsiteX4" fmla="*/ 1691968 w 3960000"/>
                <a:gd name="connsiteY4" fmla="*/ 1248172 h 3960000"/>
                <a:gd name="connsiteX5" fmla="*/ 1691968 w 3960000"/>
                <a:gd name="connsiteY5" fmla="*/ 1824236 h 3960000"/>
                <a:gd name="connsiteX6" fmla="*/ 2106860 w 3960000"/>
                <a:gd name="connsiteY6" fmla="*/ 1824236 h 3960000"/>
                <a:gd name="connsiteX7" fmla="*/ 2106860 w 3960000"/>
                <a:gd name="connsiteY7" fmla="*/ 3779396 h 3960000"/>
                <a:gd name="connsiteX8" fmla="*/ 2754932 w 3960000"/>
                <a:gd name="connsiteY8" fmla="*/ 3779396 h 3960000"/>
                <a:gd name="connsiteX9" fmla="*/ 2754932 w 3960000"/>
                <a:gd name="connsiteY9" fmla="*/ 1824236 h 3960000"/>
                <a:gd name="connsiteX10" fmla="*/ 3305869 w 3960000"/>
                <a:gd name="connsiteY10" fmla="*/ 1813665 h 3960000"/>
                <a:gd name="connsiteX11" fmla="*/ 3348152 w 3960000"/>
                <a:gd name="connsiteY11" fmla="*/ 1248172 h 3960000"/>
                <a:gd name="connsiteX12" fmla="*/ 2754932 w 3960000"/>
                <a:gd name="connsiteY12" fmla="*/ 1248172 h 3960000"/>
                <a:gd name="connsiteX13" fmla="*/ 2754932 w 3960000"/>
                <a:gd name="connsiteY13" fmla="*/ 907124 h 3960000"/>
                <a:gd name="connsiteX14" fmla="*/ 3369037 w 3960000"/>
                <a:gd name="connsiteY14" fmla="*/ 704441 h 3960000"/>
                <a:gd name="connsiteX15" fmla="*/ 3410216 w 3960000"/>
                <a:gd name="connsiteY15" fmla="*/ 195189 h 3960000"/>
                <a:gd name="connsiteX16" fmla="*/ 2841893 w 3960000"/>
                <a:gd name="connsiteY16" fmla="*/ 181064 h 3960000"/>
                <a:gd name="connsiteX17" fmla="*/ 308009 w 3960000"/>
                <a:gd name="connsiteY17" fmla="*/ 0 h 3960000"/>
                <a:gd name="connsiteX18" fmla="*/ 3651991 w 3960000"/>
                <a:gd name="connsiteY18" fmla="*/ 0 h 3960000"/>
                <a:gd name="connsiteX19" fmla="*/ 3960000 w 3960000"/>
                <a:gd name="connsiteY19" fmla="*/ 308009 h 3960000"/>
                <a:gd name="connsiteX20" fmla="*/ 3960000 w 3960000"/>
                <a:gd name="connsiteY20" fmla="*/ 3651991 h 3960000"/>
                <a:gd name="connsiteX21" fmla="*/ 3651991 w 3960000"/>
                <a:gd name="connsiteY21" fmla="*/ 3960000 h 3960000"/>
                <a:gd name="connsiteX22" fmla="*/ 308009 w 3960000"/>
                <a:gd name="connsiteY22" fmla="*/ 3960000 h 3960000"/>
                <a:gd name="connsiteX23" fmla="*/ 0 w 3960000"/>
                <a:gd name="connsiteY23" fmla="*/ 3651991 h 3960000"/>
                <a:gd name="connsiteX24" fmla="*/ 0 w 3960000"/>
                <a:gd name="connsiteY24" fmla="*/ 308009 h 3960000"/>
                <a:gd name="connsiteX25" fmla="*/ 308009 w 3960000"/>
                <a:gd name="connsiteY25" fmla="*/ 0 h 39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60000" h="3960000">
                  <a:moveTo>
                    <a:pt x="2841893" y="181064"/>
                  </a:moveTo>
                  <a:cubicBezTo>
                    <a:pt x="2485731" y="190239"/>
                    <a:pt x="2106781" y="339266"/>
                    <a:pt x="2105790" y="859562"/>
                  </a:cubicBezTo>
                  <a:lnTo>
                    <a:pt x="2106860" y="863292"/>
                  </a:lnTo>
                  <a:lnTo>
                    <a:pt x="2106860" y="1248172"/>
                  </a:lnTo>
                  <a:lnTo>
                    <a:pt x="1691968" y="1248172"/>
                  </a:lnTo>
                  <a:lnTo>
                    <a:pt x="1691968" y="1824236"/>
                  </a:lnTo>
                  <a:lnTo>
                    <a:pt x="2106860" y="1824236"/>
                  </a:lnTo>
                  <a:lnTo>
                    <a:pt x="2106860" y="3779396"/>
                  </a:lnTo>
                  <a:lnTo>
                    <a:pt x="2754932" y="3779396"/>
                  </a:lnTo>
                  <a:lnTo>
                    <a:pt x="2754932" y="1824236"/>
                  </a:lnTo>
                  <a:lnTo>
                    <a:pt x="3305869" y="1813665"/>
                  </a:lnTo>
                  <a:lnTo>
                    <a:pt x="3348152" y="1248172"/>
                  </a:lnTo>
                  <a:lnTo>
                    <a:pt x="2754932" y="1248172"/>
                  </a:lnTo>
                  <a:lnTo>
                    <a:pt x="2754932" y="907124"/>
                  </a:lnTo>
                  <a:cubicBezTo>
                    <a:pt x="2746287" y="682909"/>
                    <a:pt x="3126764" y="685506"/>
                    <a:pt x="3369037" y="704441"/>
                  </a:cubicBezTo>
                  <a:cubicBezTo>
                    <a:pt x="3391941" y="556446"/>
                    <a:pt x="3409927" y="381656"/>
                    <a:pt x="3410216" y="195189"/>
                  </a:cubicBezTo>
                  <a:cubicBezTo>
                    <a:pt x="3239930" y="163882"/>
                    <a:pt x="3118909" y="173928"/>
                    <a:pt x="2841893" y="181064"/>
                  </a:cubicBezTo>
                  <a:close/>
                  <a:moveTo>
                    <a:pt x="308009" y="0"/>
                  </a:moveTo>
                  <a:lnTo>
                    <a:pt x="3651991" y="0"/>
                  </a:lnTo>
                  <a:cubicBezTo>
                    <a:pt x="3822100" y="0"/>
                    <a:pt x="3960000" y="137900"/>
                    <a:pt x="3960000" y="308009"/>
                  </a:cubicBezTo>
                  <a:lnTo>
                    <a:pt x="3960000" y="3651991"/>
                  </a:lnTo>
                  <a:cubicBezTo>
                    <a:pt x="3960000" y="3822100"/>
                    <a:pt x="3822100" y="3960000"/>
                    <a:pt x="3651991" y="3960000"/>
                  </a:cubicBezTo>
                  <a:lnTo>
                    <a:pt x="308009" y="3960000"/>
                  </a:lnTo>
                  <a:cubicBezTo>
                    <a:pt x="137900" y="3960000"/>
                    <a:pt x="0" y="3822100"/>
                    <a:pt x="0" y="3651991"/>
                  </a:cubicBezTo>
                  <a:lnTo>
                    <a:pt x="0" y="308009"/>
                  </a:lnTo>
                  <a:cubicBezTo>
                    <a:pt x="0" y="137900"/>
                    <a:pt x="137900" y="0"/>
                    <a:pt x="308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chemeClr val="tx1"/>
                </a:solidFill>
              </a:endParaRPr>
            </a:p>
          </p:txBody>
        </p:sp>
        <p:sp>
          <p:nvSpPr>
            <p:cNvPr id="101" name="Rounded Rectangle 10">
              <a:extLst>
                <a:ext uri="{FF2B5EF4-FFF2-40B4-BE49-F238E27FC236}">
                  <a16:creationId xmlns:a16="http://schemas.microsoft.com/office/drawing/2014/main" id="{798E328E-1056-4BD6-8D0A-FEC675AE63E6}"/>
                </a:ext>
              </a:extLst>
            </p:cNvPr>
            <p:cNvSpPr>
              <a:spLocks noChangeAspect="1"/>
            </p:cNvSpPr>
            <p:nvPr/>
          </p:nvSpPr>
          <p:spPr>
            <a:xfrm>
              <a:off x="8171512" y="5429389"/>
              <a:ext cx="612962" cy="623192"/>
            </a:xfrm>
            <a:custGeom>
              <a:avLst/>
              <a:gdLst/>
              <a:ahLst/>
              <a:cxnLst/>
              <a:rect l="l" t="t" r="r" b="b"/>
              <a:pathLst>
                <a:path w="3186824" h="3240000">
                  <a:moveTo>
                    <a:pt x="2141174" y="1384899"/>
                  </a:moveTo>
                  <a:lnTo>
                    <a:pt x="2141174" y="1528887"/>
                  </a:lnTo>
                  <a:lnTo>
                    <a:pt x="1997174" y="1528887"/>
                  </a:lnTo>
                  <a:lnTo>
                    <a:pt x="1997174" y="1744911"/>
                  </a:lnTo>
                  <a:lnTo>
                    <a:pt x="2141174" y="1744911"/>
                  </a:lnTo>
                  <a:lnTo>
                    <a:pt x="2141174" y="1888899"/>
                  </a:lnTo>
                  <a:lnTo>
                    <a:pt x="2357174" y="1888899"/>
                  </a:lnTo>
                  <a:lnTo>
                    <a:pt x="2357174" y="1744911"/>
                  </a:lnTo>
                  <a:lnTo>
                    <a:pt x="2501174" y="1744911"/>
                  </a:lnTo>
                  <a:lnTo>
                    <a:pt x="2501174" y="1528887"/>
                  </a:lnTo>
                  <a:lnTo>
                    <a:pt x="2357174" y="1528887"/>
                  </a:lnTo>
                  <a:lnTo>
                    <a:pt x="2357174" y="1384899"/>
                  </a:lnTo>
                  <a:close/>
                  <a:moveTo>
                    <a:pt x="1286582" y="1008157"/>
                  </a:moveTo>
                  <a:cubicBezTo>
                    <a:pt x="1148208" y="1006486"/>
                    <a:pt x="1009270" y="1051569"/>
                    <a:pt x="894997" y="1143711"/>
                  </a:cubicBezTo>
                  <a:cubicBezTo>
                    <a:pt x="666451" y="1327995"/>
                    <a:pt x="600947" y="1648602"/>
                    <a:pt x="738892" y="1907765"/>
                  </a:cubicBezTo>
                  <a:cubicBezTo>
                    <a:pt x="876837" y="2166928"/>
                    <a:pt x="1179371" y="2291639"/>
                    <a:pt x="1459875" y="2204971"/>
                  </a:cubicBezTo>
                  <a:cubicBezTo>
                    <a:pt x="1676459" y="2138053"/>
                    <a:pt x="1832801" y="1959669"/>
                    <a:pt x="1876637" y="1747242"/>
                  </a:cubicBezTo>
                  <a:lnTo>
                    <a:pt x="1879565" y="1747242"/>
                  </a:lnTo>
                  <a:lnTo>
                    <a:pt x="1879565" y="1728291"/>
                  </a:lnTo>
                  <a:cubicBezTo>
                    <a:pt x="1891883" y="1671800"/>
                    <a:pt x="1894168" y="1612713"/>
                    <a:pt x="1887545" y="1552862"/>
                  </a:cubicBezTo>
                  <a:lnTo>
                    <a:pt x="1879565" y="1553745"/>
                  </a:lnTo>
                  <a:lnTo>
                    <a:pt x="1879565" y="1531218"/>
                  </a:lnTo>
                  <a:lnTo>
                    <a:pt x="1231565" y="1531218"/>
                  </a:lnTo>
                  <a:lnTo>
                    <a:pt x="1231565" y="1747242"/>
                  </a:lnTo>
                  <a:lnTo>
                    <a:pt x="1565835" y="1747242"/>
                  </a:lnTo>
                  <a:cubicBezTo>
                    <a:pt x="1530201" y="1827940"/>
                    <a:pt x="1460959" y="1892348"/>
                    <a:pt x="1371795" y="1919897"/>
                  </a:cubicBezTo>
                  <a:cubicBezTo>
                    <a:pt x="1228031" y="1964316"/>
                    <a:pt x="1072976" y="1900399"/>
                    <a:pt x="1002277" y="1767573"/>
                  </a:cubicBezTo>
                  <a:cubicBezTo>
                    <a:pt x="931578" y="1634747"/>
                    <a:pt x="965150" y="1470429"/>
                    <a:pt x="1082284" y="1375980"/>
                  </a:cubicBezTo>
                  <a:cubicBezTo>
                    <a:pt x="1199418" y="1281531"/>
                    <a:pt x="1367118" y="1283556"/>
                    <a:pt x="1481937" y="1380807"/>
                  </a:cubicBezTo>
                  <a:lnTo>
                    <a:pt x="1674778" y="1153129"/>
                  </a:lnTo>
                  <a:cubicBezTo>
                    <a:pt x="1562764" y="1058254"/>
                    <a:pt x="1424955" y="1009828"/>
                    <a:pt x="1286582" y="1008157"/>
                  </a:cubicBezTo>
                  <a:close/>
                  <a:moveTo>
                    <a:pt x="293028" y="0"/>
                  </a:moveTo>
                  <a:lnTo>
                    <a:pt x="2893796" y="0"/>
                  </a:lnTo>
                  <a:cubicBezTo>
                    <a:pt x="3055631" y="0"/>
                    <a:pt x="3186824" y="131193"/>
                    <a:pt x="3186824" y="293028"/>
                  </a:cubicBezTo>
                  <a:lnTo>
                    <a:pt x="3186824" y="2946972"/>
                  </a:lnTo>
                  <a:cubicBezTo>
                    <a:pt x="3186824" y="3108807"/>
                    <a:pt x="3055631" y="3240000"/>
                    <a:pt x="2893796" y="3240000"/>
                  </a:cubicBezTo>
                  <a:lnTo>
                    <a:pt x="293028" y="3240000"/>
                  </a:lnTo>
                  <a:cubicBezTo>
                    <a:pt x="131193" y="3240000"/>
                    <a:pt x="0" y="3108807"/>
                    <a:pt x="0" y="2946972"/>
                  </a:cubicBezTo>
                  <a:lnTo>
                    <a:pt x="0" y="293028"/>
                  </a:lnTo>
                  <a:cubicBezTo>
                    <a:pt x="0" y="131193"/>
                    <a:pt x="131193" y="0"/>
                    <a:pt x="29302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p>
          </p:txBody>
        </p:sp>
        <p:sp>
          <p:nvSpPr>
            <p:cNvPr id="102" name="Block Arc 6">
              <a:extLst>
                <a:ext uri="{FF2B5EF4-FFF2-40B4-BE49-F238E27FC236}">
                  <a16:creationId xmlns:a16="http://schemas.microsoft.com/office/drawing/2014/main" id="{62965521-2EFF-4BE9-866C-3D9369FA5C74}"/>
                </a:ext>
              </a:extLst>
            </p:cNvPr>
            <p:cNvSpPr/>
            <p:nvPr/>
          </p:nvSpPr>
          <p:spPr>
            <a:xfrm>
              <a:off x="9120000" y="5472311"/>
              <a:ext cx="574617" cy="580270"/>
            </a:xfrm>
            <a:custGeom>
              <a:avLst/>
              <a:gdLst>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91651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734726 w 3221102"/>
                <a:gd name="connsiteY22" fmla="*/ 869255 h 3221116"/>
                <a:gd name="connsiteX23" fmla="*/ 1956122 w 3221102"/>
                <a:gd name="connsiteY23" fmla="*/ 1110076 h 3221116"/>
                <a:gd name="connsiteX24" fmla="*/ 1973374 w 3221102"/>
                <a:gd name="connsiteY24" fmla="*/ 875315 h 3221116"/>
                <a:gd name="connsiteX25" fmla="*/ 2333414 w 3221102"/>
                <a:gd name="connsiteY25" fmla="*/ 875315 h 3221116"/>
                <a:gd name="connsiteX26" fmla="*/ 2324788 w 3221102"/>
                <a:gd name="connsiteY26" fmla="*/ 2054049 h 3221116"/>
                <a:gd name="connsiteX27" fmla="*/ 2661746 w 3221102"/>
                <a:gd name="connsiteY27" fmla="*/ 2179658 h 3221116"/>
                <a:gd name="connsiteX28" fmla="*/ 2691046 w 3221102"/>
                <a:gd name="connsiteY28" fmla="*/ 2188689 h 3221116"/>
                <a:gd name="connsiteX29" fmla="*/ 2667011 w 3221102"/>
                <a:gd name="connsiteY29" fmla="*/ 2175828 h 3221116"/>
                <a:gd name="connsiteX30" fmla="*/ 2332141 w 3221102"/>
                <a:gd name="connsiteY30" fmla="*/ 653899 h 3221116"/>
                <a:gd name="connsiteX31" fmla="*/ 776764 w 3221102"/>
                <a:gd name="connsiteY31" fmla="*/ 749845 h 3221116"/>
                <a:gd name="connsiteX32" fmla="*/ 631487 w 3221102"/>
                <a:gd name="connsiteY32" fmla="*/ 2301392 h 3221116"/>
                <a:gd name="connsiteX33" fmla="*/ 2142017 w 3221102"/>
                <a:gd name="connsiteY33" fmla="*/ 2684410 h 3221116"/>
                <a:gd name="connsiteX34" fmla="*/ 2324866 w 3221102"/>
                <a:gd name="connsiteY34" fmla="*/ 3053856 h 3221116"/>
                <a:gd name="connsiteX35" fmla="*/ 294693 w 3221102"/>
                <a:gd name="connsiteY35" fmla="*/ 2539075 h 3221116"/>
                <a:gd name="connsiteX36" fmla="*/ 489947 w 3221102"/>
                <a:gd name="connsiteY36" fmla="*/ 453774 h 3221116"/>
                <a:gd name="connsiteX37" fmla="*/ 1651152 w 3221102"/>
                <a:gd name="connsiteY37"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91651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734726 w 3221102"/>
                <a:gd name="connsiteY22" fmla="*/ 869255 h 3221116"/>
                <a:gd name="connsiteX23" fmla="*/ 1956122 w 3221102"/>
                <a:gd name="connsiteY23" fmla="*/ 1110076 h 3221116"/>
                <a:gd name="connsiteX24" fmla="*/ 1973374 w 3221102"/>
                <a:gd name="connsiteY24" fmla="*/ 875315 h 3221116"/>
                <a:gd name="connsiteX25" fmla="*/ 2333414 w 3221102"/>
                <a:gd name="connsiteY25" fmla="*/ 875315 h 3221116"/>
                <a:gd name="connsiteX26" fmla="*/ 2324788 w 3221102"/>
                <a:gd name="connsiteY26" fmla="*/ 2054049 h 3221116"/>
                <a:gd name="connsiteX27" fmla="*/ 2661746 w 3221102"/>
                <a:gd name="connsiteY27" fmla="*/ 2179658 h 3221116"/>
                <a:gd name="connsiteX28" fmla="*/ 2691046 w 3221102"/>
                <a:gd name="connsiteY28" fmla="*/ 2188689 h 3221116"/>
                <a:gd name="connsiteX29" fmla="*/ 2667011 w 3221102"/>
                <a:gd name="connsiteY29" fmla="*/ 2175828 h 3221116"/>
                <a:gd name="connsiteX30" fmla="*/ 2332141 w 3221102"/>
                <a:gd name="connsiteY30" fmla="*/ 653899 h 3221116"/>
                <a:gd name="connsiteX31" fmla="*/ 776764 w 3221102"/>
                <a:gd name="connsiteY31" fmla="*/ 749845 h 3221116"/>
                <a:gd name="connsiteX32" fmla="*/ 631487 w 3221102"/>
                <a:gd name="connsiteY32" fmla="*/ 2301392 h 3221116"/>
                <a:gd name="connsiteX33" fmla="*/ 2142017 w 3221102"/>
                <a:gd name="connsiteY33" fmla="*/ 2684410 h 3221116"/>
                <a:gd name="connsiteX34" fmla="*/ 2324866 w 3221102"/>
                <a:gd name="connsiteY34" fmla="*/ 3053856 h 3221116"/>
                <a:gd name="connsiteX35" fmla="*/ 294693 w 3221102"/>
                <a:gd name="connsiteY35" fmla="*/ 2539075 h 3221116"/>
                <a:gd name="connsiteX36" fmla="*/ 489947 w 3221102"/>
                <a:gd name="connsiteY36" fmla="*/ 453774 h 3221116"/>
                <a:gd name="connsiteX37" fmla="*/ 1651152 w 3221102"/>
                <a:gd name="connsiteY37"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91651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956122 w 3221102"/>
                <a:gd name="connsiteY22" fmla="*/ 1110076 h 3221116"/>
                <a:gd name="connsiteX23" fmla="*/ 1973374 w 3221102"/>
                <a:gd name="connsiteY23" fmla="*/ 875315 h 3221116"/>
                <a:gd name="connsiteX24" fmla="*/ 2333414 w 3221102"/>
                <a:gd name="connsiteY24" fmla="*/ 875315 h 3221116"/>
                <a:gd name="connsiteX25" fmla="*/ 2324788 w 3221102"/>
                <a:gd name="connsiteY25" fmla="*/ 2054049 h 3221116"/>
                <a:gd name="connsiteX26" fmla="*/ 2661746 w 3221102"/>
                <a:gd name="connsiteY26" fmla="*/ 2179658 h 3221116"/>
                <a:gd name="connsiteX27" fmla="*/ 2691046 w 3221102"/>
                <a:gd name="connsiteY27" fmla="*/ 2188689 h 3221116"/>
                <a:gd name="connsiteX28" fmla="*/ 2667011 w 3221102"/>
                <a:gd name="connsiteY28" fmla="*/ 2175828 h 3221116"/>
                <a:gd name="connsiteX29" fmla="*/ 2332141 w 3221102"/>
                <a:gd name="connsiteY29" fmla="*/ 653899 h 3221116"/>
                <a:gd name="connsiteX30" fmla="*/ 776764 w 3221102"/>
                <a:gd name="connsiteY30" fmla="*/ 749845 h 3221116"/>
                <a:gd name="connsiteX31" fmla="*/ 631487 w 3221102"/>
                <a:gd name="connsiteY31" fmla="*/ 2301392 h 3221116"/>
                <a:gd name="connsiteX32" fmla="*/ 2142017 w 3221102"/>
                <a:gd name="connsiteY32" fmla="*/ 2684410 h 3221116"/>
                <a:gd name="connsiteX33" fmla="*/ 2324866 w 3221102"/>
                <a:gd name="connsiteY33" fmla="*/ 3053856 h 3221116"/>
                <a:gd name="connsiteX34" fmla="*/ 294693 w 3221102"/>
                <a:gd name="connsiteY34" fmla="*/ 2539075 h 3221116"/>
                <a:gd name="connsiteX35" fmla="*/ 489947 w 3221102"/>
                <a:gd name="connsiteY35" fmla="*/ 453774 h 3221116"/>
                <a:gd name="connsiteX36" fmla="*/ 1651152 w 3221102"/>
                <a:gd name="connsiteY36"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91651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956122 w 3221102"/>
                <a:gd name="connsiteY22" fmla="*/ 1110076 h 3221116"/>
                <a:gd name="connsiteX23" fmla="*/ 1973374 w 3221102"/>
                <a:gd name="connsiteY23" fmla="*/ 875315 h 3221116"/>
                <a:gd name="connsiteX24" fmla="*/ 2333414 w 3221102"/>
                <a:gd name="connsiteY24" fmla="*/ 875315 h 3221116"/>
                <a:gd name="connsiteX25" fmla="*/ 2324788 w 3221102"/>
                <a:gd name="connsiteY25" fmla="*/ 2054049 h 3221116"/>
                <a:gd name="connsiteX26" fmla="*/ 2661746 w 3221102"/>
                <a:gd name="connsiteY26" fmla="*/ 2179658 h 3221116"/>
                <a:gd name="connsiteX27" fmla="*/ 2691046 w 3221102"/>
                <a:gd name="connsiteY27" fmla="*/ 2188689 h 3221116"/>
                <a:gd name="connsiteX28" fmla="*/ 2667011 w 3221102"/>
                <a:gd name="connsiteY28" fmla="*/ 2175828 h 3221116"/>
                <a:gd name="connsiteX29" fmla="*/ 2332141 w 3221102"/>
                <a:gd name="connsiteY29" fmla="*/ 653899 h 3221116"/>
                <a:gd name="connsiteX30" fmla="*/ 776764 w 3221102"/>
                <a:gd name="connsiteY30" fmla="*/ 749845 h 3221116"/>
                <a:gd name="connsiteX31" fmla="*/ 631487 w 3221102"/>
                <a:gd name="connsiteY31" fmla="*/ 2301392 h 3221116"/>
                <a:gd name="connsiteX32" fmla="*/ 2142017 w 3221102"/>
                <a:gd name="connsiteY32" fmla="*/ 2684410 h 3221116"/>
                <a:gd name="connsiteX33" fmla="*/ 2324866 w 3221102"/>
                <a:gd name="connsiteY33" fmla="*/ 3053856 h 3221116"/>
                <a:gd name="connsiteX34" fmla="*/ 294693 w 3221102"/>
                <a:gd name="connsiteY34" fmla="*/ 2539075 h 3221116"/>
                <a:gd name="connsiteX35" fmla="*/ 489947 w 3221102"/>
                <a:gd name="connsiteY35" fmla="*/ 453774 h 3221116"/>
                <a:gd name="connsiteX36" fmla="*/ 1651152 w 3221102"/>
                <a:gd name="connsiteY36"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91651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956122 w 3221102"/>
                <a:gd name="connsiteY22" fmla="*/ 1110076 h 3221116"/>
                <a:gd name="connsiteX23" fmla="*/ 1973374 w 3221102"/>
                <a:gd name="connsiteY23" fmla="*/ 875315 h 3221116"/>
                <a:gd name="connsiteX24" fmla="*/ 2333414 w 3221102"/>
                <a:gd name="connsiteY24" fmla="*/ 875315 h 3221116"/>
                <a:gd name="connsiteX25" fmla="*/ 2324788 w 3221102"/>
                <a:gd name="connsiteY25" fmla="*/ 2054049 h 3221116"/>
                <a:gd name="connsiteX26" fmla="*/ 2661746 w 3221102"/>
                <a:gd name="connsiteY26" fmla="*/ 2179658 h 3221116"/>
                <a:gd name="connsiteX27" fmla="*/ 2691046 w 3221102"/>
                <a:gd name="connsiteY27" fmla="*/ 2188689 h 3221116"/>
                <a:gd name="connsiteX28" fmla="*/ 2667011 w 3221102"/>
                <a:gd name="connsiteY28" fmla="*/ 2175828 h 3221116"/>
                <a:gd name="connsiteX29" fmla="*/ 2332141 w 3221102"/>
                <a:gd name="connsiteY29" fmla="*/ 653899 h 3221116"/>
                <a:gd name="connsiteX30" fmla="*/ 776764 w 3221102"/>
                <a:gd name="connsiteY30" fmla="*/ 749845 h 3221116"/>
                <a:gd name="connsiteX31" fmla="*/ 631487 w 3221102"/>
                <a:gd name="connsiteY31" fmla="*/ 2301392 h 3221116"/>
                <a:gd name="connsiteX32" fmla="*/ 2142017 w 3221102"/>
                <a:gd name="connsiteY32" fmla="*/ 2684410 h 3221116"/>
                <a:gd name="connsiteX33" fmla="*/ 2324866 w 3221102"/>
                <a:gd name="connsiteY33" fmla="*/ 3053856 h 3221116"/>
                <a:gd name="connsiteX34" fmla="*/ 294693 w 3221102"/>
                <a:gd name="connsiteY34" fmla="*/ 2539075 h 3221116"/>
                <a:gd name="connsiteX35" fmla="*/ 489947 w 3221102"/>
                <a:gd name="connsiteY35" fmla="*/ 453774 h 3221116"/>
                <a:gd name="connsiteX36" fmla="*/ 1651152 w 3221102"/>
                <a:gd name="connsiteY36"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956122 w 3221102"/>
                <a:gd name="connsiteY22" fmla="*/ 1110076 h 3221116"/>
                <a:gd name="connsiteX23" fmla="*/ 1973374 w 3221102"/>
                <a:gd name="connsiteY23" fmla="*/ 875315 h 3221116"/>
                <a:gd name="connsiteX24" fmla="*/ 2333414 w 3221102"/>
                <a:gd name="connsiteY24" fmla="*/ 875315 h 3221116"/>
                <a:gd name="connsiteX25" fmla="*/ 2324788 w 3221102"/>
                <a:gd name="connsiteY25" fmla="*/ 2054049 h 3221116"/>
                <a:gd name="connsiteX26" fmla="*/ 2661746 w 3221102"/>
                <a:gd name="connsiteY26" fmla="*/ 2179658 h 3221116"/>
                <a:gd name="connsiteX27" fmla="*/ 2691046 w 3221102"/>
                <a:gd name="connsiteY27" fmla="*/ 2188689 h 3221116"/>
                <a:gd name="connsiteX28" fmla="*/ 2667011 w 3221102"/>
                <a:gd name="connsiteY28" fmla="*/ 2175828 h 3221116"/>
                <a:gd name="connsiteX29" fmla="*/ 2332141 w 3221102"/>
                <a:gd name="connsiteY29" fmla="*/ 653899 h 3221116"/>
                <a:gd name="connsiteX30" fmla="*/ 776764 w 3221102"/>
                <a:gd name="connsiteY30" fmla="*/ 749845 h 3221116"/>
                <a:gd name="connsiteX31" fmla="*/ 631487 w 3221102"/>
                <a:gd name="connsiteY31" fmla="*/ 2301392 h 3221116"/>
                <a:gd name="connsiteX32" fmla="*/ 2142017 w 3221102"/>
                <a:gd name="connsiteY32" fmla="*/ 2684410 h 3221116"/>
                <a:gd name="connsiteX33" fmla="*/ 2324866 w 3221102"/>
                <a:gd name="connsiteY33" fmla="*/ 3053856 h 3221116"/>
                <a:gd name="connsiteX34" fmla="*/ 294693 w 3221102"/>
                <a:gd name="connsiteY34" fmla="*/ 2539075 h 3221116"/>
                <a:gd name="connsiteX35" fmla="*/ 489947 w 3221102"/>
                <a:gd name="connsiteY35" fmla="*/ 453774 h 3221116"/>
                <a:gd name="connsiteX36" fmla="*/ 1651152 w 3221102"/>
                <a:gd name="connsiteY36"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3004976 w 3221102"/>
                <a:gd name="connsiteY13" fmla="*/ 2356675 h 3221116"/>
                <a:gd name="connsiteX14" fmla="*/ 2585849 w 3221102"/>
                <a:gd name="connsiteY14" fmla="*/ 2588887 h 3221116"/>
                <a:gd name="connsiteX15" fmla="*/ 1973374 w 3221102"/>
                <a:gd name="connsiteY15" fmla="*/ 2195096 h 3221116"/>
                <a:gd name="connsiteX16" fmla="*/ 1390827 w 3221102"/>
                <a:gd name="connsiteY16" fmla="*/ 2527630 h 3221116"/>
                <a:gd name="connsiteX17" fmla="*/ 783896 w 3221102"/>
                <a:gd name="connsiteY17" fmla="*/ 1665044 h 3221116"/>
                <a:gd name="connsiteX18" fmla="*/ 1268509 w 3221102"/>
                <a:gd name="connsiteY18" fmla="*/ 819983 h 3221116"/>
                <a:gd name="connsiteX19" fmla="*/ 1328805 w 3221102"/>
                <a:gd name="connsiteY19" fmla="*/ 807930 h 3221116"/>
                <a:gd name="connsiteX20" fmla="*/ 1390827 w 3221102"/>
                <a:gd name="connsiteY20" fmla="*/ 802457 h 3221116"/>
                <a:gd name="connsiteX21" fmla="*/ 1462242 w 3221102"/>
                <a:gd name="connsiteY21" fmla="*/ 801708 h 3221116"/>
                <a:gd name="connsiteX22" fmla="*/ 1956122 w 3221102"/>
                <a:gd name="connsiteY22" fmla="*/ 1110076 h 3221116"/>
                <a:gd name="connsiteX23" fmla="*/ 1973374 w 3221102"/>
                <a:gd name="connsiteY23" fmla="*/ 875315 h 3221116"/>
                <a:gd name="connsiteX24" fmla="*/ 2333414 w 3221102"/>
                <a:gd name="connsiteY24" fmla="*/ 875315 h 3221116"/>
                <a:gd name="connsiteX25" fmla="*/ 2324788 w 3221102"/>
                <a:gd name="connsiteY25" fmla="*/ 2054049 h 3221116"/>
                <a:gd name="connsiteX26" fmla="*/ 2661746 w 3221102"/>
                <a:gd name="connsiteY26" fmla="*/ 2179658 h 3221116"/>
                <a:gd name="connsiteX27" fmla="*/ 2691046 w 3221102"/>
                <a:gd name="connsiteY27" fmla="*/ 2188689 h 3221116"/>
                <a:gd name="connsiteX28" fmla="*/ 2667011 w 3221102"/>
                <a:gd name="connsiteY28" fmla="*/ 2175828 h 3221116"/>
                <a:gd name="connsiteX29" fmla="*/ 2332141 w 3221102"/>
                <a:gd name="connsiteY29" fmla="*/ 653899 h 3221116"/>
                <a:gd name="connsiteX30" fmla="*/ 776764 w 3221102"/>
                <a:gd name="connsiteY30" fmla="*/ 749845 h 3221116"/>
                <a:gd name="connsiteX31" fmla="*/ 631487 w 3221102"/>
                <a:gd name="connsiteY31" fmla="*/ 2301392 h 3221116"/>
                <a:gd name="connsiteX32" fmla="*/ 2142017 w 3221102"/>
                <a:gd name="connsiteY32" fmla="*/ 2684410 h 3221116"/>
                <a:gd name="connsiteX33" fmla="*/ 2324866 w 3221102"/>
                <a:gd name="connsiteY33" fmla="*/ 3053856 h 3221116"/>
                <a:gd name="connsiteX34" fmla="*/ 294693 w 3221102"/>
                <a:gd name="connsiteY34" fmla="*/ 2539075 h 3221116"/>
                <a:gd name="connsiteX35" fmla="*/ 489947 w 3221102"/>
                <a:gd name="connsiteY35" fmla="*/ 453774 h 3221116"/>
                <a:gd name="connsiteX36" fmla="*/ 1651152 w 3221102"/>
                <a:gd name="connsiteY36"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2585849 w 3221102"/>
                <a:gd name="connsiteY13" fmla="*/ 2588887 h 3221116"/>
                <a:gd name="connsiteX14" fmla="*/ 1973374 w 3221102"/>
                <a:gd name="connsiteY14" fmla="*/ 2195096 h 3221116"/>
                <a:gd name="connsiteX15" fmla="*/ 1390827 w 3221102"/>
                <a:gd name="connsiteY15" fmla="*/ 2527630 h 3221116"/>
                <a:gd name="connsiteX16" fmla="*/ 783896 w 3221102"/>
                <a:gd name="connsiteY16" fmla="*/ 1665044 h 3221116"/>
                <a:gd name="connsiteX17" fmla="*/ 1268509 w 3221102"/>
                <a:gd name="connsiteY17" fmla="*/ 819983 h 3221116"/>
                <a:gd name="connsiteX18" fmla="*/ 1328805 w 3221102"/>
                <a:gd name="connsiteY18" fmla="*/ 807930 h 3221116"/>
                <a:gd name="connsiteX19" fmla="*/ 1390827 w 3221102"/>
                <a:gd name="connsiteY19" fmla="*/ 802457 h 3221116"/>
                <a:gd name="connsiteX20" fmla="*/ 1462242 w 3221102"/>
                <a:gd name="connsiteY20" fmla="*/ 801708 h 3221116"/>
                <a:gd name="connsiteX21" fmla="*/ 1956122 w 3221102"/>
                <a:gd name="connsiteY21" fmla="*/ 1110076 h 3221116"/>
                <a:gd name="connsiteX22" fmla="*/ 1973374 w 3221102"/>
                <a:gd name="connsiteY22" fmla="*/ 875315 h 3221116"/>
                <a:gd name="connsiteX23" fmla="*/ 2333414 w 3221102"/>
                <a:gd name="connsiteY23" fmla="*/ 875315 h 3221116"/>
                <a:gd name="connsiteX24" fmla="*/ 2324788 w 3221102"/>
                <a:gd name="connsiteY24" fmla="*/ 2054049 h 3221116"/>
                <a:gd name="connsiteX25" fmla="*/ 2661746 w 3221102"/>
                <a:gd name="connsiteY25" fmla="*/ 2179658 h 3221116"/>
                <a:gd name="connsiteX26" fmla="*/ 2691046 w 3221102"/>
                <a:gd name="connsiteY26" fmla="*/ 2188689 h 3221116"/>
                <a:gd name="connsiteX27" fmla="*/ 2667011 w 3221102"/>
                <a:gd name="connsiteY27" fmla="*/ 2175828 h 3221116"/>
                <a:gd name="connsiteX28" fmla="*/ 2332141 w 3221102"/>
                <a:gd name="connsiteY28" fmla="*/ 653899 h 3221116"/>
                <a:gd name="connsiteX29" fmla="*/ 776764 w 3221102"/>
                <a:gd name="connsiteY29" fmla="*/ 749845 h 3221116"/>
                <a:gd name="connsiteX30" fmla="*/ 631487 w 3221102"/>
                <a:gd name="connsiteY30" fmla="*/ 2301392 h 3221116"/>
                <a:gd name="connsiteX31" fmla="*/ 2142017 w 3221102"/>
                <a:gd name="connsiteY31" fmla="*/ 2684410 h 3221116"/>
                <a:gd name="connsiteX32" fmla="*/ 2324866 w 3221102"/>
                <a:gd name="connsiteY32" fmla="*/ 3053856 h 3221116"/>
                <a:gd name="connsiteX33" fmla="*/ 294693 w 3221102"/>
                <a:gd name="connsiteY33" fmla="*/ 2539075 h 3221116"/>
                <a:gd name="connsiteX34" fmla="*/ 489947 w 3221102"/>
                <a:gd name="connsiteY34" fmla="*/ 453774 h 3221116"/>
                <a:gd name="connsiteX35" fmla="*/ 1651152 w 3221102"/>
                <a:gd name="connsiteY35"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2585849 w 3221102"/>
                <a:gd name="connsiteY13" fmla="*/ 2588887 h 3221116"/>
                <a:gd name="connsiteX14" fmla="*/ 1973374 w 3221102"/>
                <a:gd name="connsiteY14" fmla="*/ 2195096 h 3221116"/>
                <a:gd name="connsiteX15" fmla="*/ 1390827 w 3221102"/>
                <a:gd name="connsiteY15" fmla="*/ 2527630 h 3221116"/>
                <a:gd name="connsiteX16" fmla="*/ 783896 w 3221102"/>
                <a:gd name="connsiteY16" fmla="*/ 1665044 h 3221116"/>
                <a:gd name="connsiteX17" fmla="*/ 1268509 w 3221102"/>
                <a:gd name="connsiteY17" fmla="*/ 819983 h 3221116"/>
                <a:gd name="connsiteX18" fmla="*/ 1328805 w 3221102"/>
                <a:gd name="connsiteY18" fmla="*/ 807930 h 3221116"/>
                <a:gd name="connsiteX19" fmla="*/ 1390827 w 3221102"/>
                <a:gd name="connsiteY19" fmla="*/ 802457 h 3221116"/>
                <a:gd name="connsiteX20" fmla="*/ 1462242 w 3221102"/>
                <a:gd name="connsiteY20" fmla="*/ 801708 h 3221116"/>
                <a:gd name="connsiteX21" fmla="*/ 1956122 w 3221102"/>
                <a:gd name="connsiteY21" fmla="*/ 1110076 h 3221116"/>
                <a:gd name="connsiteX22" fmla="*/ 1973374 w 3221102"/>
                <a:gd name="connsiteY22" fmla="*/ 875315 h 3221116"/>
                <a:gd name="connsiteX23" fmla="*/ 2333414 w 3221102"/>
                <a:gd name="connsiteY23" fmla="*/ 875315 h 3221116"/>
                <a:gd name="connsiteX24" fmla="*/ 2324788 w 3221102"/>
                <a:gd name="connsiteY24" fmla="*/ 2054049 h 3221116"/>
                <a:gd name="connsiteX25" fmla="*/ 2661746 w 3221102"/>
                <a:gd name="connsiteY25" fmla="*/ 2179658 h 3221116"/>
                <a:gd name="connsiteX26" fmla="*/ 2691046 w 3221102"/>
                <a:gd name="connsiteY26" fmla="*/ 2188689 h 3221116"/>
                <a:gd name="connsiteX27" fmla="*/ 2667011 w 3221102"/>
                <a:gd name="connsiteY27" fmla="*/ 2175828 h 3221116"/>
                <a:gd name="connsiteX28" fmla="*/ 2332141 w 3221102"/>
                <a:gd name="connsiteY28" fmla="*/ 653899 h 3221116"/>
                <a:gd name="connsiteX29" fmla="*/ 776764 w 3221102"/>
                <a:gd name="connsiteY29" fmla="*/ 749845 h 3221116"/>
                <a:gd name="connsiteX30" fmla="*/ 631487 w 3221102"/>
                <a:gd name="connsiteY30" fmla="*/ 2301392 h 3221116"/>
                <a:gd name="connsiteX31" fmla="*/ 2142017 w 3221102"/>
                <a:gd name="connsiteY31" fmla="*/ 2684410 h 3221116"/>
                <a:gd name="connsiteX32" fmla="*/ 2324866 w 3221102"/>
                <a:gd name="connsiteY32" fmla="*/ 3053856 h 3221116"/>
                <a:gd name="connsiteX33" fmla="*/ 294693 w 3221102"/>
                <a:gd name="connsiteY33" fmla="*/ 2539075 h 3221116"/>
                <a:gd name="connsiteX34" fmla="*/ 489947 w 3221102"/>
                <a:gd name="connsiteY34" fmla="*/ 453774 h 3221116"/>
                <a:gd name="connsiteX35" fmla="*/ 1651152 w 3221102"/>
                <a:gd name="connsiteY35"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2585849 w 3221102"/>
                <a:gd name="connsiteY13" fmla="*/ 2588887 h 3221116"/>
                <a:gd name="connsiteX14" fmla="*/ 1973374 w 3221102"/>
                <a:gd name="connsiteY14" fmla="*/ 2195096 h 3221116"/>
                <a:gd name="connsiteX15" fmla="*/ 1390827 w 3221102"/>
                <a:gd name="connsiteY15" fmla="*/ 2527630 h 3221116"/>
                <a:gd name="connsiteX16" fmla="*/ 783896 w 3221102"/>
                <a:gd name="connsiteY16" fmla="*/ 1665044 h 3221116"/>
                <a:gd name="connsiteX17" fmla="*/ 1268509 w 3221102"/>
                <a:gd name="connsiteY17" fmla="*/ 819983 h 3221116"/>
                <a:gd name="connsiteX18" fmla="*/ 1328805 w 3221102"/>
                <a:gd name="connsiteY18" fmla="*/ 807930 h 3221116"/>
                <a:gd name="connsiteX19" fmla="*/ 1390827 w 3221102"/>
                <a:gd name="connsiteY19" fmla="*/ 802457 h 3221116"/>
                <a:gd name="connsiteX20" fmla="*/ 1462242 w 3221102"/>
                <a:gd name="connsiteY20" fmla="*/ 801708 h 3221116"/>
                <a:gd name="connsiteX21" fmla="*/ 1956122 w 3221102"/>
                <a:gd name="connsiteY21" fmla="*/ 1110076 h 3221116"/>
                <a:gd name="connsiteX22" fmla="*/ 1973374 w 3221102"/>
                <a:gd name="connsiteY22" fmla="*/ 875315 h 3221116"/>
                <a:gd name="connsiteX23" fmla="*/ 2333414 w 3221102"/>
                <a:gd name="connsiteY23" fmla="*/ 875315 h 3221116"/>
                <a:gd name="connsiteX24" fmla="*/ 2324788 w 3221102"/>
                <a:gd name="connsiteY24" fmla="*/ 2054049 h 3221116"/>
                <a:gd name="connsiteX25" fmla="*/ 2661746 w 3221102"/>
                <a:gd name="connsiteY25" fmla="*/ 2179658 h 3221116"/>
                <a:gd name="connsiteX26" fmla="*/ 2691046 w 3221102"/>
                <a:gd name="connsiteY26" fmla="*/ 2188689 h 3221116"/>
                <a:gd name="connsiteX27" fmla="*/ 2667011 w 3221102"/>
                <a:gd name="connsiteY27" fmla="*/ 2175828 h 3221116"/>
                <a:gd name="connsiteX28" fmla="*/ 2332141 w 3221102"/>
                <a:gd name="connsiteY28" fmla="*/ 653899 h 3221116"/>
                <a:gd name="connsiteX29" fmla="*/ 776764 w 3221102"/>
                <a:gd name="connsiteY29" fmla="*/ 749845 h 3221116"/>
                <a:gd name="connsiteX30" fmla="*/ 631487 w 3221102"/>
                <a:gd name="connsiteY30" fmla="*/ 2301392 h 3221116"/>
                <a:gd name="connsiteX31" fmla="*/ 2142017 w 3221102"/>
                <a:gd name="connsiteY31" fmla="*/ 2684410 h 3221116"/>
                <a:gd name="connsiteX32" fmla="*/ 2324866 w 3221102"/>
                <a:gd name="connsiteY32" fmla="*/ 3053856 h 3221116"/>
                <a:gd name="connsiteX33" fmla="*/ 294693 w 3221102"/>
                <a:gd name="connsiteY33" fmla="*/ 2539075 h 3221116"/>
                <a:gd name="connsiteX34" fmla="*/ 489947 w 3221102"/>
                <a:gd name="connsiteY34" fmla="*/ 453774 h 3221116"/>
                <a:gd name="connsiteX35" fmla="*/ 1651152 w 3221102"/>
                <a:gd name="connsiteY35"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2585849 w 3221102"/>
                <a:gd name="connsiteY13" fmla="*/ 2588887 h 3221116"/>
                <a:gd name="connsiteX14" fmla="*/ 1973374 w 3221102"/>
                <a:gd name="connsiteY14" fmla="*/ 2195096 h 3221116"/>
                <a:gd name="connsiteX15" fmla="*/ 1390827 w 3221102"/>
                <a:gd name="connsiteY15" fmla="*/ 2527630 h 3221116"/>
                <a:gd name="connsiteX16" fmla="*/ 783896 w 3221102"/>
                <a:gd name="connsiteY16" fmla="*/ 1665044 h 3221116"/>
                <a:gd name="connsiteX17" fmla="*/ 1268509 w 3221102"/>
                <a:gd name="connsiteY17" fmla="*/ 819983 h 3221116"/>
                <a:gd name="connsiteX18" fmla="*/ 1328805 w 3221102"/>
                <a:gd name="connsiteY18" fmla="*/ 807930 h 3221116"/>
                <a:gd name="connsiteX19" fmla="*/ 1390827 w 3221102"/>
                <a:gd name="connsiteY19" fmla="*/ 802457 h 3221116"/>
                <a:gd name="connsiteX20" fmla="*/ 1462242 w 3221102"/>
                <a:gd name="connsiteY20" fmla="*/ 801708 h 3221116"/>
                <a:gd name="connsiteX21" fmla="*/ 1956122 w 3221102"/>
                <a:gd name="connsiteY21" fmla="*/ 1110076 h 3221116"/>
                <a:gd name="connsiteX22" fmla="*/ 1973374 w 3221102"/>
                <a:gd name="connsiteY22" fmla="*/ 875315 h 3221116"/>
                <a:gd name="connsiteX23" fmla="*/ 2333414 w 3221102"/>
                <a:gd name="connsiteY23" fmla="*/ 875315 h 3221116"/>
                <a:gd name="connsiteX24" fmla="*/ 2324788 w 3221102"/>
                <a:gd name="connsiteY24" fmla="*/ 2054049 h 3221116"/>
                <a:gd name="connsiteX25" fmla="*/ 2661746 w 3221102"/>
                <a:gd name="connsiteY25" fmla="*/ 2179658 h 3221116"/>
                <a:gd name="connsiteX26" fmla="*/ 2691046 w 3221102"/>
                <a:gd name="connsiteY26" fmla="*/ 2188689 h 3221116"/>
                <a:gd name="connsiteX27" fmla="*/ 2667011 w 3221102"/>
                <a:gd name="connsiteY27" fmla="*/ 2175828 h 3221116"/>
                <a:gd name="connsiteX28" fmla="*/ 2332141 w 3221102"/>
                <a:gd name="connsiteY28" fmla="*/ 653899 h 3221116"/>
                <a:gd name="connsiteX29" fmla="*/ 776764 w 3221102"/>
                <a:gd name="connsiteY29" fmla="*/ 749845 h 3221116"/>
                <a:gd name="connsiteX30" fmla="*/ 631487 w 3221102"/>
                <a:gd name="connsiteY30" fmla="*/ 2301392 h 3221116"/>
                <a:gd name="connsiteX31" fmla="*/ 2142017 w 3221102"/>
                <a:gd name="connsiteY31" fmla="*/ 2684410 h 3221116"/>
                <a:gd name="connsiteX32" fmla="*/ 2324866 w 3221102"/>
                <a:gd name="connsiteY32" fmla="*/ 3053856 h 3221116"/>
                <a:gd name="connsiteX33" fmla="*/ 294693 w 3221102"/>
                <a:gd name="connsiteY33" fmla="*/ 2539075 h 3221116"/>
                <a:gd name="connsiteX34" fmla="*/ 489947 w 3221102"/>
                <a:gd name="connsiteY34" fmla="*/ 453774 h 3221116"/>
                <a:gd name="connsiteX35" fmla="*/ 1651152 w 3221102"/>
                <a:gd name="connsiteY35" fmla="*/ 501 h 3221116"/>
                <a:gd name="connsiteX0" fmla="*/ 2664630 w 3221102"/>
                <a:gd name="connsiteY0" fmla="*/ 2175617 h 3221116"/>
                <a:gd name="connsiteX1" fmla="*/ 2658205 w 3221102"/>
                <a:gd name="connsiteY1" fmla="*/ 2178566 h 3221116"/>
                <a:gd name="connsiteX2" fmla="*/ 2664630 w 3221102"/>
                <a:gd name="connsiteY2" fmla="*/ 2175617 h 3221116"/>
                <a:gd name="connsiteX3" fmla="*/ 1477043 w 3221102"/>
                <a:gd name="connsiteY3" fmla="*/ 1144372 h 3221116"/>
                <a:gd name="connsiteX4" fmla="*/ 1409070 w 3221102"/>
                <a:gd name="connsiteY4" fmla="*/ 1159393 h 3221116"/>
                <a:gd name="connsiteX5" fmla="*/ 1152384 w 3221102"/>
                <a:gd name="connsiteY5" fmla="*/ 1703728 h 3221116"/>
                <a:gd name="connsiteX6" fmla="*/ 1514013 w 3221102"/>
                <a:gd name="connsiteY6" fmla="*/ 2152290 h 3221116"/>
                <a:gd name="connsiteX7" fmla="*/ 1850815 w 3221102"/>
                <a:gd name="connsiteY7" fmla="*/ 1654259 h 3221116"/>
                <a:gd name="connsiteX8" fmla="*/ 1830467 w 3221102"/>
                <a:gd name="connsiteY8" fmla="*/ 1515986 h 3221116"/>
                <a:gd name="connsiteX9" fmla="*/ 1477043 w 3221102"/>
                <a:gd name="connsiteY9" fmla="*/ 1144372 h 3221116"/>
                <a:gd name="connsiteX10" fmla="*/ 1651152 w 3221102"/>
                <a:gd name="connsiteY10" fmla="*/ 501 h 3221116"/>
                <a:gd name="connsiteX11" fmla="*/ 2580395 w 3221102"/>
                <a:gd name="connsiteY11" fmla="*/ 324821 h 3221116"/>
                <a:gd name="connsiteX12" fmla="*/ 3030464 w 3221102"/>
                <a:gd name="connsiteY12" fmla="*/ 2370314 h 3221116"/>
                <a:gd name="connsiteX13" fmla="*/ 2585849 w 3221102"/>
                <a:gd name="connsiteY13" fmla="*/ 2588887 h 3221116"/>
                <a:gd name="connsiteX14" fmla="*/ 1973374 w 3221102"/>
                <a:gd name="connsiteY14" fmla="*/ 2195096 h 3221116"/>
                <a:gd name="connsiteX15" fmla="*/ 1390827 w 3221102"/>
                <a:gd name="connsiteY15" fmla="*/ 2527630 h 3221116"/>
                <a:gd name="connsiteX16" fmla="*/ 783896 w 3221102"/>
                <a:gd name="connsiteY16" fmla="*/ 1665044 h 3221116"/>
                <a:gd name="connsiteX17" fmla="*/ 1268509 w 3221102"/>
                <a:gd name="connsiteY17" fmla="*/ 819983 h 3221116"/>
                <a:gd name="connsiteX18" fmla="*/ 1328805 w 3221102"/>
                <a:gd name="connsiteY18" fmla="*/ 807930 h 3221116"/>
                <a:gd name="connsiteX19" fmla="*/ 1390827 w 3221102"/>
                <a:gd name="connsiteY19" fmla="*/ 802457 h 3221116"/>
                <a:gd name="connsiteX20" fmla="*/ 1462242 w 3221102"/>
                <a:gd name="connsiteY20" fmla="*/ 801708 h 3221116"/>
                <a:gd name="connsiteX21" fmla="*/ 1956122 w 3221102"/>
                <a:gd name="connsiteY21" fmla="*/ 1110076 h 3221116"/>
                <a:gd name="connsiteX22" fmla="*/ 1973374 w 3221102"/>
                <a:gd name="connsiteY22" fmla="*/ 875315 h 3221116"/>
                <a:gd name="connsiteX23" fmla="*/ 2333414 w 3221102"/>
                <a:gd name="connsiteY23" fmla="*/ 875315 h 3221116"/>
                <a:gd name="connsiteX24" fmla="*/ 2324788 w 3221102"/>
                <a:gd name="connsiteY24" fmla="*/ 2054049 h 3221116"/>
                <a:gd name="connsiteX25" fmla="*/ 2661746 w 3221102"/>
                <a:gd name="connsiteY25" fmla="*/ 2179658 h 3221116"/>
                <a:gd name="connsiteX26" fmla="*/ 2691046 w 3221102"/>
                <a:gd name="connsiteY26" fmla="*/ 2188689 h 3221116"/>
                <a:gd name="connsiteX27" fmla="*/ 2667011 w 3221102"/>
                <a:gd name="connsiteY27" fmla="*/ 2175828 h 3221116"/>
                <a:gd name="connsiteX28" fmla="*/ 2332141 w 3221102"/>
                <a:gd name="connsiteY28" fmla="*/ 653899 h 3221116"/>
                <a:gd name="connsiteX29" fmla="*/ 776764 w 3221102"/>
                <a:gd name="connsiteY29" fmla="*/ 749845 h 3221116"/>
                <a:gd name="connsiteX30" fmla="*/ 631487 w 3221102"/>
                <a:gd name="connsiteY30" fmla="*/ 2301392 h 3221116"/>
                <a:gd name="connsiteX31" fmla="*/ 2142017 w 3221102"/>
                <a:gd name="connsiteY31" fmla="*/ 2684410 h 3221116"/>
                <a:gd name="connsiteX32" fmla="*/ 2324866 w 3221102"/>
                <a:gd name="connsiteY32" fmla="*/ 3053856 h 3221116"/>
                <a:gd name="connsiteX33" fmla="*/ 294693 w 3221102"/>
                <a:gd name="connsiteY33" fmla="*/ 2539075 h 3221116"/>
                <a:gd name="connsiteX34" fmla="*/ 489947 w 3221102"/>
                <a:gd name="connsiteY34" fmla="*/ 453774 h 3221116"/>
                <a:gd name="connsiteX35" fmla="*/ 1651152 w 3221102"/>
                <a:gd name="connsiteY35" fmla="*/ 501 h 3221116"/>
                <a:gd name="connsiteX0" fmla="*/ 2664630 w 3151233"/>
                <a:gd name="connsiteY0" fmla="*/ 2175617 h 3221116"/>
                <a:gd name="connsiteX1" fmla="*/ 2658205 w 3151233"/>
                <a:gd name="connsiteY1" fmla="*/ 2178566 h 3221116"/>
                <a:gd name="connsiteX2" fmla="*/ 2664630 w 3151233"/>
                <a:gd name="connsiteY2" fmla="*/ 2175617 h 3221116"/>
                <a:gd name="connsiteX3" fmla="*/ 1477043 w 3151233"/>
                <a:gd name="connsiteY3" fmla="*/ 1144372 h 3221116"/>
                <a:gd name="connsiteX4" fmla="*/ 1409070 w 3151233"/>
                <a:gd name="connsiteY4" fmla="*/ 1159393 h 3221116"/>
                <a:gd name="connsiteX5" fmla="*/ 1152384 w 3151233"/>
                <a:gd name="connsiteY5" fmla="*/ 1703728 h 3221116"/>
                <a:gd name="connsiteX6" fmla="*/ 1514013 w 3151233"/>
                <a:gd name="connsiteY6" fmla="*/ 2152290 h 3221116"/>
                <a:gd name="connsiteX7" fmla="*/ 1850815 w 3151233"/>
                <a:gd name="connsiteY7" fmla="*/ 1654259 h 3221116"/>
                <a:gd name="connsiteX8" fmla="*/ 1830467 w 3151233"/>
                <a:gd name="connsiteY8" fmla="*/ 1515986 h 3221116"/>
                <a:gd name="connsiteX9" fmla="*/ 1477043 w 3151233"/>
                <a:gd name="connsiteY9" fmla="*/ 1144372 h 3221116"/>
                <a:gd name="connsiteX10" fmla="*/ 1651152 w 3151233"/>
                <a:gd name="connsiteY10" fmla="*/ 501 h 3221116"/>
                <a:gd name="connsiteX11" fmla="*/ 2580395 w 3151233"/>
                <a:gd name="connsiteY11" fmla="*/ 324821 h 3221116"/>
                <a:gd name="connsiteX12" fmla="*/ 3030464 w 3151233"/>
                <a:gd name="connsiteY12" fmla="*/ 2249544 h 3221116"/>
                <a:gd name="connsiteX13" fmla="*/ 2585849 w 3151233"/>
                <a:gd name="connsiteY13" fmla="*/ 2588887 h 3221116"/>
                <a:gd name="connsiteX14" fmla="*/ 1973374 w 3151233"/>
                <a:gd name="connsiteY14" fmla="*/ 2195096 h 3221116"/>
                <a:gd name="connsiteX15" fmla="*/ 1390827 w 3151233"/>
                <a:gd name="connsiteY15" fmla="*/ 2527630 h 3221116"/>
                <a:gd name="connsiteX16" fmla="*/ 783896 w 3151233"/>
                <a:gd name="connsiteY16" fmla="*/ 1665044 h 3221116"/>
                <a:gd name="connsiteX17" fmla="*/ 1268509 w 3151233"/>
                <a:gd name="connsiteY17" fmla="*/ 819983 h 3221116"/>
                <a:gd name="connsiteX18" fmla="*/ 1328805 w 3151233"/>
                <a:gd name="connsiteY18" fmla="*/ 807930 h 3221116"/>
                <a:gd name="connsiteX19" fmla="*/ 1390827 w 3151233"/>
                <a:gd name="connsiteY19" fmla="*/ 802457 h 3221116"/>
                <a:gd name="connsiteX20" fmla="*/ 1462242 w 3151233"/>
                <a:gd name="connsiteY20" fmla="*/ 801708 h 3221116"/>
                <a:gd name="connsiteX21" fmla="*/ 1956122 w 3151233"/>
                <a:gd name="connsiteY21" fmla="*/ 1110076 h 3221116"/>
                <a:gd name="connsiteX22" fmla="*/ 1973374 w 3151233"/>
                <a:gd name="connsiteY22" fmla="*/ 875315 h 3221116"/>
                <a:gd name="connsiteX23" fmla="*/ 2333414 w 3151233"/>
                <a:gd name="connsiteY23" fmla="*/ 875315 h 3221116"/>
                <a:gd name="connsiteX24" fmla="*/ 2324788 w 3151233"/>
                <a:gd name="connsiteY24" fmla="*/ 2054049 h 3221116"/>
                <a:gd name="connsiteX25" fmla="*/ 2661746 w 3151233"/>
                <a:gd name="connsiteY25" fmla="*/ 2179658 h 3221116"/>
                <a:gd name="connsiteX26" fmla="*/ 2691046 w 3151233"/>
                <a:gd name="connsiteY26" fmla="*/ 2188689 h 3221116"/>
                <a:gd name="connsiteX27" fmla="*/ 2667011 w 3151233"/>
                <a:gd name="connsiteY27" fmla="*/ 2175828 h 3221116"/>
                <a:gd name="connsiteX28" fmla="*/ 2332141 w 3151233"/>
                <a:gd name="connsiteY28" fmla="*/ 653899 h 3221116"/>
                <a:gd name="connsiteX29" fmla="*/ 776764 w 3151233"/>
                <a:gd name="connsiteY29" fmla="*/ 749845 h 3221116"/>
                <a:gd name="connsiteX30" fmla="*/ 631487 w 3151233"/>
                <a:gd name="connsiteY30" fmla="*/ 2301392 h 3221116"/>
                <a:gd name="connsiteX31" fmla="*/ 2142017 w 3151233"/>
                <a:gd name="connsiteY31" fmla="*/ 2684410 h 3221116"/>
                <a:gd name="connsiteX32" fmla="*/ 2324866 w 3151233"/>
                <a:gd name="connsiteY32" fmla="*/ 3053856 h 3221116"/>
                <a:gd name="connsiteX33" fmla="*/ 294693 w 3151233"/>
                <a:gd name="connsiteY33" fmla="*/ 2539075 h 3221116"/>
                <a:gd name="connsiteX34" fmla="*/ 489947 w 3151233"/>
                <a:gd name="connsiteY34" fmla="*/ 453774 h 3221116"/>
                <a:gd name="connsiteX35" fmla="*/ 1651152 w 3151233"/>
                <a:gd name="connsiteY35" fmla="*/ 501 h 3221116"/>
                <a:gd name="connsiteX0" fmla="*/ 2664630 w 3161851"/>
                <a:gd name="connsiteY0" fmla="*/ 2175617 h 3221116"/>
                <a:gd name="connsiteX1" fmla="*/ 2658205 w 3161851"/>
                <a:gd name="connsiteY1" fmla="*/ 2178566 h 3221116"/>
                <a:gd name="connsiteX2" fmla="*/ 2664630 w 3161851"/>
                <a:gd name="connsiteY2" fmla="*/ 2175617 h 3221116"/>
                <a:gd name="connsiteX3" fmla="*/ 1477043 w 3161851"/>
                <a:gd name="connsiteY3" fmla="*/ 1144372 h 3221116"/>
                <a:gd name="connsiteX4" fmla="*/ 1409070 w 3161851"/>
                <a:gd name="connsiteY4" fmla="*/ 1159393 h 3221116"/>
                <a:gd name="connsiteX5" fmla="*/ 1152384 w 3161851"/>
                <a:gd name="connsiteY5" fmla="*/ 1703728 h 3221116"/>
                <a:gd name="connsiteX6" fmla="*/ 1514013 w 3161851"/>
                <a:gd name="connsiteY6" fmla="*/ 2152290 h 3221116"/>
                <a:gd name="connsiteX7" fmla="*/ 1850815 w 3161851"/>
                <a:gd name="connsiteY7" fmla="*/ 1654259 h 3221116"/>
                <a:gd name="connsiteX8" fmla="*/ 1830467 w 3161851"/>
                <a:gd name="connsiteY8" fmla="*/ 1515986 h 3221116"/>
                <a:gd name="connsiteX9" fmla="*/ 1477043 w 3161851"/>
                <a:gd name="connsiteY9" fmla="*/ 1144372 h 3221116"/>
                <a:gd name="connsiteX10" fmla="*/ 1651152 w 3161851"/>
                <a:gd name="connsiteY10" fmla="*/ 501 h 3221116"/>
                <a:gd name="connsiteX11" fmla="*/ 2580395 w 3161851"/>
                <a:gd name="connsiteY11" fmla="*/ 324821 h 3221116"/>
                <a:gd name="connsiteX12" fmla="*/ 3030464 w 3161851"/>
                <a:gd name="connsiteY12" fmla="*/ 2249544 h 3221116"/>
                <a:gd name="connsiteX13" fmla="*/ 2585849 w 3161851"/>
                <a:gd name="connsiteY13" fmla="*/ 2588887 h 3221116"/>
                <a:gd name="connsiteX14" fmla="*/ 1973374 w 3161851"/>
                <a:gd name="connsiteY14" fmla="*/ 2195096 h 3221116"/>
                <a:gd name="connsiteX15" fmla="*/ 1390827 w 3161851"/>
                <a:gd name="connsiteY15" fmla="*/ 2527630 h 3221116"/>
                <a:gd name="connsiteX16" fmla="*/ 783896 w 3161851"/>
                <a:gd name="connsiteY16" fmla="*/ 1665044 h 3221116"/>
                <a:gd name="connsiteX17" fmla="*/ 1268509 w 3161851"/>
                <a:gd name="connsiteY17" fmla="*/ 819983 h 3221116"/>
                <a:gd name="connsiteX18" fmla="*/ 1328805 w 3161851"/>
                <a:gd name="connsiteY18" fmla="*/ 807930 h 3221116"/>
                <a:gd name="connsiteX19" fmla="*/ 1390827 w 3161851"/>
                <a:gd name="connsiteY19" fmla="*/ 802457 h 3221116"/>
                <a:gd name="connsiteX20" fmla="*/ 1462242 w 3161851"/>
                <a:gd name="connsiteY20" fmla="*/ 801708 h 3221116"/>
                <a:gd name="connsiteX21" fmla="*/ 1956122 w 3161851"/>
                <a:gd name="connsiteY21" fmla="*/ 1110076 h 3221116"/>
                <a:gd name="connsiteX22" fmla="*/ 1973374 w 3161851"/>
                <a:gd name="connsiteY22" fmla="*/ 875315 h 3221116"/>
                <a:gd name="connsiteX23" fmla="*/ 2333414 w 3161851"/>
                <a:gd name="connsiteY23" fmla="*/ 875315 h 3221116"/>
                <a:gd name="connsiteX24" fmla="*/ 2324788 w 3161851"/>
                <a:gd name="connsiteY24" fmla="*/ 2054049 h 3221116"/>
                <a:gd name="connsiteX25" fmla="*/ 2661746 w 3161851"/>
                <a:gd name="connsiteY25" fmla="*/ 2179658 h 3221116"/>
                <a:gd name="connsiteX26" fmla="*/ 2691046 w 3161851"/>
                <a:gd name="connsiteY26" fmla="*/ 2188689 h 3221116"/>
                <a:gd name="connsiteX27" fmla="*/ 2667011 w 3161851"/>
                <a:gd name="connsiteY27" fmla="*/ 2175828 h 3221116"/>
                <a:gd name="connsiteX28" fmla="*/ 2332141 w 3161851"/>
                <a:gd name="connsiteY28" fmla="*/ 653899 h 3221116"/>
                <a:gd name="connsiteX29" fmla="*/ 776764 w 3161851"/>
                <a:gd name="connsiteY29" fmla="*/ 749845 h 3221116"/>
                <a:gd name="connsiteX30" fmla="*/ 631487 w 3161851"/>
                <a:gd name="connsiteY30" fmla="*/ 2301392 h 3221116"/>
                <a:gd name="connsiteX31" fmla="*/ 2142017 w 3161851"/>
                <a:gd name="connsiteY31" fmla="*/ 2684410 h 3221116"/>
                <a:gd name="connsiteX32" fmla="*/ 2324866 w 3161851"/>
                <a:gd name="connsiteY32" fmla="*/ 3053856 h 3221116"/>
                <a:gd name="connsiteX33" fmla="*/ 294693 w 3161851"/>
                <a:gd name="connsiteY33" fmla="*/ 2539075 h 3221116"/>
                <a:gd name="connsiteX34" fmla="*/ 489947 w 3161851"/>
                <a:gd name="connsiteY34" fmla="*/ 453774 h 3221116"/>
                <a:gd name="connsiteX35" fmla="*/ 1651152 w 3161851"/>
                <a:gd name="connsiteY35" fmla="*/ 501 h 3221116"/>
                <a:gd name="connsiteX0" fmla="*/ 2664630 w 3182629"/>
                <a:gd name="connsiteY0" fmla="*/ 2175617 h 3221116"/>
                <a:gd name="connsiteX1" fmla="*/ 2658205 w 3182629"/>
                <a:gd name="connsiteY1" fmla="*/ 2178566 h 3221116"/>
                <a:gd name="connsiteX2" fmla="*/ 2664630 w 3182629"/>
                <a:gd name="connsiteY2" fmla="*/ 2175617 h 3221116"/>
                <a:gd name="connsiteX3" fmla="*/ 1477043 w 3182629"/>
                <a:gd name="connsiteY3" fmla="*/ 1144372 h 3221116"/>
                <a:gd name="connsiteX4" fmla="*/ 1409070 w 3182629"/>
                <a:gd name="connsiteY4" fmla="*/ 1159393 h 3221116"/>
                <a:gd name="connsiteX5" fmla="*/ 1152384 w 3182629"/>
                <a:gd name="connsiteY5" fmla="*/ 1703728 h 3221116"/>
                <a:gd name="connsiteX6" fmla="*/ 1514013 w 3182629"/>
                <a:gd name="connsiteY6" fmla="*/ 2152290 h 3221116"/>
                <a:gd name="connsiteX7" fmla="*/ 1850815 w 3182629"/>
                <a:gd name="connsiteY7" fmla="*/ 1654259 h 3221116"/>
                <a:gd name="connsiteX8" fmla="*/ 1830467 w 3182629"/>
                <a:gd name="connsiteY8" fmla="*/ 1515986 h 3221116"/>
                <a:gd name="connsiteX9" fmla="*/ 1477043 w 3182629"/>
                <a:gd name="connsiteY9" fmla="*/ 1144372 h 3221116"/>
                <a:gd name="connsiteX10" fmla="*/ 1651152 w 3182629"/>
                <a:gd name="connsiteY10" fmla="*/ 501 h 3221116"/>
                <a:gd name="connsiteX11" fmla="*/ 2580395 w 3182629"/>
                <a:gd name="connsiteY11" fmla="*/ 324821 h 3221116"/>
                <a:gd name="connsiteX12" fmla="*/ 3030464 w 3182629"/>
                <a:gd name="connsiteY12" fmla="*/ 2249544 h 3221116"/>
                <a:gd name="connsiteX13" fmla="*/ 2585849 w 3182629"/>
                <a:gd name="connsiteY13" fmla="*/ 2588887 h 3221116"/>
                <a:gd name="connsiteX14" fmla="*/ 1973374 w 3182629"/>
                <a:gd name="connsiteY14" fmla="*/ 2195096 h 3221116"/>
                <a:gd name="connsiteX15" fmla="*/ 1390827 w 3182629"/>
                <a:gd name="connsiteY15" fmla="*/ 2527630 h 3221116"/>
                <a:gd name="connsiteX16" fmla="*/ 783896 w 3182629"/>
                <a:gd name="connsiteY16" fmla="*/ 1665044 h 3221116"/>
                <a:gd name="connsiteX17" fmla="*/ 1268509 w 3182629"/>
                <a:gd name="connsiteY17" fmla="*/ 819983 h 3221116"/>
                <a:gd name="connsiteX18" fmla="*/ 1328805 w 3182629"/>
                <a:gd name="connsiteY18" fmla="*/ 807930 h 3221116"/>
                <a:gd name="connsiteX19" fmla="*/ 1390827 w 3182629"/>
                <a:gd name="connsiteY19" fmla="*/ 802457 h 3221116"/>
                <a:gd name="connsiteX20" fmla="*/ 1462242 w 3182629"/>
                <a:gd name="connsiteY20" fmla="*/ 801708 h 3221116"/>
                <a:gd name="connsiteX21" fmla="*/ 1956122 w 3182629"/>
                <a:gd name="connsiteY21" fmla="*/ 1110076 h 3221116"/>
                <a:gd name="connsiteX22" fmla="*/ 1973374 w 3182629"/>
                <a:gd name="connsiteY22" fmla="*/ 875315 h 3221116"/>
                <a:gd name="connsiteX23" fmla="*/ 2333414 w 3182629"/>
                <a:gd name="connsiteY23" fmla="*/ 875315 h 3221116"/>
                <a:gd name="connsiteX24" fmla="*/ 2324788 w 3182629"/>
                <a:gd name="connsiteY24" fmla="*/ 2054049 h 3221116"/>
                <a:gd name="connsiteX25" fmla="*/ 2661746 w 3182629"/>
                <a:gd name="connsiteY25" fmla="*/ 2179658 h 3221116"/>
                <a:gd name="connsiteX26" fmla="*/ 2691046 w 3182629"/>
                <a:gd name="connsiteY26" fmla="*/ 2188689 h 3221116"/>
                <a:gd name="connsiteX27" fmla="*/ 2667011 w 3182629"/>
                <a:gd name="connsiteY27" fmla="*/ 2175828 h 3221116"/>
                <a:gd name="connsiteX28" fmla="*/ 2332141 w 3182629"/>
                <a:gd name="connsiteY28" fmla="*/ 653899 h 3221116"/>
                <a:gd name="connsiteX29" fmla="*/ 776764 w 3182629"/>
                <a:gd name="connsiteY29" fmla="*/ 749845 h 3221116"/>
                <a:gd name="connsiteX30" fmla="*/ 631487 w 3182629"/>
                <a:gd name="connsiteY30" fmla="*/ 2301392 h 3221116"/>
                <a:gd name="connsiteX31" fmla="*/ 2142017 w 3182629"/>
                <a:gd name="connsiteY31" fmla="*/ 2684410 h 3221116"/>
                <a:gd name="connsiteX32" fmla="*/ 2324866 w 3182629"/>
                <a:gd name="connsiteY32" fmla="*/ 3053856 h 3221116"/>
                <a:gd name="connsiteX33" fmla="*/ 294693 w 3182629"/>
                <a:gd name="connsiteY33" fmla="*/ 2539075 h 3221116"/>
                <a:gd name="connsiteX34" fmla="*/ 489947 w 3182629"/>
                <a:gd name="connsiteY34" fmla="*/ 453774 h 3221116"/>
                <a:gd name="connsiteX35" fmla="*/ 1651152 w 3182629"/>
                <a:gd name="connsiteY35" fmla="*/ 501 h 3221116"/>
                <a:gd name="connsiteX0" fmla="*/ 2664630 w 3189723"/>
                <a:gd name="connsiteY0" fmla="*/ 2175617 h 3221116"/>
                <a:gd name="connsiteX1" fmla="*/ 2658205 w 3189723"/>
                <a:gd name="connsiteY1" fmla="*/ 2178566 h 3221116"/>
                <a:gd name="connsiteX2" fmla="*/ 2664630 w 3189723"/>
                <a:gd name="connsiteY2" fmla="*/ 2175617 h 3221116"/>
                <a:gd name="connsiteX3" fmla="*/ 1477043 w 3189723"/>
                <a:gd name="connsiteY3" fmla="*/ 1144372 h 3221116"/>
                <a:gd name="connsiteX4" fmla="*/ 1409070 w 3189723"/>
                <a:gd name="connsiteY4" fmla="*/ 1159393 h 3221116"/>
                <a:gd name="connsiteX5" fmla="*/ 1152384 w 3189723"/>
                <a:gd name="connsiteY5" fmla="*/ 1703728 h 3221116"/>
                <a:gd name="connsiteX6" fmla="*/ 1514013 w 3189723"/>
                <a:gd name="connsiteY6" fmla="*/ 2152290 h 3221116"/>
                <a:gd name="connsiteX7" fmla="*/ 1850815 w 3189723"/>
                <a:gd name="connsiteY7" fmla="*/ 1654259 h 3221116"/>
                <a:gd name="connsiteX8" fmla="*/ 1830467 w 3189723"/>
                <a:gd name="connsiteY8" fmla="*/ 1515986 h 3221116"/>
                <a:gd name="connsiteX9" fmla="*/ 1477043 w 3189723"/>
                <a:gd name="connsiteY9" fmla="*/ 1144372 h 3221116"/>
                <a:gd name="connsiteX10" fmla="*/ 1651152 w 3189723"/>
                <a:gd name="connsiteY10" fmla="*/ 501 h 3221116"/>
                <a:gd name="connsiteX11" fmla="*/ 2580395 w 3189723"/>
                <a:gd name="connsiteY11" fmla="*/ 324821 h 3221116"/>
                <a:gd name="connsiteX12" fmla="*/ 3030464 w 3189723"/>
                <a:gd name="connsiteY12" fmla="*/ 2249544 h 3221116"/>
                <a:gd name="connsiteX13" fmla="*/ 2585849 w 3189723"/>
                <a:gd name="connsiteY13" fmla="*/ 2588887 h 3221116"/>
                <a:gd name="connsiteX14" fmla="*/ 1973374 w 3189723"/>
                <a:gd name="connsiteY14" fmla="*/ 2195096 h 3221116"/>
                <a:gd name="connsiteX15" fmla="*/ 1390827 w 3189723"/>
                <a:gd name="connsiteY15" fmla="*/ 2527630 h 3221116"/>
                <a:gd name="connsiteX16" fmla="*/ 783896 w 3189723"/>
                <a:gd name="connsiteY16" fmla="*/ 1665044 h 3221116"/>
                <a:gd name="connsiteX17" fmla="*/ 1268509 w 3189723"/>
                <a:gd name="connsiteY17" fmla="*/ 819983 h 3221116"/>
                <a:gd name="connsiteX18" fmla="*/ 1328805 w 3189723"/>
                <a:gd name="connsiteY18" fmla="*/ 807930 h 3221116"/>
                <a:gd name="connsiteX19" fmla="*/ 1390827 w 3189723"/>
                <a:gd name="connsiteY19" fmla="*/ 802457 h 3221116"/>
                <a:gd name="connsiteX20" fmla="*/ 1462242 w 3189723"/>
                <a:gd name="connsiteY20" fmla="*/ 801708 h 3221116"/>
                <a:gd name="connsiteX21" fmla="*/ 1956122 w 3189723"/>
                <a:gd name="connsiteY21" fmla="*/ 1110076 h 3221116"/>
                <a:gd name="connsiteX22" fmla="*/ 1973374 w 3189723"/>
                <a:gd name="connsiteY22" fmla="*/ 875315 h 3221116"/>
                <a:gd name="connsiteX23" fmla="*/ 2333414 w 3189723"/>
                <a:gd name="connsiteY23" fmla="*/ 875315 h 3221116"/>
                <a:gd name="connsiteX24" fmla="*/ 2324788 w 3189723"/>
                <a:gd name="connsiteY24" fmla="*/ 2054049 h 3221116"/>
                <a:gd name="connsiteX25" fmla="*/ 2661746 w 3189723"/>
                <a:gd name="connsiteY25" fmla="*/ 2179658 h 3221116"/>
                <a:gd name="connsiteX26" fmla="*/ 2691046 w 3189723"/>
                <a:gd name="connsiteY26" fmla="*/ 2188689 h 3221116"/>
                <a:gd name="connsiteX27" fmla="*/ 2667011 w 3189723"/>
                <a:gd name="connsiteY27" fmla="*/ 2175828 h 3221116"/>
                <a:gd name="connsiteX28" fmla="*/ 2332141 w 3189723"/>
                <a:gd name="connsiteY28" fmla="*/ 653899 h 3221116"/>
                <a:gd name="connsiteX29" fmla="*/ 776764 w 3189723"/>
                <a:gd name="connsiteY29" fmla="*/ 749845 h 3221116"/>
                <a:gd name="connsiteX30" fmla="*/ 631487 w 3189723"/>
                <a:gd name="connsiteY30" fmla="*/ 2301392 h 3221116"/>
                <a:gd name="connsiteX31" fmla="*/ 2142017 w 3189723"/>
                <a:gd name="connsiteY31" fmla="*/ 2684410 h 3221116"/>
                <a:gd name="connsiteX32" fmla="*/ 2324866 w 3189723"/>
                <a:gd name="connsiteY32" fmla="*/ 3053856 h 3221116"/>
                <a:gd name="connsiteX33" fmla="*/ 294693 w 3189723"/>
                <a:gd name="connsiteY33" fmla="*/ 2539075 h 3221116"/>
                <a:gd name="connsiteX34" fmla="*/ 489947 w 3189723"/>
                <a:gd name="connsiteY34" fmla="*/ 453774 h 3221116"/>
                <a:gd name="connsiteX35" fmla="*/ 1651152 w 3189723"/>
                <a:gd name="connsiteY35" fmla="*/ 501 h 3221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189723" h="3221116">
                  <a:moveTo>
                    <a:pt x="2664630" y="2175617"/>
                  </a:moveTo>
                  <a:lnTo>
                    <a:pt x="2658205" y="2178566"/>
                  </a:lnTo>
                  <a:cubicBezTo>
                    <a:pt x="2662222" y="2175972"/>
                    <a:pt x="2664284" y="2175096"/>
                    <a:pt x="2664630" y="2175617"/>
                  </a:cubicBezTo>
                  <a:close/>
                  <a:moveTo>
                    <a:pt x="1477043" y="1144372"/>
                  </a:moveTo>
                  <a:lnTo>
                    <a:pt x="1409070" y="1159393"/>
                  </a:lnTo>
                  <a:cubicBezTo>
                    <a:pt x="1167974" y="1216277"/>
                    <a:pt x="1134894" y="1538245"/>
                    <a:pt x="1152384" y="1703728"/>
                  </a:cubicBezTo>
                  <a:cubicBezTo>
                    <a:pt x="1169874" y="1869211"/>
                    <a:pt x="1272747" y="2156947"/>
                    <a:pt x="1514013" y="2152290"/>
                  </a:cubicBezTo>
                  <a:cubicBezTo>
                    <a:pt x="1680659" y="2149073"/>
                    <a:pt x="1865876" y="1940767"/>
                    <a:pt x="1850815" y="1654259"/>
                  </a:cubicBezTo>
                  <a:cubicBezTo>
                    <a:pt x="1844015" y="1608142"/>
                    <a:pt x="1837162" y="1561942"/>
                    <a:pt x="1830467" y="1515986"/>
                  </a:cubicBezTo>
                  <a:cubicBezTo>
                    <a:pt x="1779361" y="1292438"/>
                    <a:pt x="1635542" y="1134285"/>
                    <a:pt x="1477043" y="1144372"/>
                  </a:cubicBezTo>
                  <a:close/>
                  <a:moveTo>
                    <a:pt x="1651152" y="501"/>
                  </a:moveTo>
                  <a:cubicBezTo>
                    <a:pt x="1977584" y="8635"/>
                    <a:pt x="2235425" y="52153"/>
                    <a:pt x="2580395" y="324821"/>
                  </a:cubicBezTo>
                  <a:cubicBezTo>
                    <a:pt x="3000061" y="656529"/>
                    <a:pt x="3430704" y="1549940"/>
                    <a:pt x="3030464" y="2249544"/>
                  </a:cubicBezTo>
                  <a:cubicBezTo>
                    <a:pt x="2882259" y="2451798"/>
                    <a:pt x="2785813" y="2507403"/>
                    <a:pt x="2585849" y="2588887"/>
                  </a:cubicBezTo>
                  <a:cubicBezTo>
                    <a:pt x="2194785" y="2615774"/>
                    <a:pt x="1984876" y="2478759"/>
                    <a:pt x="1973374" y="2195096"/>
                  </a:cubicBezTo>
                  <a:cubicBezTo>
                    <a:pt x="1841986" y="2496540"/>
                    <a:pt x="1610941" y="2555551"/>
                    <a:pt x="1390827" y="2527630"/>
                  </a:cubicBezTo>
                  <a:cubicBezTo>
                    <a:pt x="1131071" y="2494680"/>
                    <a:pt x="853863" y="2136270"/>
                    <a:pt x="783896" y="1665044"/>
                  </a:cubicBezTo>
                  <a:cubicBezTo>
                    <a:pt x="715204" y="1202409"/>
                    <a:pt x="991941" y="900416"/>
                    <a:pt x="1268509" y="819983"/>
                  </a:cubicBezTo>
                  <a:cubicBezTo>
                    <a:pt x="1288264" y="814237"/>
                    <a:pt x="1308391" y="810536"/>
                    <a:pt x="1328805" y="807930"/>
                  </a:cubicBezTo>
                  <a:cubicBezTo>
                    <a:pt x="1349219" y="805325"/>
                    <a:pt x="1369921" y="803817"/>
                    <a:pt x="1390827" y="802457"/>
                  </a:cubicBezTo>
                  <a:cubicBezTo>
                    <a:pt x="1416795" y="800769"/>
                    <a:pt x="1355770" y="788713"/>
                    <a:pt x="1462242" y="801708"/>
                  </a:cubicBezTo>
                  <a:cubicBezTo>
                    <a:pt x="1599590" y="818472"/>
                    <a:pt x="1776043" y="890774"/>
                    <a:pt x="1956122" y="1110076"/>
                  </a:cubicBezTo>
                  <a:lnTo>
                    <a:pt x="1973374" y="875315"/>
                  </a:lnTo>
                  <a:lnTo>
                    <a:pt x="2333414" y="875315"/>
                  </a:lnTo>
                  <a:cubicBezTo>
                    <a:pt x="2330539" y="1325736"/>
                    <a:pt x="2327663" y="1603628"/>
                    <a:pt x="2324788" y="2054049"/>
                  </a:cubicBezTo>
                  <a:cubicBezTo>
                    <a:pt x="2290850" y="2479718"/>
                    <a:pt x="2627788" y="2217580"/>
                    <a:pt x="2661746" y="2179658"/>
                  </a:cubicBezTo>
                  <a:lnTo>
                    <a:pt x="2691046" y="2188689"/>
                  </a:lnTo>
                  <a:lnTo>
                    <a:pt x="2667011" y="2175828"/>
                  </a:lnTo>
                  <a:cubicBezTo>
                    <a:pt x="2945550" y="1655295"/>
                    <a:pt x="2803444" y="1009445"/>
                    <a:pt x="2332141" y="653899"/>
                  </a:cubicBezTo>
                  <a:cubicBezTo>
                    <a:pt x="1860838" y="298353"/>
                    <a:pt x="1200794" y="339069"/>
                    <a:pt x="776764" y="749845"/>
                  </a:cubicBezTo>
                  <a:cubicBezTo>
                    <a:pt x="352733" y="1160621"/>
                    <a:pt x="291083" y="1819040"/>
                    <a:pt x="631487" y="2301392"/>
                  </a:cubicBezTo>
                  <a:cubicBezTo>
                    <a:pt x="971891" y="2783745"/>
                    <a:pt x="1612904" y="2946283"/>
                    <a:pt x="2142017" y="2684410"/>
                  </a:cubicBezTo>
                  <a:lnTo>
                    <a:pt x="2324866" y="3053856"/>
                  </a:lnTo>
                  <a:cubicBezTo>
                    <a:pt x="1613730" y="3405817"/>
                    <a:pt x="752200" y="3187363"/>
                    <a:pt x="294693" y="2539075"/>
                  </a:cubicBezTo>
                  <a:cubicBezTo>
                    <a:pt x="-162814" y="1890787"/>
                    <a:pt x="-79956" y="1005863"/>
                    <a:pt x="489947" y="453774"/>
                  </a:cubicBezTo>
                  <a:cubicBezTo>
                    <a:pt x="810518" y="143225"/>
                    <a:pt x="1231454" y="-9956"/>
                    <a:pt x="1651152" y="50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solidFill>
                  <a:schemeClr val="tx1"/>
                </a:solidFill>
              </a:endParaRPr>
            </a:p>
          </p:txBody>
        </p:sp>
        <p:grpSp>
          <p:nvGrpSpPr>
            <p:cNvPr id="106" name="Google Shape;10001;p74"/>
            <p:cNvGrpSpPr/>
            <p:nvPr/>
          </p:nvGrpSpPr>
          <p:grpSpPr>
            <a:xfrm>
              <a:off x="10882933" y="5417608"/>
              <a:ext cx="583830" cy="583829"/>
              <a:chOff x="-65145700" y="3727425"/>
              <a:chExt cx="317425" cy="317425"/>
            </a:xfrm>
            <a:grpFill/>
          </p:grpSpPr>
          <p:sp>
            <p:nvSpPr>
              <p:cNvPr id="107" name="Google Shape;10002;p74"/>
              <p:cNvSpPr/>
              <p:nvPr/>
            </p:nvSpPr>
            <p:spPr>
              <a:xfrm>
                <a:off x="-65145700" y="3769150"/>
                <a:ext cx="275675" cy="275700"/>
              </a:xfrm>
              <a:custGeom>
                <a:avLst/>
                <a:gdLst/>
                <a:ahLst/>
                <a:cxnLst/>
                <a:rect l="l" t="t" r="r" b="b"/>
                <a:pathLst>
                  <a:path w="11027" h="11028" extrusionOk="0">
                    <a:moveTo>
                      <a:pt x="5514" y="1"/>
                    </a:moveTo>
                    <a:cubicBezTo>
                      <a:pt x="2489" y="1"/>
                      <a:pt x="0" y="2458"/>
                      <a:pt x="0" y="5514"/>
                    </a:cubicBezTo>
                    <a:cubicBezTo>
                      <a:pt x="0" y="8539"/>
                      <a:pt x="2489" y="11027"/>
                      <a:pt x="5514" y="11027"/>
                    </a:cubicBezTo>
                    <a:cubicBezTo>
                      <a:pt x="8538" y="11027"/>
                      <a:pt x="11027" y="8539"/>
                      <a:pt x="11027" y="5514"/>
                    </a:cubicBezTo>
                    <a:cubicBezTo>
                      <a:pt x="11027" y="5294"/>
                      <a:pt x="10869" y="5105"/>
                      <a:pt x="10649" y="5105"/>
                    </a:cubicBezTo>
                    <a:lnTo>
                      <a:pt x="5955" y="5105"/>
                    </a:lnTo>
                    <a:lnTo>
                      <a:pt x="5955" y="410"/>
                    </a:lnTo>
                    <a:cubicBezTo>
                      <a:pt x="5955" y="190"/>
                      <a:pt x="5766" y="1"/>
                      <a:pt x="5514" y="1"/>
                    </a:cubicBezTo>
                    <a:close/>
                  </a:path>
                </a:pathLst>
              </a:custGeom>
              <a:grpFill/>
              <a:ln>
                <a:noFill/>
              </a:ln>
            </p:spPr>
            <p:txBody>
              <a:bodyPr spcFirstLastPara="1" wrap="square" lIns="68569" tIns="68569" rIns="68569" bIns="68569" anchor="ctr" anchorCtr="0">
                <a:noAutofit/>
              </a:bodyPr>
              <a:lstStyle/>
              <a:p>
                <a:endParaRPr sz="1050"/>
              </a:p>
            </p:txBody>
          </p:sp>
          <p:sp>
            <p:nvSpPr>
              <p:cNvPr id="108" name="Google Shape;10003;p74"/>
              <p:cNvSpPr/>
              <p:nvPr/>
            </p:nvSpPr>
            <p:spPr>
              <a:xfrm>
                <a:off x="-64977150" y="3727425"/>
                <a:ext cx="148875" cy="147300"/>
              </a:xfrm>
              <a:custGeom>
                <a:avLst/>
                <a:gdLst/>
                <a:ahLst/>
                <a:cxnLst/>
                <a:rect l="l" t="t" r="r" b="b"/>
                <a:pathLst>
                  <a:path w="5955" h="5892" extrusionOk="0">
                    <a:moveTo>
                      <a:pt x="441" y="0"/>
                    </a:moveTo>
                    <a:cubicBezTo>
                      <a:pt x="189" y="0"/>
                      <a:pt x="0" y="158"/>
                      <a:pt x="0" y="378"/>
                    </a:cubicBezTo>
                    <a:lnTo>
                      <a:pt x="0" y="5513"/>
                    </a:lnTo>
                    <a:cubicBezTo>
                      <a:pt x="0" y="5702"/>
                      <a:pt x="189" y="5891"/>
                      <a:pt x="441" y="5891"/>
                    </a:cubicBezTo>
                    <a:lnTo>
                      <a:pt x="5514" y="5891"/>
                    </a:lnTo>
                    <a:cubicBezTo>
                      <a:pt x="5734" y="5891"/>
                      <a:pt x="5955" y="5702"/>
                      <a:pt x="5955" y="5513"/>
                    </a:cubicBezTo>
                    <a:cubicBezTo>
                      <a:pt x="5955" y="2489"/>
                      <a:pt x="3466" y="0"/>
                      <a:pt x="441" y="0"/>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132" name="Google Shape;10027;p74"/>
            <p:cNvGrpSpPr/>
            <p:nvPr/>
          </p:nvGrpSpPr>
          <p:grpSpPr>
            <a:xfrm>
              <a:off x="5386424" y="3702820"/>
              <a:ext cx="558124" cy="508110"/>
              <a:chOff x="-61354875" y="3751050"/>
              <a:chExt cx="316650" cy="288275"/>
            </a:xfrm>
            <a:grpFill/>
          </p:grpSpPr>
          <p:sp>
            <p:nvSpPr>
              <p:cNvPr id="133" name="Google Shape;10028;p74"/>
              <p:cNvSpPr/>
              <p:nvPr/>
            </p:nvSpPr>
            <p:spPr>
              <a:xfrm>
                <a:off x="-61200500" y="3875475"/>
                <a:ext cx="41775" cy="41000"/>
              </a:xfrm>
              <a:custGeom>
                <a:avLst/>
                <a:gdLst/>
                <a:ahLst/>
                <a:cxnLst/>
                <a:rect l="l" t="t" r="r" b="b"/>
                <a:pathLst>
                  <a:path w="1671" h="1640" extrusionOk="0">
                    <a:moveTo>
                      <a:pt x="820" y="1"/>
                    </a:moveTo>
                    <a:cubicBezTo>
                      <a:pt x="379" y="1"/>
                      <a:pt x="1" y="348"/>
                      <a:pt x="1" y="820"/>
                    </a:cubicBezTo>
                    <a:cubicBezTo>
                      <a:pt x="1" y="1261"/>
                      <a:pt x="379" y="1639"/>
                      <a:pt x="820" y="1639"/>
                    </a:cubicBezTo>
                    <a:cubicBezTo>
                      <a:pt x="1292" y="1639"/>
                      <a:pt x="1670" y="1261"/>
                      <a:pt x="1670" y="820"/>
                    </a:cubicBezTo>
                    <a:cubicBezTo>
                      <a:pt x="1670" y="348"/>
                      <a:pt x="1292" y="1"/>
                      <a:pt x="820" y="1"/>
                    </a:cubicBezTo>
                    <a:close/>
                  </a:path>
                </a:pathLst>
              </a:custGeom>
              <a:grpFill/>
              <a:ln>
                <a:noFill/>
              </a:ln>
            </p:spPr>
            <p:txBody>
              <a:bodyPr spcFirstLastPara="1" wrap="square" lIns="68569" tIns="68569" rIns="68569" bIns="68569" anchor="ctr" anchorCtr="0">
                <a:noAutofit/>
              </a:bodyPr>
              <a:lstStyle/>
              <a:p>
                <a:endParaRPr sz="1050"/>
              </a:p>
            </p:txBody>
          </p:sp>
          <p:sp>
            <p:nvSpPr>
              <p:cNvPr id="134" name="Google Shape;10029;p74"/>
              <p:cNvSpPr/>
              <p:nvPr/>
            </p:nvSpPr>
            <p:spPr>
              <a:xfrm>
                <a:off x="-61293425" y="3813275"/>
                <a:ext cx="192975" cy="165425"/>
              </a:xfrm>
              <a:custGeom>
                <a:avLst/>
                <a:gdLst/>
                <a:ahLst/>
                <a:cxnLst/>
                <a:rect l="l" t="t" r="r" b="b"/>
                <a:pathLst>
                  <a:path w="7719" h="6617" extrusionOk="0">
                    <a:moveTo>
                      <a:pt x="6191" y="1260"/>
                    </a:moveTo>
                    <a:cubicBezTo>
                      <a:pt x="6301" y="1260"/>
                      <a:pt x="6411" y="1292"/>
                      <a:pt x="6490" y="1355"/>
                    </a:cubicBezTo>
                    <a:cubicBezTo>
                      <a:pt x="6648" y="1512"/>
                      <a:pt x="6648" y="1796"/>
                      <a:pt x="6490" y="1953"/>
                    </a:cubicBezTo>
                    <a:lnTo>
                      <a:pt x="5954" y="2457"/>
                    </a:lnTo>
                    <a:cubicBezTo>
                      <a:pt x="6112" y="2709"/>
                      <a:pt x="6207" y="3025"/>
                      <a:pt x="6207" y="3308"/>
                    </a:cubicBezTo>
                    <a:cubicBezTo>
                      <a:pt x="6207" y="3592"/>
                      <a:pt x="6112" y="3907"/>
                      <a:pt x="5954" y="4127"/>
                    </a:cubicBezTo>
                    <a:lnTo>
                      <a:pt x="6490" y="4631"/>
                    </a:lnTo>
                    <a:cubicBezTo>
                      <a:pt x="6648" y="4789"/>
                      <a:pt x="6648" y="5072"/>
                      <a:pt x="6490" y="5230"/>
                    </a:cubicBezTo>
                    <a:cubicBezTo>
                      <a:pt x="6396" y="5324"/>
                      <a:pt x="6270" y="5356"/>
                      <a:pt x="6207" y="5356"/>
                    </a:cubicBezTo>
                    <a:cubicBezTo>
                      <a:pt x="6080" y="5356"/>
                      <a:pt x="6017" y="5324"/>
                      <a:pt x="5923" y="5230"/>
                    </a:cubicBezTo>
                    <a:lnTo>
                      <a:pt x="5419" y="4726"/>
                    </a:lnTo>
                    <a:cubicBezTo>
                      <a:pt x="5167" y="4883"/>
                      <a:pt x="4852" y="4946"/>
                      <a:pt x="4600" y="4946"/>
                    </a:cubicBezTo>
                    <a:cubicBezTo>
                      <a:pt x="4316" y="4946"/>
                      <a:pt x="4001" y="4883"/>
                      <a:pt x="3749" y="4726"/>
                    </a:cubicBezTo>
                    <a:lnTo>
                      <a:pt x="3245" y="5230"/>
                    </a:lnTo>
                    <a:cubicBezTo>
                      <a:pt x="3182" y="5324"/>
                      <a:pt x="3056" y="5356"/>
                      <a:pt x="2961" y="5356"/>
                    </a:cubicBezTo>
                    <a:cubicBezTo>
                      <a:pt x="2835" y="5356"/>
                      <a:pt x="2772" y="5324"/>
                      <a:pt x="2709" y="5230"/>
                    </a:cubicBezTo>
                    <a:cubicBezTo>
                      <a:pt x="2552" y="5072"/>
                      <a:pt x="2552" y="4789"/>
                      <a:pt x="2709" y="4631"/>
                    </a:cubicBezTo>
                    <a:lnTo>
                      <a:pt x="3214" y="4127"/>
                    </a:lnTo>
                    <a:cubicBezTo>
                      <a:pt x="2961" y="3907"/>
                      <a:pt x="2898" y="3623"/>
                      <a:pt x="2898" y="3308"/>
                    </a:cubicBezTo>
                    <a:cubicBezTo>
                      <a:pt x="2898" y="2993"/>
                      <a:pt x="2961" y="2709"/>
                      <a:pt x="3119" y="2457"/>
                    </a:cubicBezTo>
                    <a:lnTo>
                      <a:pt x="2615" y="1953"/>
                    </a:lnTo>
                    <a:cubicBezTo>
                      <a:pt x="2457" y="1796"/>
                      <a:pt x="2457" y="1512"/>
                      <a:pt x="2615" y="1355"/>
                    </a:cubicBezTo>
                    <a:cubicBezTo>
                      <a:pt x="2694" y="1292"/>
                      <a:pt x="2804" y="1260"/>
                      <a:pt x="2914" y="1260"/>
                    </a:cubicBezTo>
                    <a:cubicBezTo>
                      <a:pt x="3025" y="1260"/>
                      <a:pt x="3135" y="1292"/>
                      <a:pt x="3214" y="1355"/>
                    </a:cubicBezTo>
                    <a:lnTo>
                      <a:pt x="3718" y="1890"/>
                    </a:lnTo>
                    <a:cubicBezTo>
                      <a:pt x="3970" y="1733"/>
                      <a:pt x="4253" y="1638"/>
                      <a:pt x="4537" y="1638"/>
                    </a:cubicBezTo>
                    <a:cubicBezTo>
                      <a:pt x="4820" y="1638"/>
                      <a:pt x="5135" y="1733"/>
                      <a:pt x="5387" y="1890"/>
                    </a:cubicBezTo>
                    <a:lnTo>
                      <a:pt x="5891" y="1355"/>
                    </a:lnTo>
                    <a:cubicBezTo>
                      <a:pt x="5970" y="1292"/>
                      <a:pt x="6080" y="1260"/>
                      <a:pt x="6191" y="1260"/>
                    </a:cubicBezTo>
                    <a:close/>
                    <a:moveTo>
                      <a:pt x="0" y="0"/>
                    </a:moveTo>
                    <a:lnTo>
                      <a:pt x="0" y="1260"/>
                    </a:lnTo>
                    <a:lnTo>
                      <a:pt x="851" y="1260"/>
                    </a:lnTo>
                    <a:cubicBezTo>
                      <a:pt x="1071" y="1260"/>
                      <a:pt x="1260" y="1449"/>
                      <a:pt x="1260" y="1638"/>
                    </a:cubicBezTo>
                    <a:cubicBezTo>
                      <a:pt x="1260" y="1859"/>
                      <a:pt x="1071" y="2079"/>
                      <a:pt x="851" y="2079"/>
                    </a:cubicBezTo>
                    <a:lnTo>
                      <a:pt x="0" y="2079"/>
                    </a:lnTo>
                    <a:lnTo>
                      <a:pt x="0" y="4568"/>
                    </a:lnTo>
                    <a:lnTo>
                      <a:pt x="851" y="4568"/>
                    </a:lnTo>
                    <a:cubicBezTo>
                      <a:pt x="1071" y="4568"/>
                      <a:pt x="1260" y="4757"/>
                      <a:pt x="1260" y="4946"/>
                    </a:cubicBezTo>
                    <a:cubicBezTo>
                      <a:pt x="1260" y="5198"/>
                      <a:pt x="1071" y="5387"/>
                      <a:pt x="851" y="5387"/>
                    </a:cubicBezTo>
                    <a:lnTo>
                      <a:pt x="0" y="5387"/>
                    </a:lnTo>
                    <a:lnTo>
                      <a:pt x="0" y="6616"/>
                    </a:lnTo>
                    <a:lnTo>
                      <a:pt x="7719" y="6616"/>
                    </a:lnTo>
                    <a:lnTo>
                      <a:pt x="7719" y="0"/>
                    </a:lnTo>
                    <a:close/>
                  </a:path>
                </a:pathLst>
              </a:custGeom>
              <a:grpFill/>
              <a:ln>
                <a:noFill/>
              </a:ln>
            </p:spPr>
            <p:txBody>
              <a:bodyPr spcFirstLastPara="1" wrap="square" lIns="68569" tIns="68569" rIns="68569" bIns="68569" anchor="ctr" anchorCtr="0">
                <a:noAutofit/>
              </a:bodyPr>
              <a:lstStyle/>
              <a:p>
                <a:endParaRPr sz="1050"/>
              </a:p>
            </p:txBody>
          </p:sp>
          <p:sp>
            <p:nvSpPr>
              <p:cNvPr id="135" name="Google Shape;10030;p74"/>
              <p:cNvSpPr/>
              <p:nvPr/>
            </p:nvSpPr>
            <p:spPr>
              <a:xfrm>
                <a:off x="-61354875" y="3751050"/>
                <a:ext cx="316650" cy="288275"/>
              </a:xfrm>
              <a:custGeom>
                <a:avLst/>
                <a:gdLst/>
                <a:ahLst/>
                <a:cxnLst/>
                <a:rect l="l" t="t" r="r" b="b"/>
                <a:pathLst>
                  <a:path w="12666" h="11531" extrusionOk="0">
                    <a:moveTo>
                      <a:pt x="10618" y="1701"/>
                    </a:moveTo>
                    <a:cubicBezTo>
                      <a:pt x="10870" y="1701"/>
                      <a:pt x="11027" y="1890"/>
                      <a:pt x="11027" y="2080"/>
                    </a:cubicBezTo>
                    <a:lnTo>
                      <a:pt x="11027" y="9546"/>
                    </a:lnTo>
                    <a:cubicBezTo>
                      <a:pt x="11027" y="9767"/>
                      <a:pt x="10807" y="9956"/>
                      <a:pt x="10618" y="9956"/>
                    </a:cubicBezTo>
                    <a:lnTo>
                      <a:pt x="2080" y="9956"/>
                    </a:lnTo>
                    <a:cubicBezTo>
                      <a:pt x="1828" y="9956"/>
                      <a:pt x="1670" y="9767"/>
                      <a:pt x="1670" y="9546"/>
                    </a:cubicBezTo>
                    <a:lnTo>
                      <a:pt x="1670" y="2080"/>
                    </a:lnTo>
                    <a:cubicBezTo>
                      <a:pt x="1670" y="1859"/>
                      <a:pt x="1891" y="1701"/>
                      <a:pt x="2080" y="1701"/>
                    </a:cubicBezTo>
                    <a:close/>
                    <a:moveTo>
                      <a:pt x="1198" y="0"/>
                    </a:moveTo>
                    <a:cubicBezTo>
                      <a:pt x="536" y="0"/>
                      <a:pt x="1" y="567"/>
                      <a:pt x="1" y="1229"/>
                    </a:cubicBezTo>
                    <a:lnTo>
                      <a:pt x="1" y="10334"/>
                    </a:lnTo>
                    <a:cubicBezTo>
                      <a:pt x="1" y="10995"/>
                      <a:pt x="536" y="11531"/>
                      <a:pt x="1198" y="11531"/>
                    </a:cubicBezTo>
                    <a:lnTo>
                      <a:pt x="11405" y="11531"/>
                    </a:lnTo>
                    <a:cubicBezTo>
                      <a:pt x="12067" y="11531"/>
                      <a:pt x="12666" y="10995"/>
                      <a:pt x="12666" y="10334"/>
                    </a:cubicBezTo>
                    <a:lnTo>
                      <a:pt x="12666" y="1260"/>
                    </a:lnTo>
                    <a:cubicBezTo>
                      <a:pt x="12666" y="567"/>
                      <a:pt x="12130" y="0"/>
                      <a:pt x="11405" y="0"/>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179" name="Google Shape;10074;p74"/>
            <p:cNvGrpSpPr/>
            <p:nvPr/>
          </p:nvGrpSpPr>
          <p:grpSpPr>
            <a:xfrm>
              <a:off x="6231395" y="3669063"/>
              <a:ext cx="558124" cy="547020"/>
              <a:chOff x="-60988625" y="3740800"/>
              <a:chExt cx="316650" cy="310350"/>
            </a:xfrm>
            <a:grpFill/>
          </p:grpSpPr>
          <p:sp>
            <p:nvSpPr>
              <p:cNvPr id="180" name="Google Shape;10075;p74"/>
              <p:cNvSpPr/>
              <p:nvPr/>
            </p:nvSpPr>
            <p:spPr>
              <a:xfrm>
                <a:off x="-60988625" y="3740800"/>
                <a:ext cx="311125" cy="310350"/>
              </a:xfrm>
              <a:custGeom>
                <a:avLst/>
                <a:gdLst/>
                <a:ahLst/>
                <a:cxnLst/>
                <a:rect l="l" t="t" r="r" b="b"/>
                <a:pathLst>
                  <a:path w="12445" h="12414" extrusionOk="0">
                    <a:moveTo>
                      <a:pt x="7026" y="1670"/>
                    </a:moveTo>
                    <a:cubicBezTo>
                      <a:pt x="7278" y="1670"/>
                      <a:pt x="7467" y="1859"/>
                      <a:pt x="7467" y="2111"/>
                    </a:cubicBezTo>
                    <a:cubicBezTo>
                      <a:pt x="7467" y="2332"/>
                      <a:pt x="7278" y="2490"/>
                      <a:pt x="7026" y="2490"/>
                    </a:cubicBezTo>
                    <a:lnTo>
                      <a:pt x="2080" y="2490"/>
                    </a:lnTo>
                    <a:cubicBezTo>
                      <a:pt x="1828" y="2490"/>
                      <a:pt x="1639" y="2300"/>
                      <a:pt x="1639" y="2111"/>
                    </a:cubicBezTo>
                    <a:cubicBezTo>
                      <a:pt x="1639" y="1828"/>
                      <a:pt x="1828" y="1670"/>
                      <a:pt x="2080" y="1670"/>
                    </a:cubicBezTo>
                    <a:close/>
                    <a:moveTo>
                      <a:pt x="7026" y="4159"/>
                    </a:moveTo>
                    <a:cubicBezTo>
                      <a:pt x="7278" y="4159"/>
                      <a:pt x="7467" y="4348"/>
                      <a:pt x="7467" y="4537"/>
                    </a:cubicBezTo>
                    <a:cubicBezTo>
                      <a:pt x="7467" y="4789"/>
                      <a:pt x="7278" y="4978"/>
                      <a:pt x="7026" y="4978"/>
                    </a:cubicBezTo>
                    <a:lnTo>
                      <a:pt x="2080" y="4978"/>
                    </a:lnTo>
                    <a:cubicBezTo>
                      <a:pt x="1828" y="4978"/>
                      <a:pt x="1639" y="4789"/>
                      <a:pt x="1639" y="4537"/>
                    </a:cubicBezTo>
                    <a:cubicBezTo>
                      <a:pt x="1639" y="4317"/>
                      <a:pt x="1828" y="4159"/>
                      <a:pt x="2080" y="4159"/>
                    </a:cubicBezTo>
                    <a:close/>
                    <a:moveTo>
                      <a:pt x="7026" y="6648"/>
                    </a:moveTo>
                    <a:cubicBezTo>
                      <a:pt x="7278" y="6648"/>
                      <a:pt x="7467" y="6837"/>
                      <a:pt x="7467" y="7058"/>
                    </a:cubicBezTo>
                    <a:cubicBezTo>
                      <a:pt x="7467" y="7310"/>
                      <a:pt x="7278" y="7467"/>
                      <a:pt x="7026" y="7467"/>
                    </a:cubicBezTo>
                    <a:lnTo>
                      <a:pt x="2080" y="7467"/>
                    </a:lnTo>
                    <a:cubicBezTo>
                      <a:pt x="1828" y="7467"/>
                      <a:pt x="1639" y="7278"/>
                      <a:pt x="1639" y="7058"/>
                    </a:cubicBezTo>
                    <a:cubicBezTo>
                      <a:pt x="1639" y="6806"/>
                      <a:pt x="1828" y="6648"/>
                      <a:pt x="2080" y="6648"/>
                    </a:cubicBezTo>
                    <a:close/>
                    <a:moveTo>
                      <a:pt x="7026" y="9106"/>
                    </a:moveTo>
                    <a:cubicBezTo>
                      <a:pt x="7278" y="9106"/>
                      <a:pt x="7467" y="9295"/>
                      <a:pt x="7467" y="9515"/>
                    </a:cubicBezTo>
                    <a:cubicBezTo>
                      <a:pt x="7467" y="9736"/>
                      <a:pt x="7278" y="9893"/>
                      <a:pt x="7026" y="9893"/>
                    </a:cubicBezTo>
                    <a:lnTo>
                      <a:pt x="2080" y="9893"/>
                    </a:lnTo>
                    <a:cubicBezTo>
                      <a:pt x="1828" y="9893"/>
                      <a:pt x="1639" y="9704"/>
                      <a:pt x="1639" y="9515"/>
                    </a:cubicBezTo>
                    <a:cubicBezTo>
                      <a:pt x="1639" y="9263"/>
                      <a:pt x="1828" y="9106"/>
                      <a:pt x="2080" y="9106"/>
                    </a:cubicBezTo>
                    <a:close/>
                    <a:moveTo>
                      <a:pt x="11500" y="10775"/>
                    </a:moveTo>
                    <a:cubicBezTo>
                      <a:pt x="11342" y="11248"/>
                      <a:pt x="10870" y="11594"/>
                      <a:pt x="10303" y="11594"/>
                    </a:cubicBezTo>
                    <a:cubicBezTo>
                      <a:pt x="9767" y="11594"/>
                      <a:pt x="9326" y="11248"/>
                      <a:pt x="9137" y="10775"/>
                    </a:cubicBezTo>
                    <a:close/>
                    <a:moveTo>
                      <a:pt x="1261" y="1"/>
                    </a:moveTo>
                    <a:cubicBezTo>
                      <a:pt x="568" y="1"/>
                      <a:pt x="32" y="568"/>
                      <a:pt x="32" y="1229"/>
                    </a:cubicBezTo>
                    <a:lnTo>
                      <a:pt x="32" y="10334"/>
                    </a:lnTo>
                    <a:cubicBezTo>
                      <a:pt x="0" y="11468"/>
                      <a:pt x="946" y="12414"/>
                      <a:pt x="2080" y="12414"/>
                    </a:cubicBezTo>
                    <a:lnTo>
                      <a:pt x="10334" y="12414"/>
                    </a:lnTo>
                    <a:cubicBezTo>
                      <a:pt x="11500" y="12414"/>
                      <a:pt x="12445" y="11468"/>
                      <a:pt x="12445" y="10334"/>
                    </a:cubicBezTo>
                    <a:cubicBezTo>
                      <a:pt x="12445" y="10082"/>
                      <a:pt x="12224" y="9893"/>
                      <a:pt x="12004" y="9893"/>
                    </a:cubicBezTo>
                    <a:lnTo>
                      <a:pt x="9074" y="9893"/>
                    </a:lnTo>
                    <a:lnTo>
                      <a:pt x="9074" y="1229"/>
                    </a:lnTo>
                    <a:cubicBezTo>
                      <a:pt x="9074" y="568"/>
                      <a:pt x="8538" y="1"/>
                      <a:pt x="7877" y="1"/>
                    </a:cubicBezTo>
                    <a:close/>
                  </a:path>
                </a:pathLst>
              </a:custGeom>
              <a:grpFill/>
              <a:ln>
                <a:noFill/>
              </a:ln>
            </p:spPr>
            <p:txBody>
              <a:bodyPr spcFirstLastPara="1" wrap="square" lIns="68569" tIns="68569" rIns="68569" bIns="68569" anchor="ctr" anchorCtr="0">
                <a:noAutofit/>
              </a:bodyPr>
              <a:lstStyle/>
              <a:p>
                <a:endParaRPr sz="1050"/>
              </a:p>
            </p:txBody>
          </p:sp>
          <p:sp>
            <p:nvSpPr>
              <p:cNvPr id="181" name="Google Shape;10076;p74"/>
              <p:cNvSpPr/>
              <p:nvPr/>
            </p:nvSpPr>
            <p:spPr>
              <a:xfrm>
                <a:off x="-60742100" y="3920375"/>
                <a:ext cx="68550" cy="55175"/>
              </a:xfrm>
              <a:custGeom>
                <a:avLst/>
                <a:gdLst/>
                <a:ahLst/>
                <a:cxnLst/>
                <a:rect l="l" t="t" r="r" b="b"/>
                <a:pathLst>
                  <a:path w="2742" h="2207" extrusionOk="0">
                    <a:moveTo>
                      <a:pt x="0" y="1"/>
                    </a:moveTo>
                    <a:lnTo>
                      <a:pt x="0" y="32"/>
                    </a:lnTo>
                    <a:lnTo>
                      <a:pt x="1009" y="1986"/>
                    </a:lnTo>
                    <a:cubicBezTo>
                      <a:pt x="1103" y="2080"/>
                      <a:pt x="1261" y="2206"/>
                      <a:pt x="1418" y="2206"/>
                    </a:cubicBezTo>
                    <a:cubicBezTo>
                      <a:pt x="1576" y="2206"/>
                      <a:pt x="1733" y="2143"/>
                      <a:pt x="1796" y="1986"/>
                    </a:cubicBezTo>
                    <a:lnTo>
                      <a:pt x="2741" y="32"/>
                    </a:lnTo>
                    <a:lnTo>
                      <a:pt x="2741" y="1"/>
                    </a:lnTo>
                    <a:close/>
                  </a:path>
                </a:pathLst>
              </a:custGeom>
              <a:grpFill/>
              <a:ln>
                <a:noFill/>
              </a:ln>
            </p:spPr>
            <p:txBody>
              <a:bodyPr spcFirstLastPara="1" wrap="square" lIns="68569" tIns="68569" rIns="68569" bIns="68569" anchor="ctr" anchorCtr="0">
                <a:noAutofit/>
              </a:bodyPr>
              <a:lstStyle/>
              <a:p>
                <a:endParaRPr sz="1050"/>
              </a:p>
            </p:txBody>
          </p:sp>
          <p:sp>
            <p:nvSpPr>
              <p:cNvPr id="182" name="Google Shape;10077;p74"/>
              <p:cNvSpPr/>
              <p:nvPr/>
            </p:nvSpPr>
            <p:spPr>
              <a:xfrm>
                <a:off x="-60740525" y="3741600"/>
                <a:ext cx="68550" cy="158325"/>
              </a:xfrm>
              <a:custGeom>
                <a:avLst/>
                <a:gdLst/>
                <a:ahLst/>
                <a:cxnLst/>
                <a:rect l="l" t="t" r="r" b="b"/>
                <a:pathLst>
                  <a:path w="2742" h="6333" extrusionOk="0">
                    <a:moveTo>
                      <a:pt x="1796" y="819"/>
                    </a:moveTo>
                    <a:cubicBezTo>
                      <a:pt x="1891" y="819"/>
                      <a:pt x="1922" y="882"/>
                      <a:pt x="1922" y="945"/>
                    </a:cubicBezTo>
                    <a:lnTo>
                      <a:pt x="1922" y="1638"/>
                    </a:lnTo>
                    <a:lnTo>
                      <a:pt x="820" y="1638"/>
                    </a:lnTo>
                    <a:lnTo>
                      <a:pt x="820" y="945"/>
                    </a:lnTo>
                    <a:cubicBezTo>
                      <a:pt x="820" y="851"/>
                      <a:pt x="883" y="819"/>
                      <a:pt x="977" y="819"/>
                    </a:cubicBezTo>
                    <a:close/>
                    <a:moveTo>
                      <a:pt x="977" y="0"/>
                    </a:moveTo>
                    <a:cubicBezTo>
                      <a:pt x="410" y="0"/>
                      <a:pt x="1" y="410"/>
                      <a:pt x="1" y="945"/>
                    </a:cubicBezTo>
                    <a:lnTo>
                      <a:pt x="1" y="6333"/>
                    </a:lnTo>
                    <a:lnTo>
                      <a:pt x="2741" y="6333"/>
                    </a:lnTo>
                    <a:lnTo>
                      <a:pt x="2741" y="945"/>
                    </a:lnTo>
                    <a:cubicBezTo>
                      <a:pt x="2741" y="410"/>
                      <a:pt x="2300" y="0"/>
                      <a:pt x="1796" y="0"/>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189" name="Google Shape;10084;p74"/>
            <p:cNvGrpSpPr/>
            <p:nvPr/>
          </p:nvGrpSpPr>
          <p:grpSpPr>
            <a:xfrm>
              <a:off x="9857793" y="3681088"/>
              <a:ext cx="511097" cy="494716"/>
              <a:chOff x="-59447250" y="3706150"/>
              <a:chExt cx="319000" cy="308775"/>
            </a:xfrm>
            <a:grpFill/>
          </p:grpSpPr>
          <p:sp>
            <p:nvSpPr>
              <p:cNvPr id="190" name="Google Shape;10085;p74"/>
              <p:cNvSpPr/>
              <p:nvPr/>
            </p:nvSpPr>
            <p:spPr>
              <a:xfrm>
                <a:off x="-59381875" y="3922750"/>
                <a:ext cx="79575" cy="29950"/>
              </a:xfrm>
              <a:custGeom>
                <a:avLst/>
                <a:gdLst/>
                <a:ahLst/>
                <a:cxnLst/>
                <a:rect l="l" t="t" r="r" b="b"/>
                <a:pathLst>
                  <a:path w="3183" h="1198" extrusionOk="0">
                    <a:moveTo>
                      <a:pt x="1607" y="0"/>
                    </a:moveTo>
                    <a:cubicBezTo>
                      <a:pt x="820" y="0"/>
                      <a:pt x="190" y="504"/>
                      <a:pt x="1" y="1197"/>
                    </a:cubicBezTo>
                    <a:lnTo>
                      <a:pt x="3183" y="1197"/>
                    </a:lnTo>
                    <a:cubicBezTo>
                      <a:pt x="3025" y="536"/>
                      <a:pt x="2363" y="0"/>
                      <a:pt x="1607" y="0"/>
                    </a:cubicBezTo>
                    <a:close/>
                  </a:path>
                </a:pathLst>
              </a:custGeom>
              <a:grpFill/>
              <a:ln>
                <a:noFill/>
              </a:ln>
            </p:spPr>
            <p:txBody>
              <a:bodyPr spcFirstLastPara="1" wrap="square" lIns="68569" tIns="68569" rIns="68569" bIns="68569" anchor="ctr" anchorCtr="0">
                <a:noAutofit/>
              </a:bodyPr>
              <a:lstStyle/>
              <a:p>
                <a:endParaRPr sz="1050"/>
              </a:p>
            </p:txBody>
          </p:sp>
          <p:sp>
            <p:nvSpPr>
              <p:cNvPr id="191" name="Google Shape;10086;p74"/>
              <p:cNvSpPr/>
              <p:nvPr/>
            </p:nvSpPr>
            <p:spPr>
              <a:xfrm>
                <a:off x="-59364550" y="3861525"/>
                <a:ext cx="43350" cy="40900"/>
              </a:xfrm>
              <a:custGeom>
                <a:avLst/>
                <a:gdLst/>
                <a:ahLst/>
                <a:cxnLst/>
                <a:rect l="l" t="t" r="r" b="b"/>
                <a:pathLst>
                  <a:path w="1734" h="1636" extrusionOk="0">
                    <a:moveTo>
                      <a:pt x="858" y="0"/>
                    </a:moveTo>
                    <a:cubicBezTo>
                      <a:pt x="784" y="0"/>
                      <a:pt x="707" y="8"/>
                      <a:pt x="631" y="23"/>
                    </a:cubicBezTo>
                    <a:cubicBezTo>
                      <a:pt x="347" y="118"/>
                      <a:pt x="127" y="307"/>
                      <a:pt x="95" y="590"/>
                    </a:cubicBezTo>
                    <a:cubicBezTo>
                      <a:pt x="1" y="906"/>
                      <a:pt x="95" y="1189"/>
                      <a:pt x="284" y="1410"/>
                    </a:cubicBezTo>
                    <a:cubicBezTo>
                      <a:pt x="446" y="1548"/>
                      <a:pt x="658" y="1636"/>
                      <a:pt x="871" y="1636"/>
                    </a:cubicBezTo>
                    <a:cubicBezTo>
                      <a:pt x="949" y="1636"/>
                      <a:pt x="1027" y="1624"/>
                      <a:pt x="1103" y="1599"/>
                    </a:cubicBezTo>
                    <a:cubicBezTo>
                      <a:pt x="1387" y="1536"/>
                      <a:pt x="1607" y="1347"/>
                      <a:pt x="1670" y="1063"/>
                    </a:cubicBezTo>
                    <a:cubicBezTo>
                      <a:pt x="1733" y="748"/>
                      <a:pt x="1670" y="464"/>
                      <a:pt x="1450" y="244"/>
                    </a:cubicBezTo>
                    <a:cubicBezTo>
                      <a:pt x="1307" y="77"/>
                      <a:pt x="1091" y="0"/>
                      <a:pt x="858" y="0"/>
                    </a:cubicBezTo>
                    <a:close/>
                  </a:path>
                </a:pathLst>
              </a:custGeom>
              <a:grpFill/>
              <a:ln>
                <a:noFill/>
              </a:ln>
            </p:spPr>
            <p:txBody>
              <a:bodyPr spcFirstLastPara="1" wrap="square" lIns="68569" tIns="68569" rIns="68569" bIns="68569" anchor="ctr" anchorCtr="0">
                <a:noAutofit/>
              </a:bodyPr>
              <a:lstStyle/>
              <a:p>
                <a:endParaRPr sz="1050"/>
              </a:p>
            </p:txBody>
          </p:sp>
          <p:sp>
            <p:nvSpPr>
              <p:cNvPr id="192" name="Google Shape;10087;p74"/>
              <p:cNvSpPr/>
              <p:nvPr/>
            </p:nvSpPr>
            <p:spPr>
              <a:xfrm>
                <a:off x="-59447250" y="3706150"/>
                <a:ext cx="319000" cy="308775"/>
              </a:xfrm>
              <a:custGeom>
                <a:avLst/>
                <a:gdLst/>
                <a:ahLst/>
                <a:cxnLst/>
                <a:rect l="l" t="t" r="r" b="b"/>
                <a:pathLst>
                  <a:path w="12760" h="12351" extrusionOk="0">
                    <a:moveTo>
                      <a:pt x="6428" y="820"/>
                    </a:moveTo>
                    <a:cubicBezTo>
                      <a:pt x="6900" y="820"/>
                      <a:pt x="7247" y="1166"/>
                      <a:pt x="7247" y="1639"/>
                    </a:cubicBezTo>
                    <a:lnTo>
                      <a:pt x="7247" y="4128"/>
                    </a:lnTo>
                    <a:lnTo>
                      <a:pt x="5609" y="4128"/>
                    </a:lnTo>
                    <a:lnTo>
                      <a:pt x="5609" y="1639"/>
                    </a:lnTo>
                    <a:cubicBezTo>
                      <a:pt x="5609" y="1166"/>
                      <a:pt x="5955" y="820"/>
                      <a:pt x="6428" y="820"/>
                    </a:cubicBezTo>
                    <a:close/>
                    <a:moveTo>
                      <a:pt x="10681" y="6616"/>
                    </a:moveTo>
                    <a:cubicBezTo>
                      <a:pt x="10901" y="6616"/>
                      <a:pt x="11059" y="6805"/>
                      <a:pt x="11059" y="6994"/>
                    </a:cubicBezTo>
                    <a:cubicBezTo>
                      <a:pt x="11122" y="7247"/>
                      <a:pt x="10901" y="7436"/>
                      <a:pt x="10681" y="7436"/>
                    </a:cubicBezTo>
                    <a:lnTo>
                      <a:pt x="8192" y="7436"/>
                    </a:lnTo>
                    <a:cubicBezTo>
                      <a:pt x="7971" y="7436"/>
                      <a:pt x="7751" y="7247"/>
                      <a:pt x="7751" y="6994"/>
                    </a:cubicBezTo>
                    <a:cubicBezTo>
                      <a:pt x="7751" y="6742"/>
                      <a:pt x="7971" y="6616"/>
                      <a:pt x="8192" y="6616"/>
                    </a:cubicBezTo>
                    <a:close/>
                    <a:moveTo>
                      <a:pt x="10681" y="8255"/>
                    </a:moveTo>
                    <a:cubicBezTo>
                      <a:pt x="10901" y="8255"/>
                      <a:pt x="11059" y="8444"/>
                      <a:pt x="11059" y="8696"/>
                    </a:cubicBezTo>
                    <a:cubicBezTo>
                      <a:pt x="11122" y="8885"/>
                      <a:pt x="10901" y="9074"/>
                      <a:pt x="10681" y="9074"/>
                    </a:cubicBezTo>
                    <a:lnTo>
                      <a:pt x="8192" y="9074"/>
                    </a:lnTo>
                    <a:cubicBezTo>
                      <a:pt x="7971" y="9074"/>
                      <a:pt x="7751" y="8885"/>
                      <a:pt x="7751" y="8696"/>
                    </a:cubicBezTo>
                    <a:cubicBezTo>
                      <a:pt x="7751" y="8444"/>
                      <a:pt x="7971" y="8255"/>
                      <a:pt x="8192" y="8255"/>
                    </a:cubicBezTo>
                    <a:close/>
                    <a:moveTo>
                      <a:pt x="4233" y="5360"/>
                    </a:moveTo>
                    <a:cubicBezTo>
                      <a:pt x="4671" y="5360"/>
                      <a:pt x="5082" y="5531"/>
                      <a:pt x="5388" y="5860"/>
                    </a:cubicBezTo>
                    <a:cubicBezTo>
                      <a:pt x="5829" y="6301"/>
                      <a:pt x="5987" y="6868"/>
                      <a:pt x="5829" y="7467"/>
                    </a:cubicBezTo>
                    <a:cubicBezTo>
                      <a:pt x="5766" y="7751"/>
                      <a:pt x="5640" y="7971"/>
                      <a:pt x="5451" y="8192"/>
                    </a:cubicBezTo>
                    <a:cubicBezTo>
                      <a:pt x="6176" y="8601"/>
                      <a:pt x="6711" y="9389"/>
                      <a:pt x="6711" y="10334"/>
                    </a:cubicBezTo>
                    <a:cubicBezTo>
                      <a:pt x="6711" y="10555"/>
                      <a:pt x="6491" y="10744"/>
                      <a:pt x="6270" y="10744"/>
                    </a:cubicBezTo>
                    <a:lnTo>
                      <a:pt x="2143" y="10744"/>
                    </a:lnTo>
                    <a:cubicBezTo>
                      <a:pt x="1891" y="10744"/>
                      <a:pt x="1733" y="10555"/>
                      <a:pt x="1733" y="10303"/>
                    </a:cubicBezTo>
                    <a:cubicBezTo>
                      <a:pt x="1733" y="9357"/>
                      <a:pt x="2238" y="8570"/>
                      <a:pt x="3025" y="8129"/>
                    </a:cubicBezTo>
                    <a:cubicBezTo>
                      <a:pt x="2647" y="7688"/>
                      <a:pt x="2490" y="7121"/>
                      <a:pt x="2647" y="6553"/>
                    </a:cubicBezTo>
                    <a:cubicBezTo>
                      <a:pt x="2805" y="6018"/>
                      <a:pt x="3246" y="5577"/>
                      <a:pt x="3781" y="5419"/>
                    </a:cubicBezTo>
                    <a:cubicBezTo>
                      <a:pt x="3933" y="5379"/>
                      <a:pt x="4084" y="5360"/>
                      <a:pt x="4233" y="5360"/>
                    </a:cubicBezTo>
                    <a:close/>
                    <a:moveTo>
                      <a:pt x="10681" y="9893"/>
                    </a:moveTo>
                    <a:cubicBezTo>
                      <a:pt x="10901" y="9893"/>
                      <a:pt x="11059" y="10113"/>
                      <a:pt x="11059" y="10303"/>
                    </a:cubicBezTo>
                    <a:cubicBezTo>
                      <a:pt x="11122" y="10555"/>
                      <a:pt x="10901" y="10744"/>
                      <a:pt x="10681" y="10744"/>
                    </a:cubicBezTo>
                    <a:lnTo>
                      <a:pt x="8192" y="10744"/>
                    </a:lnTo>
                    <a:cubicBezTo>
                      <a:pt x="7971" y="10744"/>
                      <a:pt x="7751" y="10555"/>
                      <a:pt x="7751" y="10303"/>
                    </a:cubicBezTo>
                    <a:cubicBezTo>
                      <a:pt x="7751" y="10050"/>
                      <a:pt x="7971" y="9893"/>
                      <a:pt x="8192" y="9893"/>
                    </a:cubicBezTo>
                    <a:close/>
                    <a:moveTo>
                      <a:pt x="6396" y="0"/>
                    </a:moveTo>
                    <a:cubicBezTo>
                      <a:pt x="5483" y="0"/>
                      <a:pt x="4726" y="725"/>
                      <a:pt x="4726" y="1639"/>
                    </a:cubicBezTo>
                    <a:lnTo>
                      <a:pt x="4726" y="2458"/>
                    </a:lnTo>
                    <a:lnTo>
                      <a:pt x="1261" y="2458"/>
                    </a:lnTo>
                    <a:cubicBezTo>
                      <a:pt x="599" y="2458"/>
                      <a:pt x="1" y="3025"/>
                      <a:pt x="1" y="3686"/>
                    </a:cubicBezTo>
                    <a:lnTo>
                      <a:pt x="1" y="11122"/>
                    </a:lnTo>
                    <a:cubicBezTo>
                      <a:pt x="1" y="11815"/>
                      <a:pt x="568" y="12350"/>
                      <a:pt x="1261" y="12350"/>
                    </a:cubicBezTo>
                    <a:lnTo>
                      <a:pt x="11468" y="12350"/>
                    </a:lnTo>
                    <a:cubicBezTo>
                      <a:pt x="12130" y="12350"/>
                      <a:pt x="12697" y="11815"/>
                      <a:pt x="12697" y="11122"/>
                    </a:cubicBezTo>
                    <a:lnTo>
                      <a:pt x="12697" y="3686"/>
                    </a:lnTo>
                    <a:cubicBezTo>
                      <a:pt x="12760" y="3025"/>
                      <a:pt x="12162" y="2458"/>
                      <a:pt x="11500" y="2458"/>
                    </a:cubicBezTo>
                    <a:lnTo>
                      <a:pt x="8034" y="2458"/>
                    </a:lnTo>
                    <a:lnTo>
                      <a:pt x="8034" y="1639"/>
                    </a:lnTo>
                    <a:cubicBezTo>
                      <a:pt x="8034" y="725"/>
                      <a:pt x="7278" y="0"/>
                      <a:pt x="6396" y="0"/>
                    </a:cubicBezTo>
                    <a:close/>
                  </a:path>
                </a:pathLst>
              </a:custGeom>
              <a:grpFill/>
              <a:ln>
                <a:noFill/>
              </a:ln>
            </p:spPr>
            <p:txBody>
              <a:bodyPr spcFirstLastPara="1" wrap="square" lIns="68569" tIns="68569" rIns="68569" bIns="68569" anchor="ctr" anchorCtr="0">
                <a:noAutofit/>
              </a:bodyPr>
              <a:lstStyle/>
              <a:p>
                <a:endParaRPr sz="1050"/>
              </a:p>
            </p:txBody>
          </p:sp>
          <p:sp>
            <p:nvSpPr>
              <p:cNvPr id="193" name="Google Shape;10088;p74"/>
              <p:cNvSpPr/>
              <p:nvPr/>
            </p:nvSpPr>
            <p:spPr>
              <a:xfrm>
                <a:off x="-59293650" y="3740025"/>
                <a:ext cx="14175" cy="14200"/>
              </a:xfrm>
              <a:custGeom>
                <a:avLst/>
                <a:gdLst/>
                <a:ahLst/>
                <a:cxnLst/>
                <a:rect l="l" t="t" r="r" b="b"/>
                <a:pathLst>
                  <a:path w="567" h="568" extrusionOk="0">
                    <a:moveTo>
                      <a:pt x="284" y="0"/>
                    </a:moveTo>
                    <a:cubicBezTo>
                      <a:pt x="126" y="0"/>
                      <a:pt x="0" y="126"/>
                      <a:pt x="0" y="284"/>
                    </a:cubicBezTo>
                    <a:cubicBezTo>
                      <a:pt x="0" y="441"/>
                      <a:pt x="126" y="567"/>
                      <a:pt x="284" y="567"/>
                    </a:cubicBezTo>
                    <a:cubicBezTo>
                      <a:pt x="441" y="567"/>
                      <a:pt x="567" y="441"/>
                      <a:pt x="567" y="284"/>
                    </a:cubicBezTo>
                    <a:cubicBezTo>
                      <a:pt x="567" y="126"/>
                      <a:pt x="441" y="0"/>
                      <a:pt x="284" y="0"/>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194" name="Google Shape;10089;p74"/>
            <p:cNvGrpSpPr/>
            <p:nvPr/>
          </p:nvGrpSpPr>
          <p:grpSpPr>
            <a:xfrm>
              <a:off x="8825251" y="1572826"/>
              <a:ext cx="732560" cy="724676"/>
              <a:chOff x="-64406125" y="3362225"/>
              <a:chExt cx="318225" cy="314800"/>
            </a:xfrm>
            <a:grpFill/>
          </p:grpSpPr>
          <p:sp>
            <p:nvSpPr>
              <p:cNvPr id="195" name="Google Shape;10090;p74"/>
              <p:cNvSpPr/>
              <p:nvPr/>
            </p:nvSpPr>
            <p:spPr>
              <a:xfrm>
                <a:off x="-64332100" y="3362225"/>
                <a:ext cx="170150" cy="199025"/>
              </a:xfrm>
              <a:custGeom>
                <a:avLst/>
                <a:gdLst/>
                <a:ahLst/>
                <a:cxnLst/>
                <a:rect l="l" t="t" r="r" b="b"/>
                <a:pathLst>
                  <a:path w="6806" h="7961" extrusionOk="0">
                    <a:moveTo>
                      <a:pt x="4506" y="3266"/>
                    </a:moveTo>
                    <a:cubicBezTo>
                      <a:pt x="4569" y="3266"/>
                      <a:pt x="4601" y="3298"/>
                      <a:pt x="4632" y="3298"/>
                    </a:cubicBezTo>
                    <a:lnTo>
                      <a:pt x="5577" y="4621"/>
                    </a:lnTo>
                    <a:cubicBezTo>
                      <a:pt x="5420" y="5881"/>
                      <a:pt x="4664" y="7110"/>
                      <a:pt x="3403" y="7110"/>
                    </a:cubicBezTo>
                    <a:cubicBezTo>
                      <a:pt x="2206" y="7110"/>
                      <a:pt x="1419" y="5944"/>
                      <a:pt x="1261" y="4621"/>
                    </a:cubicBezTo>
                    <a:lnTo>
                      <a:pt x="2206" y="3298"/>
                    </a:lnTo>
                    <a:cubicBezTo>
                      <a:pt x="2238" y="3266"/>
                      <a:pt x="2269" y="3266"/>
                      <a:pt x="2301" y="3266"/>
                    </a:cubicBezTo>
                    <a:close/>
                    <a:moveTo>
                      <a:pt x="4055" y="1"/>
                    </a:moveTo>
                    <a:cubicBezTo>
                      <a:pt x="3400" y="1"/>
                      <a:pt x="2703" y="167"/>
                      <a:pt x="2049" y="494"/>
                    </a:cubicBezTo>
                    <a:cubicBezTo>
                      <a:pt x="1957" y="483"/>
                      <a:pt x="1867" y="478"/>
                      <a:pt x="1779" y="478"/>
                    </a:cubicBezTo>
                    <a:cubicBezTo>
                      <a:pt x="1354" y="478"/>
                      <a:pt x="976" y="600"/>
                      <a:pt x="662" y="809"/>
                    </a:cubicBezTo>
                    <a:cubicBezTo>
                      <a:pt x="347" y="1061"/>
                      <a:pt x="1" y="1534"/>
                      <a:pt x="1" y="2384"/>
                    </a:cubicBezTo>
                    <a:cubicBezTo>
                      <a:pt x="1" y="2857"/>
                      <a:pt x="95" y="3613"/>
                      <a:pt x="347" y="4621"/>
                    </a:cubicBezTo>
                    <a:cubicBezTo>
                      <a:pt x="473" y="4810"/>
                      <a:pt x="536" y="6070"/>
                      <a:pt x="1482" y="7078"/>
                    </a:cubicBezTo>
                    <a:cubicBezTo>
                      <a:pt x="2049" y="7646"/>
                      <a:pt x="2710" y="7961"/>
                      <a:pt x="3403" y="7961"/>
                    </a:cubicBezTo>
                    <a:cubicBezTo>
                      <a:pt x="5136" y="7961"/>
                      <a:pt x="6207" y="6417"/>
                      <a:pt x="6396" y="4621"/>
                    </a:cubicBezTo>
                    <a:cubicBezTo>
                      <a:pt x="6554" y="4085"/>
                      <a:pt x="6774" y="3046"/>
                      <a:pt x="6806" y="2447"/>
                    </a:cubicBezTo>
                    <a:cubicBezTo>
                      <a:pt x="6806" y="1565"/>
                      <a:pt x="6459" y="872"/>
                      <a:pt x="5703" y="431"/>
                    </a:cubicBezTo>
                    <a:cubicBezTo>
                      <a:pt x="5234" y="143"/>
                      <a:pt x="4662" y="1"/>
                      <a:pt x="4055" y="1"/>
                    </a:cubicBezTo>
                    <a:close/>
                  </a:path>
                </a:pathLst>
              </a:custGeom>
              <a:grpFill/>
              <a:ln>
                <a:noFill/>
              </a:ln>
            </p:spPr>
            <p:txBody>
              <a:bodyPr spcFirstLastPara="1" wrap="square" lIns="68569" tIns="68569" rIns="68569" bIns="68569" anchor="ctr" anchorCtr="0">
                <a:noAutofit/>
              </a:bodyPr>
              <a:lstStyle/>
              <a:p>
                <a:endParaRPr sz="1050"/>
              </a:p>
            </p:txBody>
          </p:sp>
          <p:sp>
            <p:nvSpPr>
              <p:cNvPr id="196" name="Google Shape;10091;p74"/>
              <p:cNvSpPr/>
              <p:nvPr/>
            </p:nvSpPr>
            <p:spPr>
              <a:xfrm>
                <a:off x="-64406125" y="3559050"/>
                <a:ext cx="318225" cy="117975"/>
              </a:xfrm>
              <a:custGeom>
                <a:avLst/>
                <a:gdLst/>
                <a:ahLst/>
                <a:cxnLst/>
                <a:rect l="l" t="t" r="r" b="b"/>
                <a:pathLst>
                  <a:path w="12729" h="4719" extrusionOk="0">
                    <a:moveTo>
                      <a:pt x="4474" y="1001"/>
                    </a:moveTo>
                    <a:lnTo>
                      <a:pt x="5797" y="2293"/>
                    </a:lnTo>
                    <a:lnTo>
                      <a:pt x="5199" y="2891"/>
                    </a:lnTo>
                    <a:lnTo>
                      <a:pt x="4002" y="1159"/>
                    </a:lnTo>
                    <a:cubicBezTo>
                      <a:pt x="4159" y="1096"/>
                      <a:pt x="4380" y="1064"/>
                      <a:pt x="4474" y="1001"/>
                    </a:cubicBezTo>
                    <a:close/>
                    <a:moveTo>
                      <a:pt x="8318" y="1001"/>
                    </a:moveTo>
                    <a:cubicBezTo>
                      <a:pt x="8475" y="1064"/>
                      <a:pt x="8633" y="1159"/>
                      <a:pt x="8790" y="1190"/>
                    </a:cubicBezTo>
                    <a:lnTo>
                      <a:pt x="7593" y="2891"/>
                    </a:lnTo>
                    <a:lnTo>
                      <a:pt x="6995" y="2293"/>
                    </a:lnTo>
                    <a:lnTo>
                      <a:pt x="8318" y="1001"/>
                    </a:lnTo>
                    <a:close/>
                    <a:moveTo>
                      <a:pt x="10681" y="3112"/>
                    </a:moveTo>
                    <a:cubicBezTo>
                      <a:pt x="10901" y="3112"/>
                      <a:pt x="11059" y="3301"/>
                      <a:pt x="11059" y="3553"/>
                    </a:cubicBezTo>
                    <a:cubicBezTo>
                      <a:pt x="11059" y="3742"/>
                      <a:pt x="10870" y="3931"/>
                      <a:pt x="10681" y="3931"/>
                    </a:cubicBezTo>
                    <a:lnTo>
                      <a:pt x="9578" y="3931"/>
                    </a:lnTo>
                    <a:cubicBezTo>
                      <a:pt x="9326" y="3931"/>
                      <a:pt x="9137" y="3742"/>
                      <a:pt x="9137" y="3553"/>
                    </a:cubicBezTo>
                    <a:cubicBezTo>
                      <a:pt x="9137" y="3301"/>
                      <a:pt x="9326" y="3112"/>
                      <a:pt x="9578" y="3112"/>
                    </a:cubicBezTo>
                    <a:close/>
                    <a:moveTo>
                      <a:pt x="4458" y="1"/>
                    </a:moveTo>
                    <a:cubicBezTo>
                      <a:pt x="4348" y="1"/>
                      <a:pt x="4238" y="40"/>
                      <a:pt x="4159" y="119"/>
                    </a:cubicBezTo>
                    <a:cubicBezTo>
                      <a:pt x="4065" y="245"/>
                      <a:pt x="3939" y="308"/>
                      <a:pt x="3781" y="308"/>
                    </a:cubicBezTo>
                    <a:lnTo>
                      <a:pt x="2395" y="308"/>
                    </a:lnTo>
                    <a:cubicBezTo>
                      <a:pt x="914" y="308"/>
                      <a:pt x="0" y="1442"/>
                      <a:pt x="0" y="2639"/>
                    </a:cubicBezTo>
                    <a:lnTo>
                      <a:pt x="0" y="4341"/>
                    </a:lnTo>
                    <a:cubicBezTo>
                      <a:pt x="0" y="4561"/>
                      <a:pt x="189" y="4719"/>
                      <a:pt x="441" y="4719"/>
                    </a:cubicBezTo>
                    <a:lnTo>
                      <a:pt x="12287" y="4719"/>
                    </a:lnTo>
                    <a:cubicBezTo>
                      <a:pt x="12508" y="4719"/>
                      <a:pt x="12665" y="4530"/>
                      <a:pt x="12665" y="4341"/>
                    </a:cubicBezTo>
                    <a:lnTo>
                      <a:pt x="12665" y="2639"/>
                    </a:lnTo>
                    <a:cubicBezTo>
                      <a:pt x="12728" y="1474"/>
                      <a:pt x="11783" y="371"/>
                      <a:pt x="10303" y="371"/>
                    </a:cubicBezTo>
                    <a:lnTo>
                      <a:pt x="8948" y="371"/>
                    </a:lnTo>
                    <a:cubicBezTo>
                      <a:pt x="8727" y="371"/>
                      <a:pt x="8664" y="277"/>
                      <a:pt x="8538" y="151"/>
                    </a:cubicBezTo>
                    <a:cubicBezTo>
                      <a:pt x="8456" y="52"/>
                      <a:pt x="8339" y="5"/>
                      <a:pt x="8219" y="5"/>
                    </a:cubicBezTo>
                    <a:cubicBezTo>
                      <a:pt x="8110" y="5"/>
                      <a:pt x="7998" y="44"/>
                      <a:pt x="7908" y="119"/>
                    </a:cubicBezTo>
                    <a:lnTo>
                      <a:pt x="6333" y="1694"/>
                    </a:lnTo>
                    <a:lnTo>
                      <a:pt x="4758" y="119"/>
                    </a:lnTo>
                    <a:cubicBezTo>
                      <a:pt x="4679" y="40"/>
                      <a:pt x="4569" y="1"/>
                      <a:pt x="4458" y="1"/>
                    </a:cubicBezTo>
                    <a:close/>
                  </a:path>
                </a:pathLst>
              </a:custGeom>
              <a:grpFill/>
              <a:ln>
                <a:noFill/>
              </a:ln>
            </p:spPr>
            <p:txBody>
              <a:bodyPr spcFirstLastPara="1" wrap="square" lIns="68569" tIns="68569" rIns="68569" bIns="68569" anchor="ctr" anchorCtr="0">
                <a:noAutofit/>
              </a:bodyPr>
              <a:lstStyle/>
              <a:p>
                <a:endParaRPr sz="1050"/>
              </a:p>
            </p:txBody>
          </p:sp>
        </p:grpSp>
        <p:sp>
          <p:nvSpPr>
            <p:cNvPr id="218" name="Google Shape;10113;p74"/>
            <p:cNvSpPr/>
            <p:nvPr/>
          </p:nvSpPr>
          <p:spPr>
            <a:xfrm>
              <a:off x="7156894" y="3640883"/>
              <a:ext cx="562265" cy="556052"/>
            </a:xfrm>
            <a:custGeom>
              <a:avLst/>
              <a:gdLst/>
              <a:ahLst/>
              <a:cxnLst/>
              <a:rect l="l" t="t" r="r" b="b"/>
              <a:pathLst>
                <a:path w="12760" h="12619" extrusionOk="0">
                  <a:moveTo>
                    <a:pt x="10082" y="2190"/>
                  </a:moveTo>
                  <a:lnTo>
                    <a:pt x="11027" y="2726"/>
                  </a:lnTo>
                  <a:lnTo>
                    <a:pt x="8948" y="6317"/>
                  </a:lnTo>
                  <a:lnTo>
                    <a:pt x="8003" y="5781"/>
                  </a:lnTo>
                  <a:cubicBezTo>
                    <a:pt x="8349" y="5151"/>
                    <a:pt x="9704" y="2820"/>
                    <a:pt x="10082" y="2190"/>
                  </a:cubicBezTo>
                  <a:close/>
                  <a:moveTo>
                    <a:pt x="7813" y="6601"/>
                  </a:moveTo>
                  <a:lnTo>
                    <a:pt x="8318" y="6916"/>
                  </a:lnTo>
                  <a:lnTo>
                    <a:pt x="7782" y="7262"/>
                  </a:lnTo>
                  <a:lnTo>
                    <a:pt x="7813" y="6601"/>
                  </a:lnTo>
                  <a:close/>
                  <a:moveTo>
                    <a:pt x="10554" y="8522"/>
                  </a:moveTo>
                  <a:cubicBezTo>
                    <a:pt x="10806" y="8522"/>
                    <a:pt x="10964" y="8711"/>
                    <a:pt x="10964" y="8900"/>
                  </a:cubicBezTo>
                  <a:cubicBezTo>
                    <a:pt x="10964" y="9153"/>
                    <a:pt x="10806" y="9342"/>
                    <a:pt x="10554" y="9342"/>
                  </a:cubicBezTo>
                  <a:lnTo>
                    <a:pt x="5608" y="9342"/>
                  </a:lnTo>
                  <a:cubicBezTo>
                    <a:pt x="5356" y="9342"/>
                    <a:pt x="5167" y="9153"/>
                    <a:pt x="5167" y="8900"/>
                  </a:cubicBezTo>
                  <a:cubicBezTo>
                    <a:pt x="5167" y="8680"/>
                    <a:pt x="5356" y="8522"/>
                    <a:pt x="5608" y="8522"/>
                  </a:cubicBezTo>
                  <a:close/>
                  <a:moveTo>
                    <a:pt x="3088" y="5592"/>
                  </a:moveTo>
                  <a:cubicBezTo>
                    <a:pt x="3308" y="5592"/>
                    <a:pt x="3497" y="5813"/>
                    <a:pt x="3497" y="6002"/>
                  </a:cubicBezTo>
                  <a:lnTo>
                    <a:pt x="3497" y="6286"/>
                  </a:lnTo>
                  <a:cubicBezTo>
                    <a:pt x="3970" y="6443"/>
                    <a:pt x="4348" y="6916"/>
                    <a:pt x="4348" y="7451"/>
                  </a:cubicBezTo>
                  <a:cubicBezTo>
                    <a:pt x="4348" y="7703"/>
                    <a:pt x="4159" y="7861"/>
                    <a:pt x="3907" y="7861"/>
                  </a:cubicBezTo>
                  <a:cubicBezTo>
                    <a:pt x="3655" y="7861"/>
                    <a:pt x="3497" y="7640"/>
                    <a:pt x="3497" y="7451"/>
                  </a:cubicBezTo>
                  <a:cubicBezTo>
                    <a:pt x="3497" y="7231"/>
                    <a:pt x="3308" y="7010"/>
                    <a:pt x="3088" y="7010"/>
                  </a:cubicBezTo>
                  <a:cubicBezTo>
                    <a:pt x="2836" y="7010"/>
                    <a:pt x="2678" y="7231"/>
                    <a:pt x="2678" y="7451"/>
                  </a:cubicBezTo>
                  <a:cubicBezTo>
                    <a:pt x="2678" y="7703"/>
                    <a:pt x="3025" y="7924"/>
                    <a:pt x="3340" y="8176"/>
                  </a:cubicBezTo>
                  <a:cubicBezTo>
                    <a:pt x="3781" y="8491"/>
                    <a:pt x="4348" y="8869"/>
                    <a:pt x="4348" y="9531"/>
                  </a:cubicBezTo>
                  <a:cubicBezTo>
                    <a:pt x="4348" y="10098"/>
                    <a:pt x="3970" y="10539"/>
                    <a:pt x="3497" y="10728"/>
                  </a:cubicBezTo>
                  <a:lnTo>
                    <a:pt x="3497" y="11011"/>
                  </a:lnTo>
                  <a:cubicBezTo>
                    <a:pt x="3497" y="11232"/>
                    <a:pt x="3308" y="11452"/>
                    <a:pt x="3088" y="11452"/>
                  </a:cubicBezTo>
                  <a:cubicBezTo>
                    <a:pt x="2836" y="11452"/>
                    <a:pt x="2678" y="11232"/>
                    <a:pt x="2678" y="11011"/>
                  </a:cubicBezTo>
                  <a:lnTo>
                    <a:pt x="2678" y="10728"/>
                  </a:lnTo>
                  <a:cubicBezTo>
                    <a:pt x="2206" y="10570"/>
                    <a:pt x="1859" y="10098"/>
                    <a:pt x="1859" y="9531"/>
                  </a:cubicBezTo>
                  <a:cubicBezTo>
                    <a:pt x="1859" y="9310"/>
                    <a:pt x="2048" y="9121"/>
                    <a:pt x="2300" y="9121"/>
                  </a:cubicBezTo>
                  <a:cubicBezTo>
                    <a:pt x="2521" y="9121"/>
                    <a:pt x="2678" y="9310"/>
                    <a:pt x="2678" y="9531"/>
                  </a:cubicBezTo>
                  <a:cubicBezTo>
                    <a:pt x="2678" y="9783"/>
                    <a:pt x="2867" y="9940"/>
                    <a:pt x="3088" y="9940"/>
                  </a:cubicBezTo>
                  <a:cubicBezTo>
                    <a:pt x="3308" y="9940"/>
                    <a:pt x="3497" y="9751"/>
                    <a:pt x="3497" y="9531"/>
                  </a:cubicBezTo>
                  <a:cubicBezTo>
                    <a:pt x="3497" y="9310"/>
                    <a:pt x="3182" y="9089"/>
                    <a:pt x="2836" y="8837"/>
                  </a:cubicBezTo>
                  <a:cubicBezTo>
                    <a:pt x="2395" y="8522"/>
                    <a:pt x="1859" y="8113"/>
                    <a:pt x="1859" y="7451"/>
                  </a:cubicBezTo>
                  <a:cubicBezTo>
                    <a:pt x="1859" y="6916"/>
                    <a:pt x="2206" y="6475"/>
                    <a:pt x="2678" y="6286"/>
                  </a:cubicBezTo>
                  <a:lnTo>
                    <a:pt x="2678" y="6002"/>
                  </a:lnTo>
                  <a:cubicBezTo>
                    <a:pt x="2678" y="5750"/>
                    <a:pt x="2867" y="5592"/>
                    <a:pt x="3088" y="5592"/>
                  </a:cubicBezTo>
                  <a:close/>
                  <a:moveTo>
                    <a:pt x="10554" y="11011"/>
                  </a:moveTo>
                  <a:cubicBezTo>
                    <a:pt x="10806" y="11011"/>
                    <a:pt x="10964" y="11200"/>
                    <a:pt x="10964" y="11452"/>
                  </a:cubicBezTo>
                  <a:cubicBezTo>
                    <a:pt x="10964" y="11641"/>
                    <a:pt x="10806" y="11830"/>
                    <a:pt x="10554" y="11830"/>
                  </a:cubicBezTo>
                  <a:lnTo>
                    <a:pt x="5608" y="11830"/>
                  </a:lnTo>
                  <a:cubicBezTo>
                    <a:pt x="5356" y="11830"/>
                    <a:pt x="5167" y="11641"/>
                    <a:pt x="5167" y="11452"/>
                  </a:cubicBezTo>
                  <a:cubicBezTo>
                    <a:pt x="5167" y="11200"/>
                    <a:pt x="5356" y="11011"/>
                    <a:pt x="5608" y="11011"/>
                  </a:cubicBezTo>
                  <a:close/>
                  <a:moveTo>
                    <a:pt x="10933" y="1"/>
                  </a:moveTo>
                  <a:cubicBezTo>
                    <a:pt x="10599" y="1"/>
                    <a:pt x="10280" y="176"/>
                    <a:pt x="10113" y="489"/>
                  </a:cubicBezTo>
                  <a:lnTo>
                    <a:pt x="7877" y="4395"/>
                  </a:lnTo>
                  <a:lnTo>
                    <a:pt x="1229" y="4395"/>
                  </a:lnTo>
                  <a:cubicBezTo>
                    <a:pt x="567" y="4395"/>
                    <a:pt x="0" y="4931"/>
                    <a:pt x="0" y="5592"/>
                  </a:cubicBezTo>
                  <a:lnTo>
                    <a:pt x="0" y="11389"/>
                  </a:lnTo>
                  <a:cubicBezTo>
                    <a:pt x="0" y="12051"/>
                    <a:pt x="567" y="12618"/>
                    <a:pt x="1229" y="12618"/>
                  </a:cubicBezTo>
                  <a:lnTo>
                    <a:pt x="11437" y="12618"/>
                  </a:lnTo>
                  <a:cubicBezTo>
                    <a:pt x="12098" y="12618"/>
                    <a:pt x="12697" y="12082"/>
                    <a:pt x="12697" y="11389"/>
                  </a:cubicBezTo>
                  <a:lnTo>
                    <a:pt x="12697" y="5592"/>
                  </a:lnTo>
                  <a:cubicBezTo>
                    <a:pt x="12602" y="4931"/>
                    <a:pt x="12067" y="4395"/>
                    <a:pt x="11374" y="4395"/>
                  </a:cubicBezTo>
                  <a:lnTo>
                    <a:pt x="11027" y="4395"/>
                  </a:lnTo>
                  <a:lnTo>
                    <a:pt x="12476" y="1875"/>
                  </a:lnTo>
                  <a:cubicBezTo>
                    <a:pt x="12760" y="1402"/>
                    <a:pt x="12602" y="804"/>
                    <a:pt x="12130" y="583"/>
                  </a:cubicBezTo>
                  <a:lnTo>
                    <a:pt x="11437" y="142"/>
                  </a:lnTo>
                  <a:cubicBezTo>
                    <a:pt x="11277" y="46"/>
                    <a:pt x="11103" y="1"/>
                    <a:pt x="10933" y="1"/>
                  </a:cubicBezTo>
                  <a:close/>
                </a:path>
              </a:pathLst>
            </a:custGeom>
            <a:grpFill/>
            <a:ln>
              <a:noFill/>
            </a:ln>
          </p:spPr>
          <p:txBody>
            <a:bodyPr spcFirstLastPara="1" wrap="square" lIns="68569" tIns="68569" rIns="68569" bIns="68569" anchor="ctr" anchorCtr="0">
              <a:noAutofit/>
            </a:bodyPr>
            <a:lstStyle/>
            <a:p>
              <a:endParaRPr sz="1050"/>
            </a:p>
          </p:txBody>
        </p:sp>
        <p:grpSp>
          <p:nvGrpSpPr>
            <p:cNvPr id="223" name="Google Shape;10118;p74"/>
            <p:cNvGrpSpPr/>
            <p:nvPr/>
          </p:nvGrpSpPr>
          <p:grpSpPr>
            <a:xfrm>
              <a:off x="11767951" y="2764178"/>
              <a:ext cx="498284" cy="505891"/>
              <a:chOff x="-59400775" y="4084200"/>
              <a:chExt cx="311125" cy="315875"/>
            </a:xfrm>
            <a:grpFill/>
          </p:grpSpPr>
          <p:sp>
            <p:nvSpPr>
              <p:cNvPr id="224" name="Google Shape;10119;p74"/>
              <p:cNvSpPr/>
              <p:nvPr/>
            </p:nvSpPr>
            <p:spPr>
              <a:xfrm>
                <a:off x="-59400775" y="4317350"/>
                <a:ext cx="89800" cy="82725"/>
              </a:xfrm>
              <a:custGeom>
                <a:avLst/>
                <a:gdLst/>
                <a:ahLst/>
                <a:cxnLst/>
                <a:rect l="l" t="t" r="r" b="b"/>
                <a:pathLst>
                  <a:path w="3592" h="3309" extrusionOk="0">
                    <a:moveTo>
                      <a:pt x="1796" y="851"/>
                    </a:moveTo>
                    <a:cubicBezTo>
                      <a:pt x="2048" y="851"/>
                      <a:pt x="2237" y="1071"/>
                      <a:pt x="2237" y="1260"/>
                    </a:cubicBezTo>
                    <a:cubicBezTo>
                      <a:pt x="2237" y="1449"/>
                      <a:pt x="2048" y="1701"/>
                      <a:pt x="1796" y="1701"/>
                    </a:cubicBezTo>
                    <a:cubicBezTo>
                      <a:pt x="1576" y="1701"/>
                      <a:pt x="1418" y="1481"/>
                      <a:pt x="1418" y="1260"/>
                    </a:cubicBezTo>
                    <a:cubicBezTo>
                      <a:pt x="1418" y="1008"/>
                      <a:pt x="1576" y="851"/>
                      <a:pt x="1796" y="851"/>
                    </a:cubicBezTo>
                    <a:close/>
                    <a:moveTo>
                      <a:pt x="0" y="0"/>
                    </a:moveTo>
                    <a:lnTo>
                      <a:pt x="0" y="2079"/>
                    </a:lnTo>
                    <a:cubicBezTo>
                      <a:pt x="0" y="2741"/>
                      <a:pt x="536" y="3308"/>
                      <a:pt x="1229" y="3308"/>
                    </a:cubicBezTo>
                    <a:lnTo>
                      <a:pt x="2332" y="3308"/>
                    </a:lnTo>
                    <a:cubicBezTo>
                      <a:pt x="2993" y="3308"/>
                      <a:pt x="3592" y="2741"/>
                      <a:pt x="3592" y="2079"/>
                    </a:cubicBezTo>
                    <a:lnTo>
                      <a:pt x="3592" y="0"/>
                    </a:lnTo>
                    <a:close/>
                  </a:path>
                </a:pathLst>
              </a:custGeom>
              <a:grpFill/>
              <a:ln>
                <a:noFill/>
              </a:ln>
            </p:spPr>
            <p:txBody>
              <a:bodyPr spcFirstLastPara="1" wrap="square" lIns="68569" tIns="68569" rIns="68569" bIns="68569" anchor="ctr" anchorCtr="0">
                <a:noAutofit/>
              </a:bodyPr>
              <a:lstStyle/>
              <a:p>
                <a:endParaRPr sz="1050"/>
              </a:p>
            </p:txBody>
          </p:sp>
          <p:sp>
            <p:nvSpPr>
              <p:cNvPr id="225" name="Google Shape;10120;p74"/>
              <p:cNvSpPr/>
              <p:nvPr/>
            </p:nvSpPr>
            <p:spPr>
              <a:xfrm>
                <a:off x="-59400000" y="4084200"/>
                <a:ext cx="89825" cy="212700"/>
              </a:xfrm>
              <a:custGeom>
                <a:avLst/>
                <a:gdLst/>
                <a:ahLst/>
                <a:cxnLst/>
                <a:rect l="l" t="t" r="r" b="b"/>
                <a:pathLst>
                  <a:path w="3593" h="8508" extrusionOk="0">
                    <a:moveTo>
                      <a:pt x="1734" y="1607"/>
                    </a:moveTo>
                    <a:cubicBezTo>
                      <a:pt x="1923" y="1607"/>
                      <a:pt x="2175" y="1797"/>
                      <a:pt x="2175" y="2049"/>
                    </a:cubicBezTo>
                    <a:lnTo>
                      <a:pt x="2175" y="7278"/>
                    </a:lnTo>
                    <a:cubicBezTo>
                      <a:pt x="2175" y="7499"/>
                      <a:pt x="1986" y="7656"/>
                      <a:pt x="1734" y="7656"/>
                    </a:cubicBezTo>
                    <a:cubicBezTo>
                      <a:pt x="1513" y="7656"/>
                      <a:pt x="1356" y="7467"/>
                      <a:pt x="1356" y="7278"/>
                    </a:cubicBezTo>
                    <a:lnTo>
                      <a:pt x="1356" y="2049"/>
                    </a:lnTo>
                    <a:cubicBezTo>
                      <a:pt x="1356" y="1797"/>
                      <a:pt x="1545" y="1607"/>
                      <a:pt x="1734" y="1607"/>
                    </a:cubicBezTo>
                    <a:close/>
                    <a:moveTo>
                      <a:pt x="1230" y="1"/>
                    </a:moveTo>
                    <a:cubicBezTo>
                      <a:pt x="568" y="1"/>
                      <a:pt x="1" y="536"/>
                      <a:pt x="1" y="1198"/>
                    </a:cubicBezTo>
                    <a:lnTo>
                      <a:pt x="1" y="8507"/>
                    </a:lnTo>
                    <a:lnTo>
                      <a:pt x="3593" y="8507"/>
                    </a:lnTo>
                    <a:lnTo>
                      <a:pt x="3593" y="1198"/>
                    </a:lnTo>
                    <a:cubicBezTo>
                      <a:pt x="3561" y="536"/>
                      <a:pt x="2994" y="1"/>
                      <a:pt x="2332" y="1"/>
                    </a:cubicBezTo>
                    <a:close/>
                  </a:path>
                </a:pathLst>
              </a:custGeom>
              <a:grpFill/>
              <a:ln>
                <a:noFill/>
              </a:ln>
            </p:spPr>
            <p:txBody>
              <a:bodyPr spcFirstLastPara="1" wrap="square" lIns="68569" tIns="68569" rIns="68569" bIns="68569" anchor="ctr" anchorCtr="0">
                <a:noAutofit/>
              </a:bodyPr>
              <a:lstStyle/>
              <a:p>
                <a:endParaRPr sz="1050"/>
              </a:p>
            </p:txBody>
          </p:sp>
          <p:sp>
            <p:nvSpPr>
              <p:cNvPr id="226" name="Google Shape;10121;p74"/>
              <p:cNvSpPr/>
              <p:nvPr/>
            </p:nvSpPr>
            <p:spPr>
              <a:xfrm>
                <a:off x="-59290500" y="4317350"/>
                <a:ext cx="89800" cy="82725"/>
              </a:xfrm>
              <a:custGeom>
                <a:avLst/>
                <a:gdLst/>
                <a:ahLst/>
                <a:cxnLst/>
                <a:rect l="l" t="t" r="r" b="b"/>
                <a:pathLst>
                  <a:path w="3592" h="3309" extrusionOk="0">
                    <a:moveTo>
                      <a:pt x="1796" y="851"/>
                    </a:moveTo>
                    <a:cubicBezTo>
                      <a:pt x="2048" y="851"/>
                      <a:pt x="2205" y="1071"/>
                      <a:pt x="2205" y="1260"/>
                    </a:cubicBezTo>
                    <a:cubicBezTo>
                      <a:pt x="2205" y="1449"/>
                      <a:pt x="2016" y="1701"/>
                      <a:pt x="1796" y="1701"/>
                    </a:cubicBezTo>
                    <a:cubicBezTo>
                      <a:pt x="1575" y="1701"/>
                      <a:pt x="1386" y="1481"/>
                      <a:pt x="1386" y="1260"/>
                    </a:cubicBezTo>
                    <a:cubicBezTo>
                      <a:pt x="1386" y="1008"/>
                      <a:pt x="1575" y="851"/>
                      <a:pt x="1796" y="851"/>
                    </a:cubicBezTo>
                    <a:close/>
                    <a:moveTo>
                      <a:pt x="0" y="0"/>
                    </a:moveTo>
                    <a:lnTo>
                      <a:pt x="0" y="2079"/>
                    </a:lnTo>
                    <a:cubicBezTo>
                      <a:pt x="0" y="2741"/>
                      <a:pt x="536" y="3308"/>
                      <a:pt x="1260" y="3308"/>
                    </a:cubicBezTo>
                    <a:lnTo>
                      <a:pt x="2363" y="3308"/>
                    </a:lnTo>
                    <a:cubicBezTo>
                      <a:pt x="3025" y="3308"/>
                      <a:pt x="3592" y="2741"/>
                      <a:pt x="3592" y="2079"/>
                    </a:cubicBezTo>
                    <a:lnTo>
                      <a:pt x="3592" y="0"/>
                    </a:lnTo>
                    <a:close/>
                  </a:path>
                </a:pathLst>
              </a:custGeom>
              <a:grpFill/>
              <a:ln>
                <a:noFill/>
              </a:ln>
            </p:spPr>
            <p:txBody>
              <a:bodyPr spcFirstLastPara="1" wrap="square" lIns="68569" tIns="68569" rIns="68569" bIns="68569" anchor="ctr" anchorCtr="0">
                <a:noAutofit/>
              </a:bodyPr>
              <a:lstStyle/>
              <a:p>
                <a:endParaRPr sz="1050"/>
              </a:p>
            </p:txBody>
          </p:sp>
          <p:sp>
            <p:nvSpPr>
              <p:cNvPr id="227" name="Google Shape;10122;p74"/>
              <p:cNvSpPr/>
              <p:nvPr/>
            </p:nvSpPr>
            <p:spPr>
              <a:xfrm>
                <a:off x="-59290500" y="4084200"/>
                <a:ext cx="89800" cy="212700"/>
              </a:xfrm>
              <a:custGeom>
                <a:avLst/>
                <a:gdLst/>
                <a:ahLst/>
                <a:cxnLst/>
                <a:rect l="l" t="t" r="r" b="b"/>
                <a:pathLst>
                  <a:path w="3592" h="8508" extrusionOk="0">
                    <a:moveTo>
                      <a:pt x="1796" y="1607"/>
                    </a:moveTo>
                    <a:cubicBezTo>
                      <a:pt x="2048" y="1607"/>
                      <a:pt x="2205" y="1797"/>
                      <a:pt x="2205" y="2049"/>
                    </a:cubicBezTo>
                    <a:lnTo>
                      <a:pt x="2205" y="7278"/>
                    </a:lnTo>
                    <a:cubicBezTo>
                      <a:pt x="2205" y="7499"/>
                      <a:pt x="2016" y="7656"/>
                      <a:pt x="1796" y="7656"/>
                    </a:cubicBezTo>
                    <a:cubicBezTo>
                      <a:pt x="1607" y="7656"/>
                      <a:pt x="1386" y="7467"/>
                      <a:pt x="1386" y="7278"/>
                    </a:cubicBezTo>
                    <a:lnTo>
                      <a:pt x="1386" y="2049"/>
                    </a:lnTo>
                    <a:cubicBezTo>
                      <a:pt x="1386" y="1797"/>
                      <a:pt x="1575" y="1607"/>
                      <a:pt x="1796" y="1607"/>
                    </a:cubicBezTo>
                    <a:close/>
                    <a:moveTo>
                      <a:pt x="1260" y="1"/>
                    </a:moveTo>
                    <a:cubicBezTo>
                      <a:pt x="599" y="1"/>
                      <a:pt x="0" y="536"/>
                      <a:pt x="0" y="1198"/>
                    </a:cubicBezTo>
                    <a:lnTo>
                      <a:pt x="0" y="8507"/>
                    </a:lnTo>
                    <a:lnTo>
                      <a:pt x="3592" y="8507"/>
                    </a:lnTo>
                    <a:lnTo>
                      <a:pt x="3592" y="1198"/>
                    </a:lnTo>
                    <a:cubicBezTo>
                      <a:pt x="3592" y="536"/>
                      <a:pt x="3025" y="1"/>
                      <a:pt x="2363" y="1"/>
                    </a:cubicBezTo>
                    <a:close/>
                  </a:path>
                </a:pathLst>
              </a:custGeom>
              <a:grpFill/>
              <a:ln>
                <a:noFill/>
              </a:ln>
            </p:spPr>
            <p:txBody>
              <a:bodyPr spcFirstLastPara="1" wrap="square" lIns="68569" tIns="68569" rIns="68569" bIns="68569" anchor="ctr" anchorCtr="0">
                <a:noAutofit/>
              </a:bodyPr>
              <a:lstStyle/>
              <a:p>
                <a:endParaRPr sz="1050"/>
              </a:p>
            </p:txBody>
          </p:sp>
          <p:sp>
            <p:nvSpPr>
              <p:cNvPr id="228" name="Google Shape;10123;p74"/>
              <p:cNvSpPr/>
              <p:nvPr/>
            </p:nvSpPr>
            <p:spPr>
              <a:xfrm>
                <a:off x="-59181025" y="4317350"/>
                <a:ext cx="89800" cy="82725"/>
              </a:xfrm>
              <a:custGeom>
                <a:avLst/>
                <a:gdLst/>
                <a:ahLst/>
                <a:cxnLst/>
                <a:rect l="l" t="t" r="r" b="b"/>
                <a:pathLst>
                  <a:path w="3592" h="3309" extrusionOk="0">
                    <a:moveTo>
                      <a:pt x="1828" y="851"/>
                    </a:moveTo>
                    <a:cubicBezTo>
                      <a:pt x="2080" y="851"/>
                      <a:pt x="2269" y="1071"/>
                      <a:pt x="2269" y="1260"/>
                    </a:cubicBezTo>
                    <a:cubicBezTo>
                      <a:pt x="2269" y="1449"/>
                      <a:pt x="2080" y="1701"/>
                      <a:pt x="1828" y="1701"/>
                    </a:cubicBezTo>
                    <a:cubicBezTo>
                      <a:pt x="1607" y="1701"/>
                      <a:pt x="1450" y="1481"/>
                      <a:pt x="1450" y="1260"/>
                    </a:cubicBezTo>
                    <a:cubicBezTo>
                      <a:pt x="1450" y="1008"/>
                      <a:pt x="1607" y="851"/>
                      <a:pt x="1828" y="851"/>
                    </a:cubicBezTo>
                    <a:close/>
                    <a:moveTo>
                      <a:pt x="0" y="0"/>
                    </a:moveTo>
                    <a:lnTo>
                      <a:pt x="0" y="2079"/>
                    </a:lnTo>
                    <a:lnTo>
                      <a:pt x="32" y="2079"/>
                    </a:lnTo>
                    <a:cubicBezTo>
                      <a:pt x="32" y="2741"/>
                      <a:pt x="567" y="3308"/>
                      <a:pt x="1261" y="3308"/>
                    </a:cubicBezTo>
                    <a:lnTo>
                      <a:pt x="2363" y="3308"/>
                    </a:lnTo>
                    <a:cubicBezTo>
                      <a:pt x="3025" y="3308"/>
                      <a:pt x="3592" y="2741"/>
                      <a:pt x="3592" y="2079"/>
                    </a:cubicBezTo>
                    <a:lnTo>
                      <a:pt x="3592" y="0"/>
                    </a:lnTo>
                    <a:close/>
                  </a:path>
                </a:pathLst>
              </a:custGeom>
              <a:grpFill/>
              <a:ln>
                <a:noFill/>
              </a:ln>
            </p:spPr>
            <p:txBody>
              <a:bodyPr spcFirstLastPara="1" wrap="square" lIns="68569" tIns="68569" rIns="68569" bIns="68569" anchor="ctr" anchorCtr="0">
                <a:noAutofit/>
              </a:bodyPr>
              <a:lstStyle/>
              <a:p>
                <a:endParaRPr sz="1050"/>
              </a:p>
            </p:txBody>
          </p:sp>
          <p:sp>
            <p:nvSpPr>
              <p:cNvPr id="229" name="Google Shape;10124;p74"/>
              <p:cNvSpPr/>
              <p:nvPr/>
            </p:nvSpPr>
            <p:spPr>
              <a:xfrm>
                <a:off x="-59179450" y="4084200"/>
                <a:ext cx="89800" cy="212700"/>
              </a:xfrm>
              <a:custGeom>
                <a:avLst/>
                <a:gdLst/>
                <a:ahLst/>
                <a:cxnLst/>
                <a:rect l="l" t="t" r="r" b="b"/>
                <a:pathLst>
                  <a:path w="3592" h="8508" extrusionOk="0">
                    <a:moveTo>
                      <a:pt x="1733" y="1607"/>
                    </a:moveTo>
                    <a:cubicBezTo>
                      <a:pt x="1922" y="1607"/>
                      <a:pt x="2174" y="1797"/>
                      <a:pt x="2174" y="2049"/>
                    </a:cubicBezTo>
                    <a:lnTo>
                      <a:pt x="2174" y="7278"/>
                    </a:lnTo>
                    <a:cubicBezTo>
                      <a:pt x="2174" y="7499"/>
                      <a:pt x="1985" y="7656"/>
                      <a:pt x="1733" y="7656"/>
                    </a:cubicBezTo>
                    <a:cubicBezTo>
                      <a:pt x="1513" y="7656"/>
                      <a:pt x="1355" y="7467"/>
                      <a:pt x="1355" y="7278"/>
                    </a:cubicBezTo>
                    <a:lnTo>
                      <a:pt x="1355" y="2049"/>
                    </a:lnTo>
                    <a:cubicBezTo>
                      <a:pt x="1355" y="1797"/>
                      <a:pt x="1544" y="1607"/>
                      <a:pt x="1733" y="1607"/>
                    </a:cubicBezTo>
                    <a:close/>
                    <a:moveTo>
                      <a:pt x="1229" y="1"/>
                    </a:moveTo>
                    <a:cubicBezTo>
                      <a:pt x="567" y="1"/>
                      <a:pt x="0" y="536"/>
                      <a:pt x="0" y="1198"/>
                    </a:cubicBezTo>
                    <a:lnTo>
                      <a:pt x="0" y="8507"/>
                    </a:lnTo>
                    <a:lnTo>
                      <a:pt x="3592" y="8507"/>
                    </a:lnTo>
                    <a:lnTo>
                      <a:pt x="3592" y="1198"/>
                    </a:lnTo>
                    <a:cubicBezTo>
                      <a:pt x="3560" y="536"/>
                      <a:pt x="2993" y="1"/>
                      <a:pt x="2332"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234" name="Google Shape;10129;p74"/>
            <p:cNvGrpSpPr/>
            <p:nvPr/>
          </p:nvGrpSpPr>
          <p:grpSpPr>
            <a:xfrm>
              <a:off x="8061811" y="1613794"/>
              <a:ext cx="607772" cy="714064"/>
              <a:chOff x="-64022550" y="3727425"/>
              <a:chExt cx="270175" cy="317425"/>
            </a:xfrm>
            <a:grpFill/>
          </p:grpSpPr>
          <p:sp>
            <p:nvSpPr>
              <p:cNvPr id="235" name="Google Shape;10130;p74"/>
              <p:cNvSpPr/>
              <p:nvPr/>
            </p:nvSpPr>
            <p:spPr>
              <a:xfrm>
                <a:off x="-64022550" y="3912500"/>
                <a:ext cx="270175" cy="90600"/>
              </a:xfrm>
              <a:custGeom>
                <a:avLst/>
                <a:gdLst/>
                <a:ahLst/>
                <a:cxnLst/>
                <a:rect l="l" t="t" r="r" b="b"/>
                <a:pathLst>
                  <a:path w="10807" h="3624" extrusionOk="0">
                    <a:moveTo>
                      <a:pt x="2111" y="1"/>
                    </a:moveTo>
                    <a:cubicBezTo>
                      <a:pt x="945" y="1"/>
                      <a:pt x="0" y="946"/>
                      <a:pt x="0" y="2080"/>
                    </a:cubicBezTo>
                    <a:lnTo>
                      <a:pt x="0" y="3183"/>
                    </a:lnTo>
                    <a:cubicBezTo>
                      <a:pt x="0" y="3435"/>
                      <a:pt x="221" y="3624"/>
                      <a:pt x="441" y="3624"/>
                    </a:cubicBezTo>
                    <a:lnTo>
                      <a:pt x="10365" y="3624"/>
                    </a:lnTo>
                    <a:cubicBezTo>
                      <a:pt x="10618" y="3624"/>
                      <a:pt x="10807" y="3435"/>
                      <a:pt x="10807" y="3183"/>
                    </a:cubicBezTo>
                    <a:lnTo>
                      <a:pt x="10807" y="2080"/>
                    </a:lnTo>
                    <a:cubicBezTo>
                      <a:pt x="10807" y="946"/>
                      <a:pt x="9861" y="1"/>
                      <a:pt x="8727" y="1"/>
                    </a:cubicBezTo>
                    <a:close/>
                  </a:path>
                </a:pathLst>
              </a:custGeom>
              <a:grpFill/>
              <a:ln>
                <a:noFill/>
              </a:ln>
            </p:spPr>
            <p:txBody>
              <a:bodyPr spcFirstLastPara="1" wrap="square" lIns="68569" tIns="68569" rIns="68569" bIns="68569" anchor="ctr" anchorCtr="0">
                <a:noAutofit/>
              </a:bodyPr>
              <a:lstStyle/>
              <a:p>
                <a:endParaRPr sz="1050"/>
              </a:p>
            </p:txBody>
          </p:sp>
          <p:sp>
            <p:nvSpPr>
              <p:cNvPr id="236" name="Google Shape;10131;p74"/>
              <p:cNvSpPr/>
              <p:nvPr/>
            </p:nvSpPr>
            <p:spPr>
              <a:xfrm>
                <a:off x="-64000500" y="4023550"/>
                <a:ext cx="227650" cy="21300"/>
              </a:xfrm>
              <a:custGeom>
                <a:avLst/>
                <a:gdLst/>
                <a:ahLst/>
                <a:cxnLst/>
                <a:rect l="l" t="t" r="r" b="b"/>
                <a:pathLst>
                  <a:path w="9106" h="852" extrusionOk="0">
                    <a:moveTo>
                      <a:pt x="0" y="1"/>
                    </a:moveTo>
                    <a:lnTo>
                      <a:pt x="0" y="442"/>
                    </a:lnTo>
                    <a:cubicBezTo>
                      <a:pt x="0" y="694"/>
                      <a:pt x="190" y="851"/>
                      <a:pt x="442" y="851"/>
                    </a:cubicBezTo>
                    <a:lnTo>
                      <a:pt x="8696" y="851"/>
                    </a:lnTo>
                    <a:cubicBezTo>
                      <a:pt x="8948" y="851"/>
                      <a:pt x="9105" y="631"/>
                      <a:pt x="9105" y="442"/>
                    </a:cubicBezTo>
                    <a:lnTo>
                      <a:pt x="9105" y="1"/>
                    </a:lnTo>
                    <a:close/>
                  </a:path>
                </a:pathLst>
              </a:custGeom>
              <a:grpFill/>
              <a:ln>
                <a:noFill/>
              </a:ln>
            </p:spPr>
            <p:txBody>
              <a:bodyPr spcFirstLastPara="1" wrap="square" lIns="68569" tIns="68569" rIns="68569" bIns="68569" anchor="ctr" anchorCtr="0">
                <a:noAutofit/>
              </a:bodyPr>
              <a:lstStyle/>
              <a:p>
                <a:endParaRPr sz="1050"/>
              </a:p>
            </p:txBody>
          </p:sp>
          <p:sp>
            <p:nvSpPr>
              <p:cNvPr id="237" name="Google Shape;10132;p74"/>
              <p:cNvSpPr/>
              <p:nvPr/>
            </p:nvSpPr>
            <p:spPr>
              <a:xfrm>
                <a:off x="-63960325" y="3727425"/>
                <a:ext cx="144925" cy="165425"/>
              </a:xfrm>
              <a:custGeom>
                <a:avLst/>
                <a:gdLst/>
                <a:ahLst/>
                <a:cxnLst/>
                <a:rect l="l" t="t" r="r" b="b"/>
                <a:pathLst>
                  <a:path w="5797" h="6617" extrusionOk="0">
                    <a:moveTo>
                      <a:pt x="2930" y="0"/>
                    </a:moveTo>
                    <a:cubicBezTo>
                      <a:pt x="1292" y="0"/>
                      <a:pt x="0" y="1292"/>
                      <a:pt x="0" y="2867"/>
                    </a:cubicBezTo>
                    <a:cubicBezTo>
                      <a:pt x="32" y="3812"/>
                      <a:pt x="504" y="4694"/>
                      <a:pt x="1260" y="5230"/>
                    </a:cubicBezTo>
                    <a:lnTo>
                      <a:pt x="1260" y="6616"/>
                    </a:lnTo>
                    <a:lnTo>
                      <a:pt x="4568" y="6616"/>
                    </a:lnTo>
                    <a:lnTo>
                      <a:pt x="4568" y="5230"/>
                    </a:lnTo>
                    <a:cubicBezTo>
                      <a:pt x="5356" y="4694"/>
                      <a:pt x="5797" y="3812"/>
                      <a:pt x="5797" y="2867"/>
                    </a:cubicBezTo>
                    <a:cubicBezTo>
                      <a:pt x="5797" y="1260"/>
                      <a:pt x="4505" y="0"/>
                      <a:pt x="2930" y="0"/>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259" name="Google Shape;10154;p74"/>
            <p:cNvGrpSpPr/>
            <p:nvPr/>
          </p:nvGrpSpPr>
          <p:grpSpPr>
            <a:xfrm>
              <a:off x="8171512" y="3640450"/>
              <a:ext cx="558124" cy="557947"/>
              <a:chOff x="-60255350" y="3733825"/>
              <a:chExt cx="316650" cy="316550"/>
            </a:xfrm>
            <a:grpFill/>
          </p:grpSpPr>
          <p:sp>
            <p:nvSpPr>
              <p:cNvPr id="260" name="Google Shape;10155;p74"/>
              <p:cNvSpPr/>
              <p:nvPr/>
            </p:nvSpPr>
            <p:spPr>
              <a:xfrm>
                <a:off x="-60218325" y="3733825"/>
                <a:ext cx="235525" cy="316550"/>
              </a:xfrm>
              <a:custGeom>
                <a:avLst/>
                <a:gdLst/>
                <a:ahLst/>
                <a:cxnLst/>
                <a:rect l="l" t="t" r="r" b="b"/>
                <a:pathLst>
                  <a:path w="9421" h="12662" extrusionOk="0">
                    <a:moveTo>
                      <a:pt x="4821" y="1666"/>
                    </a:moveTo>
                    <a:cubicBezTo>
                      <a:pt x="5073" y="1666"/>
                      <a:pt x="5262" y="1886"/>
                      <a:pt x="5262" y="2075"/>
                    </a:cubicBezTo>
                    <a:lnTo>
                      <a:pt x="5262" y="2359"/>
                    </a:lnTo>
                    <a:cubicBezTo>
                      <a:pt x="5734" y="2485"/>
                      <a:pt x="6081" y="2989"/>
                      <a:pt x="6081" y="3525"/>
                    </a:cubicBezTo>
                    <a:cubicBezTo>
                      <a:pt x="6081" y="3777"/>
                      <a:pt x="5892" y="3934"/>
                      <a:pt x="5640" y="3934"/>
                    </a:cubicBezTo>
                    <a:cubicBezTo>
                      <a:pt x="5419" y="3934"/>
                      <a:pt x="5262" y="3714"/>
                      <a:pt x="5262" y="3525"/>
                    </a:cubicBezTo>
                    <a:cubicBezTo>
                      <a:pt x="5262" y="3273"/>
                      <a:pt x="5073" y="3084"/>
                      <a:pt x="4821" y="3084"/>
                    </a:cubicBezTo>
                    <a:cubicBezTo>
                      <a:pt x="4569" y="3084"/>
                      <a:pt x="4411" y="3273"/>
                      <a:pt x="4411" y="3525"/>
                    </a:cubicBezTo>
                    <a:cubicBezTo>
                      <a:pt x="4411" y="3777"/>
                      <a:pt x="4789" y="3997"/>
                      <a:pt x="5104" y="4249"/>
                    </a:cubicBezTo>
                    <a:cubicBezTo>
                      <a:pt x="5514" y="4564"/>
                      <a:pt x="6081" y="4942"/>
                      <a:pt x="6081" y="5604"/>
                    </a:cubicBezTo>
                    <a:cubicBezTo>
                      <a:pt x="6081" y="6171"/>
                      <a:pt x="5734" y="6612"/>
                      <a:pt x="5262" y="6801"/>
                    </a:cubicBezTo>
                    <a:lnTo>
                      <a:pt x="5262" y="7085"/>
                    </a:lnTo>
                    <a:cubicBezTo>
                      <a:pt x="5262" y="7305"/>
                      <a:pt x="5041" y="7463"/>
                      <a:pt x="4821" y="7463"/>
                    </a:cubicBezTo>
                    <a:cubicBezTo>
                      <a:pt x="4569" y="7463"/>
                      <a:pt x="4411" y="7274"/>
                      <a:pt x="4411" y="7085"/>
                    </a:cubicBezTo>
                    <a:lnTo>
                      <a:pt x="4411" y="6801"/>
                    </a:lnTo>
                    <a:cubicBezTo>
                      <a:pt x="3938" y="6644"/>
                      <a:pt x="3592" y="6171"/>
                      <a:pt x="3592" y="5604"/>
                    </a:cubicBezTo>
                    <a:cubicBezTo>
                      <a:pt x="3592" y="5383"/>
                      <a:pt x="3781" y="5194"/>
                      <a:pt x="4033" y="5194"/>
                    </a:cubicBezTo>
                    <a:cubicBezTo>
                      <a:pt x="4253" y="5194"/>
                      <a:pt x="4411" y="5383"/>
                      <a:pt x="4411" y="5604"/>
                    </a:cubicBezTo>
                    <a:cubicBezTo>
                      <a:pt x="4411" y="5856"/>
                      <a:pt x="4632" y="6014"/>
                      <a:pt x="4821" y="6014"/>
                    </a:cubicBezTo>
                    <a:cubicBezTo>
                      <a:pt x="5041" y="6014"/>
                      <a:pt x="5262" y="5824"/>
                      <a:pt x="5262" y="5604"/>
                    </a:cubicBezTo>
                    <a:cubicBezTo>
                      <a:pt x="5262" y="5383"/>
                      <a:pt x="4947" y="5131"/>
                      <a:pt x="4569" y="4911"/>
                    </a:cubicBezTo>
                    <a:cubicBezTo>
                      <a:pt x="4159" y="4596"/>
                      <a:pt x="3592" y="4186"/>
                      <a:pt x="3592" y="3525"/>
                    </a:cubicBezTo>
                    <a:cubicBezTo>
                      <a:pt x="3592" y="2989"/>
                      <a:pt x="3938" y="2548"/>
                      <a:pt x="4411" y="2359"/>
                    </a:cubicBezTo>
                    <a:lnTo>
                      <a:pt x="4411" y="2075"/>
                    </a:lnTo>
                    <a:cubicBezTo>
                      <a:pt x="4411" y="1823"/>
                      <a:pt x="4632" y="1666"/>
                      <a:pt x="4821" y="1666"/>
                    </a:cubicBezTo>
                    <a:close/>
                    <a:moveTo>
                      <a:pt x="6081" y="9385"/>
                    </a:moveTo>
                    <a:lnTo>
                      <a:pt x="6081" y="10235"/>
                    </a:lnTo>
                    <a:lnTo>
                      <a:pt x="3592" y="10235"/>
                    </a:lnTo>
                    <a:lnTo>
                      <a:pt x="3592" y="9385"/>
                    </a:lnTo>
                    <a:close/>
                    <a:moveTo>
                      <a:pt x="4801" y="0"/>
                    </a:moveTo>
                    <a:cubicBezTo>
                      <a:pt x="4498" y="0"/>
                      <a:pt x="4188" y="29"/>
                      <a:pt x="3875" y="91"/>
                    </a:cubicBezTo>
                    <a:cubicBezTo>
                      <a:pt x="2111" y="500"/>
                      <a:pt x="693" y="1949"/>
                      <a:pt x="378" y="3714"/>
                    </a:cubicBezTo>
                    <a:cubicBezTo>
                      <a:pt x="0" y="5698"/>
                      <a:pt x="1008" y="7652"/>
                      <a:pt x="2773" y="8565"/>
                    </a:cubicBezTo>
                    <a:lnTo>
                      <a:pt x="2773" y="10582"/>
                    </a:lnTo>
                    <a:cubicBezTo>
                      <a:pt x="2773" y="11716"/>
                      <a:pt x="3718" y="12661"/>
                      <a:pt x="4852" y="12661"/>
                    </a:cubicBezTo>
                    <a:cubicBezTo>
                      <a:pt x="5986" y="12661"/>
                      <a:pt x="6963" y="11716"/>
                      <a:pt x="6963" y="10582"/>
                    </a:cubicBezTo>
                    <a:lnTo>
                      <a:pt x="6963" y="8565"/>
                    </a:lnTo>
                    <a:cubicBezTo>
                      <a:pt x="8444" y="7778"/>
                      <a:pt x="9420" y="6234"/>
                      <a:pt x="9420" y="4501"/>
                    </a:cubicBezTo>
                    <a:cubicBezTo>
                      <a:pt x="9392" y="2000"/>
                      <a:pt x="7308" y="0"/>
                      <a:pt x="4801" y="0"/>
                    </a:cubicBezTo>
                    <a:close/>
                  </a:path>
                </a:pathLst>
              </a:custGeom>
              <a:grpFill/>
              <a:ln>
                <a:noFill/>
              </a:ln>
            </p:spPr>
            <p:txBody>
              <a:bodyPr spcFirstLastPara="1" wrap="square" lIns="68569" tIns="68569" rIns="68569" bIns="68569" anchor="ctr" anchorCtr="0">
                <a:noAutofit/>
              </a:bodyPr>
              <a:lstStyle/>
              <a:p>
                <a:endParaRPr sz="1050"/>
              </a:p>
            </p:txBody>
          </p:sp>
          <p:sp>
            <p:nvSpPr>
              <p:cNvPr id="261" name="Google Shape;10156;p74"/>
              <p:cNvSpPr/>
              <p:nvPr/>
            </p:nvSpPr>
            <p:spPr>
              <a:xfrm>
                <a:off x="-60255350" y="3844775"/>
                <a:ext cx="34675" cy="20500"/>
              </a:xfrm>
              <a:custGeom>
                <a:avLst/>
                <a:gdLst/>
                <a:ahLst/>
                <a:cxnLst/>
                <a:rect l="l" t="t" r="r" b="b"/>
                <a:pathLst>
                  <a:path w="1387" h="820" extrusionOk="0">
                    <a:moveTo>
                      <a:pt x="379" y="0"/>
                    </a:moveTo>
                    <a:cubicBezTo>
                      <a:pt x="158" y="0"/>
                      <a:pt x="1" y="189"/>
                      <a:pt x="1" y="378"/>
                    </a:cubicBezTo>
                    <a:cubicBezTo>
                      <a:pt x="1" y="630"/>
                      <a:pt x="190" y="819"/>
                      <a:pt x="379" y="819"/>
                    </a:cubicBezTo>
                    <a:lnTo>
                      <a:pt x="946" y="819"/>
                    </a:lnTo>
                    <a:cubicBezTo>
                      <a:pt x="1166" y="819"/>
                      <a:pt x="1387" y="630"/>
                      <a:pt x="1387" y="378"/>
                    </a:cubicBezTo>
                    <a:cubicBezTo>
                      <a:pt x="1387" y="158"/>
                      <a:pt x="1166" y="0"/>
                      <a:pt x="946" y="0"/>
                    </a:cubicBezTo>
                    <a:close/>
                  </a:path>
                </a:pathLst>
              </a:custGeom>
              <a:grpFill/>
              <a:ln>
                <a:noFill/>
              </a:ln>
            </p:spPr>
            <p:txBody>
              <a:bodyPr spcFirstLastPara="1" wrap="square" lIns="68569" tIns="68569" rIns="68569" bIns="68569" anchor="ctr" anchorCtr="0">
                <a:noAutofit/>
              </a:bodyPr>
              <a:lstStyle/>
              <a:p>
                <a:endParaRPr sz="1050"/>
              </a:p>
            </p:txBody>
          </p:sp>
          <p:sp>
            <p:nvSpPr>
              <p:cNvPr id="262" name="Google Shape;10157;p74"/>
              <p:cNvSpPr/>
              <p:nvPr/>
            </p:nvSpPr>
            <p:spPr>
              <a:xfrm>
                <a:off x="-59974175" y="3844775"/>
                <a:ext cx="35475" cy="20500"/>
              </a:xfrm>
              <a:custGeom>
                <a:avLst/>
                <a:gdLst/>
                <a:ahLst/>
                <a:cxnLst/>
                <a:rect l="l" t="t" r="r" b="b"/>
                <a:pathLst>
                  <a:path w="1419" h="820" extrusionOk="0">
                    <a:moveTo>
                      <a:pt x="442" y="0"/>
                    </a:moveTo>
                    <a:cubicBezTo>
                      <a:pt x="221" y="0"/>
                      <a:pt x="1" y="189"/>
                      <a:pt x="1" y="378"/>
                    </a:cubicBezTo>
                    <a:cubicBezTo>
                      <a:pt x="1" y="630"/>
                      <a:pt x="221" y="819"/>
                      <a:pt x="442" y="819"/>
                    </a:cubicBezTo>
                    <a:lnTo>
                      <a:pt x="1009" y="819"/>
                    </a:lnTo>
                    <a:cubicBezTo>
                      <a:pt x="1230" y="819"/>
                      <a:pt x="1387" y="630"/>
                      <a:pt x="1387" y="378"/>
                    </a:cubicBezTo>
                    <a:cubicBezTo>
                      <a:pt x="1419" y="158"/>
                      <a:pt x="1230" y="0"/>
                      <a:pt x="1009" y="0"/>
                    </a:cubicBezTo>
                    <a:close/>
                  </a:path>
                </a:pathLst>
              </a:custGeom>
              <a:grpFill/>
              <a:ln>
                <a:noFill/>
              </a:ln>
            </p:spPr>
            <p:txBody>
              <a:bodyPr spcFirstLastPara="1" wrap="square" lIns="68569" tIns="68569" rIns="68569" bIns="68569" anchor="ctr" anchorCtr="0">
                <a:noAutofit/>
              </a:bodyPr>
              <a:lstStyle/>
              <a:p>
                <a:endParaRPr sz="1050"/>
              </a:p>
            </p:txBody>
          </p:sp>
          <p:sp>
            <p:nvSpPr>
              <p:cNvPr id="263" name="Google Shape;10158;p74"/>
              <p:cNvSpPr/>
              <p:nvPr/>
            </p:nvSpPr>
            <p:spPr>
              <a:xfrm>
                <a:off x="-60212825" y="3939475"/>
                <a:ext cx="32325" cy="30350"/>
              </a:xfrm>
              <a:custGeom>
                <a:avLst/>
                <a:gdLst/>
                <a:ahLst/>
                <a:cxnLst/>
                <a:rect l="l" t="t" r="r" b="b"/>
                <a:pathLst>
                  <a:path w="1293" h="1214" extrusionOk="0">
                    <a:moveTo>
                      <a:pt x="836" y="1"/>
                    </a:moveTo>
                    <a:cubicBezTo>
                      <a:pt x="725" y="1"/>
                      <a:pt x="615" y="40"/>
                      <a:pt x="536" y="119"/>
                    </a:cubicBezTo>
                    <a:lnTo>
                      <a:pt x="158" y="497"/>
                    </a:lnTo>
                    <a:cubicBezTo>
                      <a:pt x="1" y="654"/>
                      <a:pt x="1" y="938"/>
                      <a:pt x="158" y="1096"/>
                    </a:cubicBezTo>
                    <a:cubicBezTo>
                      <a:pt x="237" y="1174"/>
                      <a:pt x="340" y="1214"/>
                      <a:pt x="442" y="1214"/>
                    </a:cubicBezTo>
                    <a:cubicBezTo>
                      <a:pt x="544" y="1214"/>
                      <a:pt x="647" y="1174"/>
                      <a:pt x="725" y="1096"/>
                    </a:cubicBezTo>
                    <a:lnTo>
                      <a:pt x="1135" y="686"/>
                    </a:lnTo>
                    <a:cubicBezTo>
                      <a:pt x="1293" y="528"/>
                      <a:pt x="1293" y="245"/>
                      <a:pt x="1135" y="119"/>
                    </a:cubicBezTo>
                    <a:cubicBezTo>
                      <a:pt x="1056" y="40"/>
                      <a:pt x="946" y="1"/>
                      <a:pt x="836" y="1"/>
                    </a:cubicBezTo>
                    <a:close/>
                  </a:path>
                </a:pathLst>
              </a:custGeom>
              <a:grpFill/>
              <a:ln>
                <a:noFill/>
              </a:ln>
            </p:spPr>
            <p:txBody>
              <a:bodyPr spcFirstLastPara="1" wrap="square" lIns="68569" tIns="68569" rIns="68569" bIns="68569" anchor="ctr" anchorCtr="0">
                <a:noAutofit/>
              </a:bodyPr>
              <a:lstStyle/>
              <a:p>
                <a:endParaRPr sz="1050"/>
              </a:p>
            </p:txBody>
          </p:sp>
          <p:sp>
            <p:nvSpPr>
              <p:cNvPr id="264" name="Google Shape;10159;p74"/>
              <p:cNvSpPr/>
              <p:nvPr/>
            </p:nvSpPr>
            <p:spPr>
              <a:xfrm>
                <a:off x="-60012750" y="3739425"/>
                <a:ext cx="32300" cy="30350"/>
              </a:xfrm>
              <a:custGeom>
                <a:avLst/>
                <a:gdLst/>
                <a:ahLst/>
                <a:cxnLst/>
                <a:rect l="l" t="t" r="r" b="b"/>
                <a:pathLst>
                  <a:path w="1292" h="1214" extrusionOk="0">
                    <a:moveTo>
                      <a:pt x="835" y="1"/>
                    </a:moveTo>
                    <a:cubicBezTo>
                      <a:pt x="725" y="1"/>
                      <a:pt x="614" y="40"/>
                      <a:pt x="536" y="119"/>
                    </a:cubicBezTo>
                    <a:lnTo>
                      <a:pt x="126" y="497"/>
                    </a:lnTo>
                    <a:cubicBezTo>
                      <a:pt x="0" y="654"/>
                      <a:pt x="0" y="938"/>
                      <a:pt x="126" y="1095"/>
                    </a:cubicBezTo>
                    <a:cubicBezTo>
                      <a:pt x="205" y="1174"/>
                      <a:pt x="315" y="1213"/>
                      <a:pt x="425" y="1213"/>
                    </a:cubicBezTo>
                    <a:cubicBezTo>
                      <a:pt x="536" y="1213"/>
                      <a:pt x="646" y="1174"/>
                      <a:pt x="725" y="1095"/>
                    </a:cubicBezTo>
                    <a:lnTo>
                      <a:pt x="1134" y="686"/>
                    </a:lnTo>
                    <a:cubicBezTo>
                      <a:pt x="1292" y="560"/>
                      <a:pt x="1292" y="276"/>
                      <a:pt x="1134" y="119"/>
                    </a:cubicBezTo>
                    <a:cubicBezTo>
                      <a:pt x="1056" y="40"/>
                      <a:pt x="945" y="1"/>
                      <a:pt x="835" y="1"/>
                    </a:cubicBezTo>
                    <a:close/>
                  </a:path>
                </a:pathLst>
              </a:custGeom>
              <a:grpFill/>
              <a:ln>
                <a:noFill/>
              </a:ln>
            </p:spPr>
            <p:txBody>
              <a:bodyPr spcFirstLastPara="1" wrap="square" lIns="68569" tIns="68569" rIns="68569" bIns="68569" anchor="ctr" anchorCtr="0">
                <a:noAutofit/>
              </a:bodyPr>
              <a:lstStyle/>
              <a:p>
                <a:endParaRPr sz="1050"/>
              </a:p>
            </p:txBody>
          </p:sp>
          <p:sp>
            <p:nvSpPr>
              <p:cNvPr id="265" name="Google Shape;10160;p74"/>
              <p:cNvSpPr/>
              <p:nvPr/>
            </p:nvSpPr>
            <p:spPr>
              <a:xfrm>
                <a:off x="-60012750" y="3939475"/>
                <a:ext cx="32300" cy="30350"/>
              </a:xfrm>
              <a:custGeom>
                <a:avLst/>
                <a:gdLst/>
                <a:ahLst/>
                <a:cxnLst/>
                <a:rect l="l" t="t" r="r" b="b"/>
                <a:pathLst>
                  <a:path w="1292" h="1214" extrusionOk="0">
                    <a:moveTo>
                      <a:pt x="425" y="1"/>
                    </a:moveTo>
                    <a:cubicBezTo>
                      <a:pt x="315" y="1"/>
                      <a:pt x="205" y="40"/>
                      <a:pt x="126" y="119"/>
                    </a:cubicBezTo>
                    <a:cubicBezTo>
                      <a:pt x="0" y="245"/>
                      <a:pt x="0" y="528"/>
                      <a:pt x="126" y="686"/>
                    </a:cubicBezTo>
                    <a:lnTo>
                      <a:pt x="536" y="1096"/>
                    </a:lnTo>
                    <a:cubicBezTo>
                      <a:pt x="614" y="1174"/>
                      <a:pt x="725" y="1214"/>
                      <a:pt x="835" y="1214"/>
                    </a:cubicBezTo>
                    <a:cubicBezTo>
                      <a:pt x="945" y="1214"/>
                      <a:pt x="1056" y="1174"/>
                      <a:pt x="1134" y="1096"/>
                    </a:cubicBezTo>
                    <a:cubicBezTo>
                      <a:pt x="1292" y="938"/>
                      <a:pt x="1292" y="654"/>
                      <a:pt x="1134" y="497"/>
                    </a:cubicBezTo>
                    <a:lnTo>
                      <a:pt x="725" y="119"/>
                    </a:lnTo>
                    <a:cubicBezTo>
                      <a:pt x="646" y="40"/>
                      <a:pt x="536" y="1"/>
                      <a:pt x="425" y="1"/>
                    </a:cubicBezTo>
                    <a:close/>
                  </a:path>
                </a:pathLst>
              </a:custGeom>
              <a:grpFill/>
              <a:ln>
                <a:noFill/>
              </a:ln>
            </p:spPr>
            <p:txBody>
              <a:bodyPr spcFirstLastPara="1" wrap="square" lIns="68569" tIns="68569" rIns="68569" bIns="68569" anchor="ctr" anchorCtr="0">
                <a:noAutofit/>
              </a:bodyPr>
              <a:lstStyle/>
              <a:p>
                <a:endParaRPr sz="1050"/>
              </a:p>
            </p:txBody>
          </p:sp>
          <p:sp>
            <p:nvSpPr>
              <p:cNvPr id="266" name="Google Shape;10161;p74"/>
              <p:cNvSpPr/>
              <p:nvPr/>
            </p:nvSpPr>
            <p:spPr>
              <a:xfrm>
                <a:off x="-60212825" y="3739425"/>
                <a:ext cx="32325" cy="30350"/>
              </a:xfrm>
              <a:custGeom>
                <a:avLst/>
                <a:gdLst/>
                <a:ahLst/>
                <a:cxnLst/>
                <a:rect l="l" t="t" r="r" b="b"/>
                <a:pathLst>
                  <a:path w="1293" h="1214" extrusionOk="0">
                    <a:moveTo>
                      <a:pt x="442" y="1"/>
                    </a:moveTo>
                    <a:cubicBezTo>
                      <a:pt x="340" y="1"/>
                      <a:pt x="237" y="40"/>
                      <a:pt x="158" y="119"/>
                    </a:cubicBezTo>
                    <a:cubicBezTo>
                      <a:pt x="1" y="276"/>
                      <a:pt x="1" y="560"/>
                      <a:pt x="158" y="686"/>
                    </a:cubicBezTo>
                    <a:lnTo>
                      <a:pt x="536" y="1095"/>
                    </a:lnTo>
                    <a:cubicBezTo>
                      <a:pt x="615" y="1174"/>
                      <a:pt x="725" y="1213"/>
                      <a:pt x="836" y="1213"/>
                    </a:cubicBezTo>
                    <a:cubicBezTo>
                      <a:pt x="946" y="1213"/>
                      <a:pt x="1056" y="1174"/>
                      <a:pt x="1135" y="1095"/>
                    </a:cubicBezTo>
                    <a:cubicBezTo>
                      <a:pt x="1293" y="938"/>
                      <a:pt x="1293" y="654"/>
                      <a:pt x="1135" y="497"/>
                    </a:cubicBezTo>
                    <a:lnTo>
                      <a:pt x="725" y="119"/>
                    </a:lnTo>
                    <a:cubicBezTo>
                      <a:pt x="647" y="40"/>
                      <a:pt x="544" y="1"/>
                      <a:pt x="442"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277" name="Google Shape;10172;p74"/>
            <p:cNvGrpSpPr/>
            <p:nvPr/>
          </p:nvGrpSpPr>
          <p:grpSpPr>
            <a:xfrm>
              <a:off x="9770540" y="1631794"/>
              <a:ext cx="728986" cy="722278"/>
              <a:chOff x="-63679950" y="4093450"/>
              <a:chExt cx="320600" cy="317650"/>
            </a:xfrm>
            <a:grpFill/>
          </p:grpSpPr>
          <p:sp>
            <p:nvSpPr>
              <p:cNvPr id="278" name="Google Shape;10173;p74"/>
              <p:cNvSpPr/>
              <p:nvPr/>
            </p:nvSpPr>
            <p:spPr>
              <a:xfrm>
                <a:off x="-63595650" y="4093450"/>
                <a:ext cx="236300" cy="230425"/>
              </a:xfrm>
              <a:custGeom>
                <a:avLst/>
                <a:gdLst/>
                <a:ahLst/>
                <a:cxnLst/>
                <a:rect l="l" t="t" r="r" b="b"/>
                <a:pathLst>
                  <a:path w="9452" h="9217" extrusionOk="0">
                    <a:moveTo>
                      <a:pt x="3387" y="836"/>
                    </a:moveTo>
                    <a:cubicBezTo>
                      <a:pt x="3497" y="836"/>
                      <a:pt x="3607" y="875"/>
                      <a:pt x="3686" y="954"/>
                    </a:cubicBezTo>
                    <a:cubicBezTo>
                      <a:pt x="3844" y="1111"/>
                      <a:pt x="3844" y="1395"/>
                      <a:pt x="3686" y="1553"/>
                    </a:cubicBezTo>
                    <a:lnTo>
                      <a:pt x="1638" y="3600"/>
                    </a:lnTo>
                    <a:cubicBezTo>
                      <a:pt x="1560" y="3679"/>
                      <a:pt x="1449" y="3718"/>
                      <a:pt x="1339" y="3718"/>
                    </a:cubicBezTo>
                    <a:cubicBezTo>
                      <a:pt x="1229" y="3718"/>
                      <a:pt x="1118" y="3679"/>
                      <a:pt x="1040" y="3600"/>
                    </a:cubicBezTo>
                    <a:cubicBezTo>
                      <a:pt x="882" y="3443"/>
                      <a:pt x="882" y="3159"/>
                      <a:pt x="1040" y="3002"/>
                    </a:cubicBezTo>
                    <a:lnTo>
                      <a:pt x="3088" y="954"/>
                    </a:lnTo>
                    <a:cubicBezTo>
                      <a:pt x="3166" y="875"/>
                      <a:pt x="3277" y="836"/>
                      <a:pt x="3387" y="836"/>
                    </a:cubicBezTo>
                    <a:close/>
                    <a:moveTo>
                      <a:pt x="8081" y="5530"/>
                    </a:moveTo>
                    <a:cubicBezTo>
                      <a:pt x="8191" y="5530"/>
                      <a:pt x="8302" y="5569"/>
                      <a:pt x="8380" y="5648"/>
                    </a:cubicBezTo>
                    <a:cubicBezTo>
                      <a:pt x="8538" y="5806"/>
                      <a:pt x="8538" y="6089"/>
                      <a:pt x="8380" y="6247"/>
                    </a:cubicBezTo>
                    <a:lnTo>
                      <a:pt x="6333" y="8295"/>
                    </a:lnTo>
                    <a:cubicBezTo>
                      <a:pt x="6254" y="8358"/>
                      <a:pt x="6143" y="8389"/>
                      <a:pt x="6033" y="8389"/>
                    </a:cubicBezTo>
                    <a:cubicBezTo>
                      <a:pt x="5923" y="8389"/>
                      <a:pt x="5813" y="8358"/>
                      <a:pt x="5734" y="8295"/>
                    </a:cubicBezTo>
                    <a:cubicBezTo>
                      <a:pt x="5576" y="8137"/>
                      <a:pt x="5576" y="7853"/>
                      <a:pt x="5734" y="7696"/>
                    </a:cubicBezTo>
                    <a:lnTo>
                      <a:pt x="7782" y="5648"/>
                    </a:lnTo>
                    <a:cubicBezTo>
                      <a:pt x="7861" y="5569"/>
                      <a:pt x="7971" y="5530"/>
                      <a:pt x="8081" y="5530"/>
                    </a:cubicBezTo>
                    <a:close/>
                    <a:moveTo>
                      <a:pt x="3414" y="1"/>
                    </a:moveTo>
                    <a:cubicBezTo>
                      <a:pt x="3095" y="1"/>
                      <a:pt x="2772" y="119"/>
                      <a:pt x="2520" y="355"/>
                    </a:cubicBezTo>
                    <a:lnTo>
                      <a:pt x="473" y="2403"/>
                    </a:lnTo>
                    <a:cubicBezTo>
                      <a:pt x="0" y="2876"/>
                      <a:pt x="0" y="3663"/>
                      <a:pt x="473" y="4199"/>
                    </a:cubicBezTo>
                    <a:cubicBezTo>
                      <a:pt x="700" y="4406"/>
                      <a:pt x="1008" y="4544"/>
                      <a:pt x="1345" y="4544"/>
                    </a:cubicBezTo>
                    <a:cubicBezTo>
                      <a:pt x="1522" y="4544"/>
                      <a:pt x="1706" y="4506"/>
                      <a:pt x="1890" y="4419"/>
                    </a:cubicBezTo>
                    <a:lnTo>
                      <a:pt x="4915" y="7444"/>
                    </a:lnTo>
                    <a:cubicBezTo>
                      <a:pt x="4663" y="7980"/>
                      <a:pt x="4789" y="8515"/>
                      <a:pt x="5135" y="8862"/>
                    </a:cubicBezTo>
                    <a:cubicBezTo>
                      <a:pt x="5372" y="9098"/>
                      <a:pt x="5687" y="9216"/>
                      <a:pt x="6010" y="9216"/>
                    </a:cubicBezTo>
                    <a:cubicBezTo>
                      <a:pt x="6333" y="9216"/>
                      <a:pt x="6663" y="9098"/>
                      <a:pt x="6931" y="8862"/>
                    </a:cubicBezTo>
                    <a:lnTo>
                      <a:pt x="8979" y="6814"/>
                    </a:lnTo>
                    <a:cubicBezTo>
                      <a:pt x="9452" y="6341"/>
                      <a:pt x="9452" y="5554"/>
                      <a:pt x="8979" y="5050"/>
                    </a:cubicBezTo>
                    <a:cubicBezTo>
                      <a:pt x="8757" y="4828"/>
                      <a:pt x="8445" y="4696"/>
                      <a:pt x="8117" y="4696"/>
                    </a:cubicBezTo>
                    <a:cubicBezTo>
                      <a:pt x="7933" y="4696"/>
                      <a:pt x="7743" y="4738"/>
                      <a:pt x="7561" y="4829"/>
                    </a:cubicBezTo>
                    <a:lnTo>
                      <a:pt x="4505" y="1773"/>
                    </a:lnTo>
                    <a:cubicBezTo>
                      <a:pt x="4757" y="1269"/>
                      <a:pt x="4631" y="733"/>
                      <a:pt x="4285" y="355"/>
                    </a:cubicBezTo>
                    <a:cubicBezTo>
                      <a:pt x="4048" y="119"/>
                      <a:pt x="3733" y="1"/>
                      <a:pt x="3414" y="1"/>
                    </a:cubicBezTo>
                    <a:close/>
                  </a:path>
                </a:pathLst>
              </a:custGeom>
              <a:grpFill/>
              <a:ln>
                <a:noFill/>
              </a:ln>
            </p:spPr>
            <p:txBody>
              <a:bodyPr spcFirstLastPara="1" wrap="square" lIns="68569" tIns="68569" rIns="68569" bIns="68569" anchor="ctr" anchorCtr="0">
                <a:noAutofit/>
              </a:bodyPr>
              <a:lstStyle/>
              <a:p>
                <a:endParaRPr sz="1050"/>
              </a:p>
            </p:txBody>
          </p:sp>
          <p:sp>
            <p:nvSpPr>
              <p:cNvPr id="279" name="Google Shape;10174;p74"/>
              <p:cNvSpPr/>
              <p:nvPr/>
            </p:nvSpPr>
            <p:spPr>
              <a:xfrm>
                <a:off x="-63679950" y="4233850"/>
                <a:ext cx="177250" cy="177250"/>
              </a:xfrm>
              <a:custGeom>
                <a:avLst/>
                <a:gdLst/>
                <a:ahLst/>
                <a:cxnLst/>
                <a:rect l="l" t="t" r="r" b="b"/>
                <a:pathLst>
                  <a:path w="7090" h="7090" extrusionOk="0">
                    <a:moveTo>
                      <a:pt x="5325" y="1"/>
                    </a:moveTo>
                    <a:lnTo>
                      <a:pt x="4160" y="1166"/>
                    </a:lnTo>
                    <a:cubicBezTo>
                      <a:pt x="4081" y="1088"/>
                      <a:pt x="3971" y="1048"/>
                      <a:pt x="3860" y="1048"/>
                    </a:cubicBezTo>
                    <a:cubicBezTo>
                      <a:pt x="3750" y="1048"/>
                      <a:pt x="3640" y="1088"/>
                      <a:pt x="3561" y="1166"/>
                    </a:cubicBezTo>
                    <a:lnTo>
                      <a:pt x="474" y="4254"/>
                    </a:lnTo>
                    <a:cubicBezTo>
                      <a:pt x="159" y="4569"/>
                      <a:pt x="1" y="4947"/>
                      <a:pt x="1" y="5419"/>
                    </a:cubicBezTo>
                    <a:cubicBezTo>
                      <a:pt x="1" y="5861"/>
                      <a:pt x="159" y="6302"/>
                      <a:pt x="474" y="6617"/>
                    </a:cubicBezTo>
                    <a:cubicBezTo>
                      <a:pt x="789" y="6932"/>
                      <a:pt x="1214" y="7089"/>
                      <a:pt x="1639" y="7089"/>
                    </a:cubicBezTo>
                    <a:cubicBezTo>
                      <a:pt x="2065" y="7089"/>
                      <a:pt x="2490" y="6932"/>
                      <a:pt x="2805" y="6617"/>
                    </a:cubicBezTo>
                    <a:lnTo>
                      <a:pt x="5892" y="3529"/>
                    </a:lnTo>
                    <a:cubicBezTo>
                      <a:pt x="6081" y="3372"/>
                      <a:pt x="6081" y="3088"/>
                      <a:pt x="5924" y="2931"/>
                    </a:cubicBezTo>
                    <a:lnTo>
                      <a:pt x="7090" y="1765"/>
                    </a:lnTo>
                    <a:lnTo>
                      <a:pt x="5325" y="1"/>
                    </a:lnTo>
                    <a:close/>
                  </a:path>
                </a:pathLst>
              </a:custGeom>
              <a:grpFill/>
              <a:ln>
                <a:noFill/>
              </a:ln>
            </p:spPr>
            <p:txBody>
              <a:bodyPr spcFirstLastPara="1" wrap="square" lIns="68569" tIns="68569" rIns="68569" bIns="68569" anchor="ctr" anchorCtr="0">
                <a:noAutofit/>
              </a:bodyPr>
              <a:lstStyle/>
              <a:p>
                <a:endParaRPr sz="1050"/>
              </a:p>
            </p:txBody>
          </p:sp>
          <p:sp>
            <p:nvSpPr>
              <p:cNvPr id="280" name="Google Shape;10175;p74"/>
              <p:cNvSpPr/>
              <p:nvPr/>
            </p:nvSpPr>
            <p:spPr>
              <a:xfrm>
                <a:off x="-63548400" y="4348850"/>
                <a:ext cx="185900" cy="62250"/>
              </a:xfrm>
              <a:custGeom>
                <a:avLst/>
                <a:gdLst/>
                <a:ahLst/>
                <a:cxnLst/>
                <a:rect l="l" t="t" r="r" b="b"/>
                <a:pathLst>
                  <a:path w="7436" h="2490" extrusionOk="0">
                    <a:moveTo>
                      <a:pt x="2048" y="0"/>
                    </a:moveTo>
                    <a:cubicBezTo>
                      <a:pt x="1355" y="0"/>
                      <a:pt x="819" y="536"/>
                      <a:pt x="819" y="1229"/>
                    </a:cubicBezTo>
                    <a:lnTo>
                      <a:pt x="819" y="1639"/>
                    </a:lnTo>
                    <a:lnTo>
                      <a:pt x="410" y="1639"/>
                    </a:lnTo>
                    <a:cubicBezTo>
                      <a:pt x="189" y="1639"/>
                      <a:pt x="0" y="1859"/>
                      <a:pt x="0" y="2048"/>
                    </a:cubicBezTo>
                    <a:cubicBezTo>
                      <a:pt x="0" y="2269"/>
                      <a:pt x="189" y="2489"/>
                      <a:pt x="410" y="2489"/>
                    </a:cubicBezTo>
                    <a:lnTo>
                      <a:pt x="7026" y="2489"/>
                    </a:lnTo>
                    <a:cubicBezTo>
                      <a:pt x="7278" y="2489"/>
                      <a:pt x="7435" y="2269"/>
                      <a:pt x="7435" y="2048"/>
                    </a:cubicBezTo>
                    <a:cubicBezTo>
                      <a:pt x="7435" y="1859"/>
                      <a:pt x="7246" y="1639"/>
                      <a:pt x="6994" y="1639"/>
                    </a:cubicBezTo>
                    <a:lnTo>
                      <a:pt x="6616" y="1639"/>
                    </a:lnTo>
                    <a:lnTo>
                      <a:pt x="6616" y="1229"/>
                    </a:lnTo>
                    <a:cubicBezTo>
                      <a:pt x="6616" y="536"/>
                      <a:pt x="6049" y="0"/>
                      <a:pt x="5356" y="0"/>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289" name="Google Shape;10184;p74"/>
            <p:cNvGrpSpPr/>
            <p:nvPr/>
          </p:nvGrpSpPr>
          <p:grpSpPr>
            <a:xfrm>
              <a:off x="4282682" y="3638745"/>
              <a:ext cx="558124" cy="559534"/>
              <a:chOff x="-61783350" y="3743950"/>
              <a:chExt cx="316650" cy="317450"/>
            </a:xfrm>
            <a:grpFill/>
          </p:grpSpPr>
          <p:sp>
            <p:nvSpPr>
              <p:cNvPr id="290" name="Google Shape;10185;p74"/>
              <p:cNvSpPr/>
              <p:nvPr/>
            </p:nvSpPr>
            <p:spPr>
              <a:xfrm>
                <a:off x="-61783350" y="3743950"/>
                <a:ext cx="316650" cy="317450"/>
              </a:xfrm>
              <a:custGeom>
                <a:avLst/>
                <a:gdLst/>
                <a:ahLst/>
                <a:cxnLst/>
                <a:rect l="l" t="t" r="r" b="b"/>
                <a:pathLst>
                  <a:path w="12666" h="12698" extrusionOk="0">
                    <a:moveTo>
                      <a:pt x="379" y="1"/>
                    </a:moveTo>
                    <a:cubicBezTo>
                      <a:pt x="158" y="1"/>
                      <a:pt x="1" y="190"/>
                      <a:pt x="1" y="410"/>
                    </a:cubicBezTo>
                    <a:lnTo>
                      <a:pt x="1" y="12256"/>
                    </a:lnTo>
                    <a:cubicBezTo>
                      <a:pt x="1" y="12508"/>
                      <a:pt x="190" y="12697"/>
                      <a:pt x="379" y="12697"/>
                    </a:cubicBezTo>
                    <a:lnTo>
                      <a:pt x="12256" y="12697"/>
                    </a:lnTo>
                    <a:cubicBezTo>
                      <a:pt x="12477" y="12697"/>
                      <a:pt x="12666" y="12508"/>
                      <a:pt x="12666" y="12256"/>
                    </a:cubicBezTo>
                    <a:cubicBezTo>
                      <a:pt x="12634" y="12067"/>
                      <a:pt x="12477" y="11878"/>
                      <a:pt x="12256" y="11878"/>
                    </a:cubicBezTo>
                    <a:lnTo>
                      <a:pt x="820" y="11878"/>
                    </a:lnTo>
                    <a:lnTo>
                      <a:pt x="820" y="410"/>
                    </a:lnTo>
                    <a:cubicBezTo>
                      <a:pt x="820" y="158"/>
                      <a:pt x="631" y="1"/>
                      <a:pt x="379" y="1"/>
                    </a:cubicBezTo>
                    <a:close/>
                  </a:path>
                </a:pathLst>
              </a:custGeom>
              <a:grpFill/>
              <a:ln>
                <a:noFill/>
              </a:ln>
            </p:spPr>
            <p:txBody>
              <a:bodyPr spcFirstLastPara="1" wrap="square" lIns="68569" tIns="68569" rIns="68569" bIns="68569" anchor="ctr" anchorCtr="0">
                <a:noAutofit/>
              </a:bodyPr>
              <a:lstStyle/>
              <a:p>
                <a:endParaRPr sz="1050"/>
              </a:p>
            </p:txBody>
          </p:sp>
          <p:sp>
            <p:nvSpPr>
              <p:cNvPr id="291" name="Google Shape;10186;p74"/>
              <p:cNvSpPr/>
              <p:nvPr/>
            </p:nvSpPr>
            <p:spPr>
              <a:xfrm>
                <a:off x="-61739225" y="3833750"/>
                <a:ext cx="272525" cy="149675"/>
              </a:xfrm>
              <a:custGeom>
                <a:avLst/>
                <a:gdLst/>
                <a:ahLst/>
                <a:cxnLst/>
                <a:rect l="l" t="t" r="r" b="b"/>
                <a:pathLst>
                  <a:path w="10901" h="5987" extrusionOk="0">
                    <a:moveTo>
                      <a:pt x="9641" y="0"/>
                    </a:moveTo>
                    <a:cubicBezTo>
                      <a:pt x="8979" y="0"/>
                      <a:pt x="8444" y="536"/>
                      <a:pt x="8444" y="1229"/>
                    </a:cubicBezTo>
                    <a:cubicBezTo>
                      <a:pt x="8444" y="1418"/>
                      <a:pt x="8475" y="1575"/>
                      <a:pt x="8538" y="1733"/>
                    </a:cubicBezTo>
                    <a:lnTo>
                      <a:pt x="6900" y="3403"/>
                    </a:lnTo>
                    <a:cubicBezTo>
                      <a:pt x="6742" y="3308"/>
                      <a:pt x="6553" y="3277"/>
                      <a:pt x="6396" y="3277"/>
                    </a:cubicBezTo>
                    <a:cubicBezTo>
                      <a:pt x="6238" y="3277"/>
                      <a:pt x="6018" y="3308"/>
                      <a:pt x="5860" y="3403"/>
                    </a:cubicBezTo>
                    <a:lnTo>
                      <a:pt x="5041" y="2552"/>
                    </a:lnTo>
                    <a:cubicBezTo>
                      <a:pt x="5136" y="2395"/>
                      <a:pt x="5167" y="2206"/>
                      <a:pt x="5167" y="2048"/>
                    </a:cubicBezTo>
                    <a:cubicBezTo>
                      <a:pt x="5167" y="1386"/>
                      <a:pt x="4600" y="819"/>
                      <a:pt x="3938" y="819"/>
                    </a:cubicBezTo>
                    <a:cubicBezTo>
                      <a:pt x="3277" y="819"/>
                      <a:pt x="2710" y="1386"/>
                      <a:pt x="2710" y="2048"/>
                    </a:cubicBezTo>
                    <a:cubicBezTo>
                      <a:pt x="2710" y="2237"/>
                      <a:pt x="2773" y="2395"/>
                      <a:pt x="2836" y="2552"/>
                    </a:cubicBezTo>
                    <a:lnTo>
                      <a:pt x="1733" y="3655"/>
                    </a:lnTo>
                    <a:cubicBezTo>
                      <a:pt x="1575" y="3592"/>
                      <a:pt x="1386" y="3560"/>
                      <a:pt x="1229" y="3560"/>
                    </a:cubicBezTo>
                    <a:cubicBezTo>
                      <a:pt x="567" y="3560"/>
                      <a:pt x="0" y="4096"/>
                      <a:pt x="0" y="4757"/>
                    </a:cubicBezTo>
                    <a:cubicBezTo>
                      <a:pt x="0" y="5451"/>
                      <a:pt x="567" y="5986"/>
                      <a:pt x="1229" y="5986"/>
                    </a:cubicBezTo>
                    <a:cubicBezTo>
                      <a:pt x="1891" y="5986"/>
                      <a:pt x="2458" y="5451"/>
                      <a:pt x="2458" y="4757"/>
                    </a:cubicBezTo>
                    <a:cubicBezTo>
                      <a:pt x="2458" y="4568"/>
                      <a:pt x="2395" y="4411"/>
                      <a:pt x="2332" y="4253"/>
                    </a:cubicBezTo>
                    <a:lnTo>
                      <a:pt x="3434" y="3151"/>
                    </a:lnTo>
                    <a:cubicBezTo>
                      <a:pt x="3592" y="3214"/>
                      <a:pt x="3781" y="3277"/>
                      <a:pt x="3938" y="3277"/>
                    </a:cubicBezTo>
                    <a:cubicBezTo>
                      <a:pt x="4096" y="3277"/>
                      <a:pt x="4285" y="3214"/>
                      <a:pt x="4442" y="3151"/>
                    </a:cubicBezTo>
                    <a:lnTo>
                      <a:pt x="5293" y="3970"/>
                    </a:lnTo>
                    <a:cubicBezTo>
                      <a:pt x="5199" y="4127"/>
                      <a:pt x="5167" y="4348"/>
                      <a:pt x="5167" y="4505"/>
                    </a:cubicBezTo>
                    <a:cubicBezTo>
                      <a:pt x="5167" y="5167"/>
                      <a:pt x="5703" y="5703"/>
                      <a:pt x="6396" y="5703"/>
                    </a:cubicBezTo>
                    <a:cubicBezTo>
                      <a:pt x="7057" y="5703"/>
                      <a:pt x="7593" y="5167"/>
                      <a:pt x="7593" y="4505"/>
                    </a:cubicBezTo>
                    <a:cubicBezTo>
                      <a:pt x="7593" y="4285"/>
                      <a:pt x="7561" y="4127"/>
                      <a:pt x="7498" y="3970"/>
                    </a:cubicBezTo>
                    <a:lnTo>
                      <a:pt x="9137" y="2332"/>
                    </a:lnTo>
                    <a:cubicBezTo>
                      <a:pt x="9294" y="2395"/>
                      <a:pt x="9483" y="2458"/>
                      <a:pt x="9641" y="2458"/>
                    </a:cubicBezTo>
                    <a:cubicBezTo>
                      <a:pt x="10334" y="2458"/>
                      <a:pt x="10901" y="1890"/>
                      <a:pt x="10901" y="1229"/>
                    </a:cubicBezTo>
                    <a:cubicBezTo>
                      <a:pt x="10901" y="536"/>
                      <a:pt x="10334" y="0"/>
                      <a:pt x="9641" y="0"/>
                    </a:cubicBezTo>
                    <a:close/>
                  </a:path>
                </a:pathLst>
              </a:custGeom>
              <a:grpFill/>
              <a:ln>
                <a:noFill/>
              </a:ln>
            </p:spPr>
            <p:txBody>
              <a:bodyPr spcFirstLastPara="1" wrap="square" lIns="68569" tIns="68569" rIns="68569" bIns="68569" anchor="ctr" anchorCtr="0">
                <a:noAutofit/>
              </a:bodyPr>
              <a:lstStyle/>
              <a:p>
                <a:endParaRPr sz="1050"/>
              </a:p>
            </p:txBody>
          </p:sp>
        </p:grpSp>
        <p:sp>
          <p:nvSpPr>
            <p:cNvPr id="294" name="Google Shape;10189;p74"/>
            <p:cNvSpPr/>
            <p:nvPr/>
          </p:nvSpPr>
          <p:spPr>
            <a:xfrm>
              <a:off x="9048985" y="3717609"/>
              <a:ext cx="560900" cy="437343"/>
            </a:xfrm>
            <a:custGeom>
              <a:avLst/>
              <a:gdLst/>
              <a:ahLst/>
              <a:cxnLst/>
              <a:rect l="l" t="t" r="r" b="b"/>
              <a:pathLst>
                <a:path w="12729" h="9925" extrusionOk="0">
                  <a:moveTo>
                    <a:pt x="925" y="3644"/>
                  </a:moveTo>
                  <a:cubicBezTo>
                    <a:pt x="944" y="3644"/>
                    <a:pt x="963" y="3648"/>
                    <a:pt x="978" y="3655"/>
                  </a:cubicBezTo>
                  <a:lnTo>
                    <a:pt x="1608" y="3970"/>
                  </a:lnTo>
                  <a:lnTo>
                    <a:pt x="1608" y="5924"/>
                  </a:lnTo>
                  <a:lnTo>
                    <a:pt x="978" y="6239"/>
                  </a:lnTo>
                  <a:cubicBezTo>
                    <a:pt x="960" y="6256"/>
                    <a:pt x="937" y="6264"/>
                    <a:pt x="914" y="6264"/>
                  </a:cubicBezTo>
                  <a:cubicBezTo>
                    <a:pt x="854" y="6264"/>
                    <a:pt x="788" y="6212"/>
                    <a:pt x="788" y="6144"/>
                  </a:cubicBezTo>
                  <a:lnTo>
                    <a:pt x="788" y="3781"/>
                  </a:lnTo>
                  <a:cubicBezTo>
                    <a:pt x="788" y="3685"/>
                    <a:pt x="862" y="3644"/>
                    <a:pt x="925" y="3644"/>
                  </a:cubicBezTo>
                  <a:close/>
                  <a:moveTo>
                    <a:pt x="4128" y="7184"/>
                  </a:moveTo>
                  <a:lnTo>
                    <a:pt x="6963" y="8035"/>
                  </a:lnTo>
                  <a:cubicBezTo>
                    <a:pt x="6648" y="8507"/>
                    <a:pt x="6176" y="8759"/>
                    <a:pt x="5640" y="8759"/>
                  </a:cubicBezTo>
                  <a:cubicBezTo>
                    <a:pt x="4821" y="8759"/>
                    <a:pt x="4097" y="8066"/>
                    <a:pt x="4128" y="7184"/>
                  </a:cubicBezTo>
                  <a:close/>
                  <a:moveTo>
                    <a:pt x="11374" y="820"/>
                  </a:moveTo>
                  <a:cubicBezTo>
                    <a:pt x="11626" y="820"/>
                    <a:pt x="11815" y="1009"/>
                    <a:pt x="11815" y="1198"/>
                  </a:cubicBezTo>
                  <a:lnTo>
                    <a:pt x="11815" y="8665"/>
                  </a:lnTo>
                  <a:cubicBezTo>
                    <a:pt x="11815" y="8885"/>
                    <a:pt x="11626" y="9043"/>
                    <a:pt x="11374" y="9043"/>
                  </a:cubicBezTo>
                  <a:cubicBezTo>
                    <a:pt x="11154" y="9043"/>
                    <a:pt x="10996" y="8854"/>
                    <a:pt x="10996" y="8665"/>
                  </a:cubicBezTo>
                  <a:lnTo>
                    <a:pt x="10996" y="1198"/>
                  </a:lnTo>
                  <a:cubicBezTo>
                    <a:pt x="10996" y="977"/>
                    <a:pt x="11185" y="820"/>
                    <a:pt x="11374" y="820"/>
                  </a:cubicBezTo>
                  <a:close/>
                  <a:moveTo>
                    <a:pt x="11437" y="1"/>
                  </a:moveTo>
                  <a:cubicBezTo>
                    <a:pt x="10870" y="1"/>
                    <a:pt x="10366" y="379"/>
                    <a:pt x="10240" y="883"/>
                  </a:cubicBezTo>
                  <a:lnTo>
                    <a:pt x="2080" y="3246"/>
                  </a:lnTo>
                  <a:lnTo>
                    <a:pt x="1387" y="2899"/>
                  </a:lnTo>
                  <a:cubicBezTo>
                    <a:pt x="1251" y="2831"/>
                    <a:pt x="1109" y="2800"/>
                    <a:pt x="970" y="2800"/>
                  </a:cubicBezTo>
                  <a:cubicBezTo>
                    <a:pt x="466" y="2800"/>
                    <a:pt x="1" y="3213"/>
                    <a:pt x="1" y="3781"/>
                  </a:cubicBezTo>
                  <a:lnTo>
                    <a:pt x="1" y="6144"/>
                  </a:lnTo>
                  <a:cubicBezTo>
                    <a:pt x="1" y="6687"/>
                    <a:pt x="465" y="7095"/>
                    <a:pt x="983" y="7095"/>
                  </a:cubicBezTo>
                  <a:cubicBezTo>
                    <a:pt x="1127" y="7095"/>
                    <a:pt x="1275" y="7063"/>
                    <a:pt x="1419" y="6995"/>
                  </a:cubicBezTo>
                  <a:lnTo>
                    <a:pt x="2143" y="6648"/>
                  </a:lnTo>
                  <a:lnTo>
                    <a:pt x="3340" y="6995"/>
                  </a:lnTo>
                  <a:cubicBezTo>
                    <a:pt x="3151" y="8444"/>
                    <a:pt x="4286" y="9641"/>
                    <a:pt x="5672" y="9641"/>
                  </a:cubicBezTo>
                  <a:cubicBezTo>
                    <a:pt x="6585" y="9641"/>
                    <a:pt x="7405" y="9074"/>
                    <a:pt x="7814" y="8287"/>
                  </a:cubicBezTo>
                  <a:lnTo>
                    <a:pt x="10271" y="9011"/>
                  </a:lnTo>
                  <a:cubicBezTo>
                    <a:pt x="10429" y="9515"/>
                    <a:pt x="10902" y="9925"/>
                    <a:pt x="11469" y="9925"/>
                  </a:cubicBezTo>
                  <a:cubicBezTo>
                    <a:pt x="12130" y="9925"/>
                    <a:pt x="12729" y="9358"/>
                    <a:pt x="12729" y="8696"/>
                  </a:cubicBezTo>
                  <a:lnTo>
                    <a:pt x="12729" y="1261"/>
                  </a:lnTo>
                  <a:cubicBezTo>
                    <a:pt x="12634" y="536"/>
                    <a:pt x="12099" y="1"/>
                    <a:pt x="11437" y="1"/>
                  </a:cubicBezTo>
                  <a:close/>
                </a:path>
              </a:pathLst>
            </a:custGeom>
            <a:grpFill/>
            <a:ln>
              <a:noFill/>
            </a:ln>
          </p:spPr>
          <p:txBody>
            <a:bodyPr spcFirstLastPara="1" wrap="square" lIns="68569" tIns="68569" rIns="68569" bIns="68569" anchor="ctr" anchorCtr="0">
              <a:noAutofit/>
            </a:bodyPr>
            <a:lstStyle/>
            <a:p>
              <a:endParaRPr sz="1050"/>
            </a:p>
          </p:txBody>
        </p:sp>
        <p:grpSp>
          <p:nvGrpSpPr>
            <p:cNvPr id="295" name="Google Shape;10190;p74"/>
            <p:cNvGrpSpPr/>
            <p:nvPr/>
          </p:nvGrpSpPr>
          <p:grpSpPr>
            <a:xfrm>
              <a:off x="10898037" y="3656980"/>
              <a:ext cx="511138" cy="504969"/>
              <a:chOff x="-59869425" y="4102225"/>
              <a:chExt cx="319025" cy="315175"/>
            </a:xfrm>
            <a:grpFill/>
          </p:grpSpPr>
          <p:sp>
            <p:nvSpPr>
              <p:cNvPr id="296" name="Google Shape;10191;p74"/>
              <p:cNvSpPr/>
              <p:nvPr/>
            </p:nvSpPr>
            <p:spPr>
              <a:xfrm>
                <a:off x="-59869425" y="4102225"/>
                <a:ext cx="149675" cy="256825"/>
              </a:xfrm>
              <a:custGeom>
                <a:avLst/>
                <a:gdLst/>
                <a:ahLst/>
                <a:cxnLst/>
                <a:rect l="l" t="t" r="r" b="b"/>
                <a:pathLst>
                  <a:path w="5987" h="10273" extrusionOk="0">
                    <a:moveTo>
                      <a:pt x="5532" y="1"/>
                    </a:moveTo>
                    <a:cubicBezTo>
                      <a:pt x="5515" y="1"/>
                      <a:pt x="5499" y="2"/>
                      <a:pt x="5483" y="4"/>
                    </a:cubicBezTo>
                    <a:cubicBezTo>
                      <a:pt x="2364" y="445"/>
                      <a:pt x="1" y="3123"/>
                      <a:pt x="1" y="6274"/>
                    </a:cubicBezTo>
                    <a:cubicBezTo>
                      <a:pt x="1" y="7692"/>
                      <a:pt x="442" y="8983"/>
                      <a:pt x="1293" y="10086"/>
                    </a:cubicBezTo>
                    <a:cubicBezTo>
                      <a:pt x="1381" y="10209"/>
                      <a:pt x="1507" y="10273"/>
                      <a:pt x="1635" y="10273"/>
                    </a:cubicBezTo>
                    <a:cubicBezTo>
                      <a:pt x="1737" y="10273"/>
                      <a:pt x="1839" y="10233"/>
                      <a:pt x="1923" y="10149"/>
                    </a:cubicBezTo>
                    <a:lnTo>
                      <a:pt x="3719" y="8353"/>
                    </a:lnTo>
                    <a:cubicBezTo>
                      <a:pt x="3813" y="8259"/>
                      <a:pt x="3845" y="8007"/>
                      <a:pt x="3782" y="7849"/>
                    </a:cubicBezTo>
                    <a:cubicBezTo>
                      <a:pt x="3498" y="7376"/>
                      <a:pt x="3341" y="6809"/>
                      <a:pt x="3341" y="6274"/>
                    </a:cubicBezTo>
                    <a:cubicBezTo>
                      <a:pt x="3341" y="4888"/>
                      <a:pt x="4286" y="3659"/>
                      <a:pt x="5672" y="3312"/>
                    </a:cubicBezTo>
                    <a:cubicBezTo>
                      <a:pt x="5861" y="3281"/>
                      <a:pt x="5987" y="3123"/>
                      <a:pt x="5987" y="2934"/>
                    </a:cubicBezTo>
                    <a:lnTo>
                      <a:pt x="5987" y="414"/>
                    </a:lnTo>
                    <a:cubicBezTo>
                      <a:pt x="5958" y="180"/>
                      <a:pt x="5739" y="1"/>
                      <a:pt x="5532" y="1"/>
                    </a:cubicBezTo>
                    <a:close/>
                  </a:path>
                </a:pathLst>
              </a:custGeom>
              <a:grpFill/>
              <a:ln>
                <a:noFill/>
              </a:ln>
            </p:spPr>
            <p:txBody>
              <a:bodyPr spcFirstLastPara="1" wrap="square" lIns="68569" tIns="68569" rIns="68569" bIns="68569" anchor="ctr" anchorCtr="0">
                <a:noAutofit/>
              </a:bodyPr>
              <a:lstStyle/>
              <a:p>
                <a:endParaRPr sz="1050"/>
              </a:p>
            </p:txBody>
          </p:sp>
          <p:sp>
            <p:nvSpPr>
              <p:cNvPr id="297" name="Google Shape;10192;p74"/>
              <p:cNvSpPr/>
              <p:nvPr/>
            </p:nvSpPr>
            <p:spPr>
              <a:xfrm>
                <a:off x="-59811125" y="4322075"/>
                <a:ext cx="201650" cy="95325"/>
              </a:xfrm>
              <a:custGeom>
                <a:avLst/>
                <a:gdLst/>
                <a:ahLst/>
                <a:cxnLst/>
                <a:rect l="l" t="t" r="r" b="b"/>
                <a:pathLst>
                  <a:path w="8066" h="3813" extrusionOk="0">
                    <a:moveTo>
                      <a:pt x="5758" y="0"/>
                    </a:moveTo>
                    <a:cubicBezTo>
                      <a:pt x="5692" y="0"/>
                      <a:pt x="5629" y="11"/>
                      <a:pt x="5577" y="32"/>
                    </a:cubicBezTo>
                    <a:cubicBezTo>
                      <a:pt x="5091" y="339"/>
                      <a:pt x="4530" y="489"/>
                      <a:pt x="3972" y="489"/>
                    </a:cubicBezTo>
                    <a:cubicBezTo>
                      <a:pt x="3444" y="489"/>
                      <a:pt x="2917" y="355"/>
                      <a:pt x="2458" y="95"/>
                    </a:cubicBezTo>
                    <a:cubicBezTo>
                      <a:pt x="2389" y="53"/>
                      <a:pt x="2314" y="30"/>
                      <a:pt x="2239" y="30"/>
                    </a:cubicBezTo>
                    <a:cubicBezTo>
                      <a:pt x="2141" y="30"/>
                      <a:pt x="2042" y="69"/>
                      <a:pt x="1954" y="158"/>
                    </a:cubicBezTo>
                    <a:lnTo>
                      <a:pt x="189" y="1922"/>
                    </a:lnTo>
                    <a:cubicBezTo>
                      <a:pt x="0" y="2143"/>
                      <a:pt x="32" y="2395"/>
                      <a:pt x="221" y="2552"/>
                    </a:cubicBezTo>
                    <a:cubicBezTo>
                      <a:pt x="1324" y="3403"/>
                      <a:pt x="2615" y="3812"/>
                      <a:pt x="4001" y="3812"/>
                    </a:cubicBezTo>
                    <a:cubicBezTo>
                      <a:pt x="5388" y="3812"/>
                      <a:pt x="6711" y="3403"/>
                      <a:pt x="7814" y="2521"/>
                    </a:cubicBezTo>
                    <a:cubicBezTo>
                      <a:pt x="8034" y="2363"/>
                      <a:pt x="8066" y="2080"/>
                      <a:pt x="7877" y="1890"/>
                    </a:cubicBezTo>
                    <a:lnTo>
                      <a:pt x="6112" y="126"/>
                    </a:lnTo>
                    <a:cubicBezTo>
                      <a:pt x="6028" y="42"/>
                      <a:pt x="5888" y="0"/>
                      <a:pt x="5758" y="0"/>
                    </a:cubicBezTo>
                    <a:close/>
                  </a:path>
                </a:pathLst>
              </a:custGeom>
              <a:grpFill/>
              <a:ln>
                <a:noFill/>
              </a:ln>
            </p:spPr>
            <p:txBody>
              <a:bodyPr spcFirstLastPara="1" wrap="square" lIns="68569" tIns="68569" rIns="68569" bIns="68569" anchor="ctr" anchorCtr="0">
                <a:noAutofit/>
              </a:bodyPr>
              <a:lstStyle/>
              <a:p>
                <a:endParaRPr sz="1050"/>
              </a:p>
            </p:txBody>
          </p:sp>
          <p:sp>
            <p:nvSpPr>
              <p:cNvPr id="298" name="Google Shape;10193;p74"/>
              <p:cNvSpPr/>
              <p:nvPr/>
            </p:nvSpPr>
            <p:spPr>
              <a:xfrm>
                <a:off x="-59700075" y="4102225"/>
                <a:ext cx="149675" cy="256525"/>
              </a:xfrm>
              <a:custGeom>
                <a:avLst/>
                <a:gdLst/>
                <a:ahLst/>
                <a:cxnLst/>
                <a:rect l="l" t="t" r="r" b="b"/>
                <a:pathLst>
                  <a:path w="5987" h="10261" extrusionOk="0">
                    <a:moveTo>
                      <a:pt x="418" y="1"/>
                    </a:moveTo>
                    <a:cubicBezTo>
                      <a:pt x="190" y="1"/>
                      <a:pt x="1" y="180"/>
                      <a:pt x="1" y="414"/>
                    </a:cubicBezTo>
                    <a:lnTo>
                      <a:pt x="1" y="2934"/>
                    </a:lnTo>
                    <a:cubicBezTo>
                      <a:pt x="1" y="3123"/>
                      <a:pt x="127" y="3281"/>
                      <a:pt x="316" y="3312"/>
                    </a:cubicBezTo>
                    <a:cubicBezTo>
                      <a:pt x="1639" y="3659"/>
                      <a:pt x="2647" y="4856"/>
                      <a:pt x="2647" y="6274"/>
                    </a:cubicBezTo>
                    <a:cubicBezTo>
                      <a:pt x="2647" y="6809"/>
                      <a:pt x="2489" y="7376"/>
                      <a:pt x="2206" y="7849"/>
                    </a:cubicBezTo>
                    <a:cubicBezTo>
                      <a:pt x="2080" y="8007"/>
                      <a:pt x="2111" y="8196"/>
                      <a:pt x="2269" y="8353"/>
                    </a:cubicBezTo>
                    <a:lnTo>
                      <a:pt x="4065" y="10149"/>
                    </a:lnTo>
                    <a:cubicBezTo>
                      <a:pt x="4137" y="10221"/>
                      <a:pt x="4242" y="10260"/>
                      <a:pt x="4350" y="10260"/>
                    </a:cubicBezTo>
                    <a:cubicBezTo>
                      <a:pt x="4478" y="10260"/>
                      <a:pt x="4609" y="10205"/>
                      <a:pt x="4695" y="10086"/>
                    </a:cubicBezTo>
                    <a:cubicBezTo>
                      <a:pt x="5514" y="8983"/>
                      <a:pt x="5987" y="7660"/>
                      <a:pt x="5987" y="6274"/>
                    </a:cubicBezTo>
                    <a:cubicBezTo>
                      <a:pt x="5892" y="3123"/>
                      <a:pt x="3592" y="445"/>
                      <a:pt x="473" y="4"/>
                    </a:cubicBezTo>
                    <a:cubicBezTo>
                      <a:pt x="455" y="2"/>
                      <a:pt x="436" y="1"/>
                      <a:pt x="418" y="1"/>
                    </a:cubicBezTo>
                    <a:close/>
                  </a:path>
                </a:pathLst>
              </a:custGeom>
              <a:grpFill/>
              <a:ln>
                <a:noFill/>
              </a:ln>
            </p:spPr>
            <p:txBody>
              <a:bodyPr spcFirstLastPara="1" wrap="square" lIns="68569" tIns="68569" rIns="68569" bIns="68569" anchor="ctr" anchorCtr="0">
                <a:noAutofit/>
              </a:bodyPr>
              <a:lstStyle/>
              <a:p>
                <a:endParaRPr sz="1050"/>
              </a:p>
            </p:txBody>
          </p:sp>
          <p:sp>
            <p:nvSpPr>
              <p:cNvPr id="299" name="Google Shape;10194;p74"/>
              <p:cNvSpPr/>
              <p:nvPr/>
            </p:nvSpPr>
            <p:spPr>
              <a:xfrm>
                <a:off x="-59742600" y="4187375"/>
                <a:ext cx="63025" cy="144950"/>
              </a:xfrm>
              <a:custGeom>
                <a:avLst/>
                <a:gdLst/>
                <a:ahLst/>
                <a:cxnLst/>
                <a:rect l="l" t="t" r="r" b="b"/>
                <a:pathLst>
                  <a:path w="2521" h="5798" extrusionOk="0">
                    <a:moveTo>
                      <a:pt x="1260" y="1"/>
                    </a:moveTo>
                    <a:cubicBezTo>
                      <a:pt x="1040" y="1"/>
                      <a:pt x="819" y="190"/>
                      <a:pt x="819" y="379"/>
                    </a:cubicBezTo>
                    <a:lnTo>
                      <a:pt x="819" y="662"/>
                    </a:lnTo>
                    <a:cubicBezTo>
                      <a:pt x="347" y="820"/>
                      <a:pt x="0" y="1293"/>
                      <a:pt x="0" y="1860"/>
                    </a:cubicBezTo>
                    <a:cubicBezTo>
                      <a:pt x="0" y="2521"/>
                      <a:pt x="567" y="2899"/>
                      <a:pt x="977" y="3214"/>
                    </a:cubicBezTo>
                    <a:cubicBezTo>
                      <a:pt x="1292" y="3466"/>
                      <a:pt x="1670" y="3687"/>
                      <a:pt x="1670" y="3939"/>
                    </a:cubicBezTo>
                    <a:cubicBezTo>
                      <a:pt x="1670" y="4160"/>
                      <a:pt x="1450" y="4380"/>
                      <a:pt x="1260" y="4380"/>
                    </a:cubicBezTo>
                    <a:cubicBezTo>
                      <a:pt x="1071" y="4380"/>
                      <a:pt x="819" y="4160"/>
                      <a:pt x="819" y="3939"/>
                    </a:cubicBezTo>
                    <a:cubicBezTo>
                      <a:pt x="819" y="3687"/>
                      <a:pt x="630" y="3529"/>
                      <a:pt x="441" y="3529"/>
                    </a:cubicBezTo>
                    <a:cubicBezTo>
                      <a:pt x="252" y="3529"/>
                      <a:pt x="32" y="3750"/>
                      <a:pt x="32" y="3939"/>
                    </a:cubicBezTo>
                    <a:cubicBezTo>
                      <a:pt x="32" y="4475"/>
                      <a:pt x="410" y="4916"/>
                      <a:pt x="882" y="5105"/>
                    </a:cubicBezTo>
                    <a:lnTo>
                      <a:pt x="882" y="5388"/>
                    </a:lnTo>
                    <a:cubicBezTo>
                      <a:pt x="882" y="5640"/>
                      <a:pt x="1071" y="5798"/>
                      <a:pt x="1292" y="5798"/>
                    </a:cubicBezTo>
                    <a:cubicBezTo>
                      <a:pt x="1544" y="5798"/>
                      <a:pt x="1702" y="5577"/>
                      <a:pt x="1702" y="5388"/>
                    </a:cubicBezTo>
                    <a:lnTo>
                      <a:pt x="1702" y="5073"/>
                    </a:lnTo>
                    <a:cubicBezTo>
                      <a:pt x="2174" y="4916"/>
                      <a:pt x="2521" y="4443"/>
                      <a:pt x="2521" y="3907"/>
                    </a:cubicBezTo>
                    <a:cubicBezTo>
                      <a:pt x="2521" y="3214"/>
                      <a:pt x="1985" y="2836"/>
                      <a:pt x="1544" y="2521"/>
                    </a:cubicBezTo>
                    <a:cubicBezTo>
                      <a:pt x="1229" y="2269"/>
                      <a:pt x="882" y="2049"/>
                      <a:pt x="882" y="1797"/>
                    </a:cubicBezTo>
                    <a:cubicBezTo>
                      <a:pt x="882" y="1576"/>
                      <a:pt x="1071" y="1419"/>
                      <a:pt x="1292" y="1419"/>
                    </a:cubicBezTo>
                    <a:cubicBezTo>
                      <a:pt x="1544" y="1419"/>
                      <a:pt x="1702" y="1608"/>
                      <a:pt x="1702" y="1797"/>
                    </a:cubicBezTo>
                    <a:cubicBezTo>
                      <a:pt x="1702" y="2049"/>
                      <a:pt x="1891" y="2238"/>
                      <a:pt x="2143" y="2238"/>
                    </a:cubicBezTo>
                    <a:cubicBezTo>
                      <a:pt x="2363" y="2238"/>
                      <a:pt x="2521" y="2049"/>
                      <a:pt x="2521" y="1797"/>
                    </a:cubicBezTo>
                    <a:cubicBezTo>
                      <a:pt x="2521" y="1261"/>
                      <a:pt x="2174" y="820"/>
                      <a:pt x="1702" y="631"/>
                    </a:cubicBezTo>
                    <a:lnTo>
                      <a:pt x="1702" y="347"/>
                    </a:lnTo>
                    <a:cubicBezTo>
                      <a:pt x="1702" y="158"/>
                      <a:pt x="1513" y="1"/>
                      <a:pt x="1260"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326" name="Google Shape;10221;p74"/>
            <p:cNvGrpSpPr/>
            <p:nvPr/>
          </p:nvGrpSpPr>
          <p:grpSpPr>
            <a:xfrm>
              <a:off x="5175939" y="4622596"/>
              <a:ext cx="450426" cy="511209"/>
              <a:chOff x="2423775" y="3226875"/>
              <a:chExt cx="259925" cy="295000"/>
            </a:xfrm>
            <a:grpFill/>
          </p:grpSpPr>
          <p:sp>
            <p:nvSpPr>
              <p:cNvPr id="327" name="Google Shape;10222;p74"/>
              <p:cNvSpPr/>
              <p:nvPr/>
            </p:nvSpPr>
            <p:spPr>
              <a:xfrm>
                <a:off x="2509625" y="3365900"/>
                <a:ext cx="86650" cy="52000"/>
              </a:xfrm>
              <a:custGeom>
                <a:avLst/>
                <a:gdLst/>
                <a:ahLst/>
                <a:cxnLst/>
                <a:rect l="l" t="t" r="r" b="b"/>
                <a:pathLst>
                  <a:path w="3466" h="2080" extrusionOk="0">
                    <a:moveTo>
                      <a:pt x="1733" y="0"/>
                    </a:moveTo>
                    <a:cubicBezTo>
                      <a:pt x="788" y="0"/>
                      <a:pt x="0" y="788"/>
                      <a:pt x="0" y="1733"/>
                    </a:cubicBezTo>
                    <a:lnTo>
                      <a:pt x="0" y="2080"/>
                    </a:lnTo>
                    <a:lnTo>
                      <a:pt x="3466" y="2080"/>
                    </a:lnTo>
                    <a:lnTo>
                      <a:pt x="3466" y="1733"/>
                    </a:lnTo>
                    <a:cubicBezTo>
                      <a:pt x="3466" y="788"/>
                      <a:pt x="2678" y="0"/>
                      <a:pt x="1733" y="0"/>
                    </a:cubicBezTo>
                    <a:close/>
                  </a:path>
                </a:pathLst>
              </a:custGeom>
              <a:grpFill/>
              <a:ln>
                <a:noFill/>
              </a:ln>
            </p:spPr>
            <p:txBody>
              <a:bodyPr spcFirstLastPara="1" wrap="square" lIns="68569" tIns="68569" rIns="68569" bIns="68569" anchor="ctr" anchorCtr="0">
                <a:noAutofit/>
              </a:bodyPr>
              <a:lstStyle/>
              <a:p>
                <a:endParaRPr sz="1050"/>
              </a:p>
            </p:txBody>
          </p:sp>
          <p:sp>
            <p:nvSpPr>
              <p:cNvPr id="328" name="Google Shape;10223;p74"/>
              <p:cNvSpPr/>
              <p:nvPr/>
            </p:nvSpPr>
            <p:spPr>
              <a:xfrm>
                <a:off x="2534825" y="3313925"/>
                <a:ext cx="35475" cy="35450"/>
              </a:xfrm>
              <a:custGeom>
                <a:avLst/>
                <a:gdLst/>
                <a:ahLst/>
                <a:cxnLst/>
                <a:rect l="l" t="t" r="r" b="b"/>
                <a:pathLst>
                  <a:path w="1419" h="1418" extrusionOk="0">
                    <a:moveTo>
                      <a:pt x="725" y="0"/>
                    </a:moveTo>
                    <a:cubicBezTo>
                      <a:pt x="316" y="0"/>
                      <a:pt x="0" y="315"/>
                      <a:pt x="0" y="725"/>
                    </a:cubicBezTo>
                    <a:cubicBezTo>
                      <a:pt x="0" y="1103"/>
                      <a:pt x="316"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68569" tIns="68569" rIns="68569" bIns="68569" anchor="ctr" anchorCtr="0">
                <a:noAutofit/>
              </a:bodyPr>
              <a:lstStyle/>
              <a:p>
                <a:endParaRPr sz="1050"/>
              </a:p>
            </p:txBody>
          </p:sp>
          <p:sp>
            <p:nvSpPr>
              <p:cNvPr id="329" name="Google Shape;10224;p74"/>
              <p:cNvSpPr/>
              <p:nvPr/>
            </p:nvSpPr>
            <p:spPr>
              <a:xfrm>
                <a:off x="2423775" y="3226875"/>
                <a:ext cx="259925" cy="295000"/>
              </a:xfrm>
              <a:custGeom>
                <a:avLst/>
                <a:gdLst/>
                <a:ahLst/>
                <a:cxnLst/>
                <a:rect l="l" t="t" r="r" b="b"/>
                <a:pathLst>
                  <a:path w="10397" h="11800" extrusionOk="0">
                    <a:moveTo>
                      <a:pt x="5167" y="2757"/>
                    </a:moveTo>
                    <a:cubicBezTo>
                      <a:pt x="5923" y="2757"/>
                      <a:pt x="6553" y="3388"/>
                      <a:pt x="6553" y="4144"/>
                    </a:cubicBezTo>
                    <a:cubicBezTo>
                      <a:pt x="6553" y="4490"/>
                      <a:pt x="6396" y="4805"/>
                      <a:pt x="6175" y="5089"/>
                    </a:cubicBezTo>
                    <a:cubicBezTo>
                      <a:pt x="7026" y="5498"/>
                      <a:pt x="7593" y="6317"/>
                      <a:pt x="7593" y="7294"/>
                    </a:cubicBezTo>
                    <a:lnTo>
                      <a:pt x="7593" y="8019"/>
                    </a:lnTo>
                    <a:cubicBezTo>
                      <a:pt x="7593" y="8208"/>
                      <a:pt x="7435" y="8365"/>
                      <a:pt x="7246" y="8365"/>
                    </a:cubicBezTo>
                    <a:lnTo>
                      <a:pt x="3088" y="8365"/>
                    </a:lnTo>
                    <a:cubicBezTo>
                      <a:pt x="2867" y="8365"/>
                      <a:pt x="2710" y="8208"/>
                      <a:pt x="2710" y="8019"/>
                    </a:cubicBezTo>
                    <a:lnTo>
                      <a:pt x="2710" y="7294"/>
                    </a:lnTo>
                    <a:cubicBezTo>
                      <a:pt x="2710" y="6317"/>
                      <a:pt x="3308" y="5498"/>
                      <a:pt x="4127" y="5089"/>
                    </a:cubicBezTo>
                    <a:cubicBezTo>
                      <a:pt x="3907" y="4868"/>
                      <a:pt x="3781" y="4553"/>
                      <a:pt x="3781" y="4144"/>
                    </a:cubicBezTo>
                    <a:cubicBezTo>
                      <a:pt x="3781" y="3388"/>
                      <a:pt x="4411" y="2757"/>
                      <a:pt x="5167" y="2757"/>
                    </a:cubicBezTo>
                    <a:close/>
                    <a:moveTo>
                      <a:pt x="5183" y="1"/>
                    </a:moveTo>
                    <a:cubicBezTo>
                      <a:pt x="5128" y="1"/>
                      <a:pt x="5073" y="17"/>
                      <a:pt x="5010" y="48"/>
                    </a:cubicBezTo>
                    <a:cubicBezTo>
                      <a:pt x="3964" y="646"/>
                      <a:pt x="2946" y="940"/>
                      <a:pt x="1919" y="940"/>
                    </a:cubicBezTo>
                    <a:cubicBezTo>
                      <a:pt x="1430" y="940"/>
                      <a:pt x="939" y="873"/>
                      <a:pt x="441" y="741"/>
                    </a:cubicBezTo>
                    <a:cubicBezTo>
                      <a:pt x="402" y="722"/>
                      <a:pt x="363" y="714"/>
                      <a:pt x="326" y="714"/>
                    </a:cubicBezTo>
                    <a:cubicBezTo>
                      <a:pt x="243" y="714"/>
                      <a:pt x="170" y="751"/>
                      <a:pt x="126" y="773"/>
                    </a:cubicBezTo>
                    <a:cubicBezTo>
                      <a:pt x="32" y="836"/>
                      <a:pt x="0" y="930"/>
                      <a:pt x="0" y="1056"/>
                    </a:cubicBezTo>
                    <a:lnTo>
                      <a:pt x="0" y="5026"/>
                    </a:lnTo>
                    <a:cubicBezTo>
                      <a:pt x="0" y="8145"/>
                      <a:pt x="2080" y="10949"/>
                      <a:pt x="5104" y="11799"/>
                    </a:cubicBezTo>
                    <a:lnTo>
                      <a:pt x="5262" y="11799"/>
                    </a:lnTo>
                    <a:cubicBezTo>
                      <a:pt x="8255" y="10917"/>
                      <a:pt x="10397" y="8145"/>
                      <a:pt x="10397" y="5026"/>
                    </a:cubicBezTo>
                    <a:lnTo>
                      <a:pt x="10397" y="1056"/>
                    </a:lnTo>
                    <a:cubicBezTo>
                      <a:pt x="10397" y="930"/>
                      <a:pt x="10365" y="836"/>
                      <a:pt x="10271" y="773"/>
                    </a:cubicBezTo>
                    <a:cubicBezTo>
                      <a:pt x="10162" y="751"/>
                      <a:pt x="10084" y="714"/>
                      <a:pt x="10014" y="714"/>
                    </a:cubicBezTo>
                    <a:cubicBezTo>
                      <a:pt x="9983" y="714"/>
                      <a:pt x="9954" y="722"/>
                      <a:pt x="9924" y="741"/>
                    </a:cubicBezTo>
                    <a:cubicBezTo>
                      <a:pt x="9414" y="877"/>
                      <a:pt x="8910" y="946"/>
                      <a:pt x="8409" y="946"/>
                    </a:cubicBezTo>
                    <a:cubicBezTo>
                      <a:pt x="7395" y="946"/>
                      <a:pt x="6389" y="660"/>
                      <a:pt x="5356" y="48"/>
                    </a:cubicBezTo>
                    <a:cubicBezTo>
                      <a:pt x="5293" y="17"/>
                      <a:pt x="5238" y="1"/>
                      <a:pt x="5183"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345" name="Google Shape;10240;p74"/>
            <p:cNvGrpSpPr/>
            <p:nvPr/>
          </p:nvGrpSpPr>
          <p:grpSpPr>
            <a:xfrm>
              <a:off x="7149309" y="4627475"/>
              <a:ext cx="518704" cy="480494"/>
              <a:chOff x="4266025" y="3609275"/>
              <a:chExt cx="299325" cy="277275"/>
            </a:xfrm>
            <a:grpFill/>
          </p:grpSpPr>
          <p:sp>
            <p:nvSpPr>
              <p:cNvPr id="346" name="Google Shape;10241;p74"/>
              <p:cNvSpPr/>
              <p:nvPr/>
            </p:nvSpPr>
            <p:spPr>
              <a:xfrm>
                <a:off x="4266025" y="3609275"/>
                <a:ext cx="299325" cy="224500"/>
              </a:xfrm>
              <a:custGeom>
                <a:avLst/>
                <a:gdLst/>
                <a:ahLst/>
                <a:cxnLst/>
                <a:rect l="l" t="t" r="r" b="b"/>
                <a:pathLst>
                  <a:path w="11973" h="8980" extrusionOk="0">
                    <a:moveTo>
                      <a:pt x="2017" y="3749"/>
                    </a:moveTo>
                    <a:lnTo>
                      <a:pt x="3119" y="5514"/>
                    </a:lnTo>
                    <a:lnTo>
                      <a:pt x="914" y="5514"/>
                    </a:lnTo>
                    <a:lnTo>
                      <a:pt x="2017" y="3749"/>
                    </a:lnTo>
                    <a:close/>
                    <a:moveTo>
                      <a:pt x="9641" y="3749"/>
                    </a:moveTo>
                    <a:lnTo>
                      <a:pt x="10744" y="5514"/>
                    </a:lnTo>
                    <a:lnTo>
                      <a:pt x="8538" y="5514"/>
                    </a:lnTo>
                    <a:lnTo>
                      <a:pt x="9641" y="3749"/>
                    </a:lnTo>
                    <a:close/>
                    <a:moveTo>
                      <a:pt x="5892" y="0"/>
                    </a:moveTo>
                    <a:cubicBezTo>
                      <a:pt x="5325" y="0"/>
                      <a:pt x="4852" y="473"/>
                      <a:pt x="4852" y="1040"/>
                    </a:cubicBezTo>
                    <a:lnTo>
                      <a:pt x="4852" y="1166"/>
                    </a:lnTo>
                    <a:lnTo>
                      <a:pt x="4537" y="1324"/>
                    </a:lnTo>
                    <a:cubicBezTo>
                      <a:pt x="3812" y="1733"/>
                      <a:pt x="3529" y="1891"/>
                      <a:pt x="3025" y="1954"/>
                    </a:cubicBezTo>
                    <a:cubicBezTo>
                      <a:pt x="2867" y="1607"/>
                      <a:pt x="2521" y="1324"/>
                      <a:pt x="2080" y="1324"/>
                    </a:cubicBezTo>
                    <a:cubicBezTo>
                      <a:pt x="1702" y="1324"/>
                      <a:pt x="1324" y="1576"/>
                      <a:pt x="1166" y="1922"/>
                    </a:cubicBezTo>
                    <a:cubicBezTo>
                      <a:pt x="946" y="1891"/>
                      <a:pt x="693" y="1796"/>
                      <a:pt x="504" y="1733"/>
                    </a:cubicBezTo>
                    <a:cubicBezTo>
                      <a:pt x="454" y="1708"/>
                      <a:pt x="403" y="1696"/>
                      <a:pt x="355" y="1696"/>
                    </a:cubicBezTo>
                    <a:cubicBezTo>
                      <a:pt x="223" y="1696"/>
                      <a:pt x="110" y="1784"/>
                      <a:pt x="63" y="1922"/>
                    </a:cubicBezTo>
                    <a:cubicBezTo>
                      <a:pt x="0" y="2111"/>
                      <a:pt x="63" y="2332"/>
                      <a:pt x="252" y="2363"/>
                    </a:cubicBezTo>
                    <a:cubicBezTo>
                      <a:pt x="536" y="2489"/>
                      <a:pt x="820" y="2552"/>
                      <a:pt x="1135" y="2615"/>
                    </a:cubicBezTo>
                    <a:cubicBezTo>
                      <a:pt x="1198" y="2867"/>
                      <a:pt x="1387" y="3119"/>
                      <a:pt x="1607" y="3277"/>
                    </a:cubicBezTo>
                    <a:lnTo>
                      <a:pt x="95" y="5671"/>
                    </a:lnTo>
                    <a:cubicBezTo>
                      <a:pt x="95" y="5703"/>
                      <a:pt x="63" y="5829"/>
                      <a:pt x="63" y="5860"/>
                    </a:cubicBezTo>
                    <a:lnTo>
                      <a:pt x="63" y="6238"/>
                    </a:lnTo>
                    <a:cubicBezTo>
                      <a:pt x="63" y="7372"/>
                      <a:pt x="1009" y="8318"/>
                      <a:pt x="2143" y="8318"/>
                    </a:cubicBezTo>
                    <a:cubicBezTo>
                      <a:pt x="3308" y="8318"/>
                      <a:pt x="4254" y="7372"/>
                      <a:pt x="4254" y="6238"/>
                    </a:cubicBezTo>
                    <a:lnTo>
                      <a:pt x="4254" y="5860"/>
                    </a:lnTo>
                    <a:cubicBezTo>
                      <a:pt x="4254" y="5829"/>
                      <a:pt x="4191" y="5703"/>
                      <a:pt x="4191" y="5671"/>
                    </a:cubicBezTo>
                    <a:lnTo>
                      <a:pt x="2710" y="3277"/>
                    </a:lnTo>
                    <a:cubicBezTo>
                      <a:pt x="2930" y="3151"/>
                      <a:pt x="3088" y="2930"/>
                      <a:pt x="3182" y="2647"/>
                    </a:cubicBezTo>
                    <a:cubicBezTo>
                      <a:pt x="3844" y="2521"/>
                      <a:pt x="4191" y="2363"/>
                      <a:pt x="4947" y="1922"/>
                    </a:cubicBezTo>
                    <a:lnTo>
                      <a:pt x="4947" y="8979"/>
                    </a:lnTo>
                    <a:lnTo>
                      <a:pt x="7089" y="8979"/>
                    </a:lnTo>
                    <a:lnTo>
                      <a:pt x="7089" y="1922"/>
                    </a:lnTo>
                    <a:cubicBezTo>
                      <a:pt x="7814" y="2332"/>
                      <a:pt x="8192" y="2521"/>
                      <a:pt x="8853" y="2647"/>
                    </a:cubicBezTo>
                    <a:cubicBezTo>
                      <a:pt x="8916" y="2899"/>
                      <a:pt x="9074" y="3119"/>
                      <a:pt x="9326" y="3277"/>
                    </a:cubicBezTo>
                    <a:lnTo>
                      <a:pt x="7814" y="5671"/>
                    </a:lnTo>
                    <a:cubicBezTo>
                      <a:pt x="7814" y="5703"/>
                      <a:pt x="7782" y="5829"/>
                      <a:pt x="7782" y="5860"/>
                    </a:cubicBezTo>
                    <a:lnTo>
                      <a:pt x="7782" y="6238"/>
                    </a:lnTo>
                    <a:cubicBezTo>
                      <a:pt x="7782" y="7372"/>
                      <a:pt x="8727" y="8318"/>
                      <a:pt x="9861" y="8318"/>
                    </a:cubicBezTo>
                    <a:cubicBezTo>
                      <a:pt x="11027" y="8318"/>
                      <a:pt x="11972" y="7372"/>
                      <a:pt x="11972" y="6238"/>
                    </a:cubicBezTo>
                    <a:lnTo>
                      <a:pt x="11972" y="5860"/>
                    </a:lnTo>
                    <a:cubicBezTo>
                      <a:pt x="11972" y="5829"/>
                      <a:pt x="11909" y="5703"/>
                      <a:pt x="11909" y="5671"/>
                    </a:cubicBezTo>
                    <a:lnTo>
                      <a:pt x="10429" y="3277"/>
                    </a:lnTo>
                    <a:cubicBezTo>
                      <a:pt x="10429" y="3151"/>
                      <a:pt x="10618" y="2930"/>
                      <a:pt x="10681" y="2615"/>
                    </a:cubicBezTo>
                    <a:cubicBezTo>
                      <a:pt x="10933" y="2521"/>
                      <a:pt x="11248" y="2458"/>
                      <a:pt x="11531" y="2363"/>
                    </a:cubicBezTo>
                    <a:cubicBezTo>
                      <a:pt x="11720" y="2300"/>
                      <a:pt x="11815" y="2080"/>
                      <a:pt x="11720" y="1922"/>
                    </a:cubicBezTo>
                    <a:cubicBezTo>
                      <a:pt x="11674" y="1784"/>
                      <a:pt x="11560" y="1696"/>
                      <a:pt x="11429" y="1696"/>
                    </a:cubicBezTo>
                    <a:cubicBezTo>
                      <a:pt x="11380" y="1696"/>
                      <a:pt x="11330" y="1708"/>
                      <a:pt x="11279" y="1733"/>
                    </a:cubicBezTo>
                    <a:cubicBezTo>
                      <a:pt x="11059" y="1796"/>
                      <a:pt x="10870" y="1891"/>
                      <a:pt x="10618" y="1922"/>
                    </a:cubicBezTo>
                    <a:cubicBezTo>
                      <a:pt x="10460" y="1576"/>
                      <a:pt x="10113" y="1324"/>
                      <a:pt x="9704" y="1324"/>
                    </a:cubicBezTo>
                    <a:cubicBezTo>
                      <a:pt x="9294" y="1324"/>
                      <a:pt x="8916" y="1576"/>
                      <a:pt x="8790" y="1954"/>
                    </a:cubicBezTo>
                    <a:cubicBezTo>
                      <a:pt x="8255" y="1891"/>
                      <a:pt x="8003" y="1733"/>
                      <a:pt x="7278" y="1324"/>
                    </a:cubicBezTo>
                    <a:lnTo>
                      <a:pt x="6963" y="1166"/>
                    </a:lnTo>
                    <a:lnTo>
                      <a:pt x="6963" y="1040"/>
                    </a:lnTo>
                    <a:cubicBezTo>
                      <a:pt x="6963" y="441"/>
                      <a:pt x="6490" y="0"/>
                      <a:pt x="5892" y="0"/>
                    </a:cubicBezTo>
                    <a:close/>
                  </a:path>
                </a:pathLst>
              </a:custGeom>
              <a:grpFill/>
              <a:ln>
                <a:noFill/>
              </a:ln>
            </p:spPr>
            <p:txBody>
              <a:bodyPr spcFirstLastPara="1" wrap="square" lIns="68569" tIns="68569" rIns="68569" bIns="68569" anchor="ctr" anchorCtr="0">
                <a:noAutofit/>
              </a:bodyPr>
              <a:lstStyle/>
              <a:p>
                <a:endParaRPr sz="1050"/>
              </a:p>
            </p:txBody>
          </p:sp>
          <p:sp>
            <p:nvSpPr>
              <p:cNvPr id="347" name="Google Shape;10242;p74"/>
              <p:cNvSpPr/>
              <p:nvPr/>
            </p:nvSpPr>
            <p:spPr>
              <a:xfrm>
                <a:off x="4332975" y="3851850"/>
                <a:ext cx="157550" cy="34700"/>
              </a:xfrm>
              <a:custGeom>
                <a:avLst/>
                <a:gdLst/>
                <a:ahLst/>
                <a:cxnLst/>
                <a:rect l="l" t="t" r="r" b="b"/>
                <a:pathLst>
                  <a:path w="6302" h="1388" extrusionOk="0">
                    <a:moveTo>
                      <a:pt x="693" y="1"/>
                    </a:moveTo>
                    <a:cubicBezTo>
                      <a:pt x="315" y="1"/>
                      <a:pt x="0" y="316"/>
                      <a:pt x="0" y="694"/>
                    </a:cubicBezTo>
                    <a:lnTo>
                      <a:pt x="0" y="1040"/>
                    </a:lnTo>
                    <a:cubicBezTo>
                      <a:pt x="0" y="1261"/>
                      <a:pt x="158" y="1387"/>
                      <a:pt x="347" y="1387"/>
                    </a:cubicBezTo>
                    <a:lnTo>
                      <a:pt x="5955" y="1387"/>
                    </a:lnTo>
                    <a:cubicBezTo>
                      <a:pt x="6144" y="1356"/>
                      <a:pt x="6301" y="1198"/>
                      <a:pt x="6301" y="1040"/>
                    </a:cubicBezTo>
                    <a:lnTo>
                      <a:pt x="6301" y="694"/>
                    </a:lnTo>
                    <a:cubicBezTo>
                      <a:pt x="6301" y="316"/>
                      <a:pt x="5986" y="1"/>
                      <a:pt x="5577"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408" name="Google Shape;10303;p74"/>
            <p:cNvGrpSpPr/>
            <p:nvPr/>
          </p:nvGrpSpPr>
          <p:grpSpPr>
            <a:xfrm>
              <a:off x="8144669" y="4585628"/>
              <a:ext cx="511903" cy="511859"/>
              <a:chOff x="4628325" y="3599825"/>
              <a:chExt cx="295400" cy="295375"/>
            </a:xfrm>
            <a:grpFill/>
          </p:grpSpPr>
          <p:sp>
            <p:nvSpPr>
              <p:cNvPr id="409" name="Google Shape;10304;p74"/>
              <p:cNvSpPr/>
              <p:nvPr/>
            </p:nvSpPr>
            <p:spPr>
              <a:xfrm>
                <a:off x="4679525" y="3686450"/>
                <a:ext cx="17350" cy="86675"/>
              </a:xfrm>
              <a:custGeom>
                <a:avLst/>
                <a:gdLst/>
                <a:ahLst/>
                <a:cxnLst/>
                <a:rect l="l" t="t" r="r" b="b"/>
                <a:pathLst>
                  <a:path w="694" h="3467" extrusionOk="0">
                    <a:moveTo>
                      <a:pt x="0" y="1"/>
                    </a:moveTo>
                    <a:lnTo>
                      <a:pt x="0" y="3466"/>
                    </a:lnTo>
                    <a:lnTo>
                      <a:pt x="694" y="3466"/>
                    </a:lnTo>
                    <a:lnTo>
                      <a:pt x="694" y="1"/>
                    </a:lnTo>
                    <a:close/>
                  </a:path>
                </a:pathLst>
              </a:custGeom>
              <a:grpFill/>
              <a:ln>
                <a:noFill/>
              </a:ln>
            </p:spPr>
            <p:txBody>
              <a:bodyPr spcFirstLastPara="1" wrap="square" lIns="68569" tIns="68569" rIns="68569" bIns="68569" anchor="ctr" anchorCtr="0">
                <a:noAutofit/>
              </a:bodyPr>
              <a:lstStyle/>
              <a:p>
                <a:endParaRPr sz="1050"/>
              </a:p>
            </p:txBody>
          </p:sp>
          <p:sp>
            <p:nvSpPr>
              <p:cNvPr id="410" name="Google Shape;10305;p74"/>
              <p:cNvSpPr/>
              <p:nvPr/>
            </p:nvSpPr>
            <p:spPr>
              <a:xfrm>
                <a:off x="4854375" y="3686450"/>
                <a:ext cx="18150" cy="86675"/>
              </a:xfrm>
              <a:custGeom>
                <a:avLst/>
                <a:gdLst/>
                <a:ahLst/>
                <a:cxnLst/>
                <a:rect l="l" t="t" r="r" b="b"/>
                <a:pathLst>
                  <a:path w="726" h="3467" extrusionOk="0">
                    <a:moveTo>
                      <a:pt x="1" y="1"/>
                    </a:moveTo>
                    <a:lnTo>
                      <a:pt x="1" y="3466"/>
                    </a:lnTo>
                    <a:lnTo>
                      <a:pt x="725" y="3466"/>
                    </a:lnTo>
                    <a:lnTo>
                      <a:pt x="725" y="1"/>
                    </a:lnTo>
                    <a:close/>
                  </a:path>
                </a:pathLst>
              </a:custGeom>
              <a:grpFill/>
              <a:ln>
                <a:noFill/>
              </a:ln>
            </p:spPr>
            <p:txBody>
              <a:bodyPr spcFirstLastPara="1" wrap="square" lIns="68569" tIns="68569" rIns="68569" bIns="68569" anchor="ctr" anchorCtr="0">
                <a:noAutofit/>
              </a:bodyPr>
              <a:lstStyle/>
              <a:p>
                <a:endParaRPr sz="1050"/>
              </a:p>
            </p:txBody>
          </p:sp>
          <p:sp>
            <p:nvSpPr>
              <p:cNvPr id="411" name="Google Shape;10306;p74"/>
              <p:cNvSpPr/>
              <p:nvPr/>
            </p:nvSpPr>
            <p:spPr>
              <a:xfrm>
                <a:off x="4679525" y="3790425"/>
                <a:ext cx="17350" cy="104000"/>
              </a:xfrm>
              <a:custGeom>
                <a:avLst/>
                <a:gdLst/>
                <a:ahLst/>
                <a:cxnLst/>
                <a:rect l="l" t="t" r="r" b="b"/>
                <a:pathLst>
                  <a:path w="694" h="4160" extrusionOk="0">
                    <a:moveTo>
                      <a:pt x="0" y="0"/>
                    </a:moveTo>
                    <a:lnTo>
                      <a:pt x="0" y="4159"/>
                    </a:lnTo>
                    <a:lnTo>
                      <a:pt x="694" y="4159"/>
                    </a:lnTo>
                    <a:lnTo>
                      <a:pt x="694" y="0"/>
                    </a:lnTo>
                    <a:close/>
                  </a:path>
                </a:pathLst>
              </a:custGeom>
              <a:grpFill/>
              <a:ln>
                <a:noFill/>
              </a:ln>
            </p:spPr>
            <p:txBody>
              <a:bodyPr spcFirstLastPara="1" wrap="square" lIns="68569" tIns="68569" rIns="68569" bIns="68569" anchor="ctr" anchorCtr="0">
                <a:noAutofit/>
              </a:bodyPr>
              <a:lstStyle/>
              <a:p>
                <a:endParaRPr sz="1050"/>
              </a:p>
            </p:txBody>
          </p:sp>
          <p:sp>
            <p:nvSpPr>
              <p:cNvPr id="412" name="Google Shape;10307;p74"/>
              <p:cNvSpPr/>
              <p:nvPr/>
            </p:nvSpPr>
            <p:spPr>
              <a:xfrm>
                <a:off x="4854375" y="3790425"/>
                <a:ext cx="18150" cy="104000"/>
              </a:xfrm>
              <a:custGeom>
                <a:avLst/>
                <a:gdLst/>
                <a:ahLst/>
                <a:cxnLst/>
                <a:rect l="l" t="t" r="r" b="b"/>
                <a:pathLst>
                  <a:path w="726" h="4160" extrusionOk="0">
                    <a:moveTo>
                      <a:pt x="1" y="0"/>
                    </a:moveTo>
                    <a:lnTo>
                      <a:pt x="1" y="4159"/>
                    </a:lnTo>
                    <a:lnTo>
                      <a:pt x="725" y="4159"/>
                    </a:lnTo>
                    <a:lnTo>
                      <a:pt x="725" y="0"/>
                    </a:lnTo>
                    <a:close/>
                  </a:path>
                </a:pathLst>
              </a:custGeom>
              <a:grpFill/>
              <a:ln>
                <a:noFill/>
              </a:ln>
            </p:spPr>
            <p:txBody>
              <a:bodyPr spcFirstLastPara="1" wrap="square" lIns="68569" tIns="68569" rIns="68569" bIns="68569" anchor="ctr" anchorCtr="0">
                <a:noAutofit/>
              </a:bodyPr>
              <a:lstStyle/>
              <a:p>
                <a:endParaRPr sz="1050"/>
              </a:p>
            </p:txBody>
          </p:sp>
          <p:sp>
            <p:nvSpPr>
              <p:cNvPr id="413" name="Google Shape;10308;p74"/>
              <p:cNvSpPr/>
              <p:nvPr/>
            </p:nvSpPr>
            <p:spPr>
              <a:xfrm>
                <a:off x="4628325" y="3686450"/>
                <a:ext cx="34675" cy="86675"/>
              </a:xfrm>
              <a:custGeom>
                <a:avLst/>
                <a:gdLst/>
                <a:ahLst/>
                <a:cxnLst/>
                <a:rect l="l" t="t" r="r" b="b"/>
                <a:pathLst>
                  <a:path w="1387" h="3467" extrusionOk="0">
                    <a:moveTo>
                      <a:pt x="1009" y="1"/>
                    </a:moveTo>
                    <a:cubicBezTo>
                      <a:pt x="442" y="1"/>
                      <a:pt x="1" y="442"/>
                      <a:pt x="1" y="1009"/>
                    </a:cubicBezTo>
                    <a:lnTo>
                      <a:pt x="1" y="2049"/>
                    </a:lnTo>
                    <a:cubicBezTo>
                      <a:pt x="1" y="2427"/>
                      <a:pt x="158" y="2773"/>
                      <a:pt x="442" y="3025"/>
                    </a:cubicBezTo>
                    <a:cubicBezTo>
                      <a:pt x="662" y="3340"/>
                      <a:pt x="1009" y="3466"/>
                      <a:pt x="1387" y="3466"/>
                    </a:cubicBezTo>
                    <a:lnTo>
                      <a:pt x="1387" y="1"/>
                    </a:lnTo>
                    <a:close/>
                  </a:path>
                </a:pathLst>
              </a:custGeom>
              <a:grpFill/>
              <a:ln>
                <a:noFill/>
              </a:ln>
            </p:spPr>
            <p:txBody>
              <a:bodyPr spcFirstLastPara="1" wrap="square" lIns="68569" tIns="68569" rIns="68569" bIns="68569" anchor="ctr" anchorCtr="0">
                <a:noAutofit/>
              </a:bodyPr>
              <a:lstStyle/>
              <a:p>
                <a:endParaRPr sz="1050"/>
              </a:p>
            </p:txBody>
          </p:sp>
          <p:sp>
            <p:nvSpPr>
              <p:cNvPr id="414" name="Google Shape;10309;p74"/>
              <p:cNvSpPr/>
              <p:nvPr/>
            </p:nvSpPr>
            <p:spPr>
              <a:xfrm>
                <a:off x="4714975" y="3686450"/>
                <a:ext cx="122100" cy="86675"/>
              </a:xfrm>
              <a:custGeom>
                <a:avLst/>
                <a:gdLst/>
                <a:ahLst/>
                <a:cxnLst/>
                <a:rect l="l" t="t" r="r" b="b"/>
                <a:pathLst>
                  <a:path w="4884" h="3467" extrusionOk="0">
                    <a:moveTo>
                      <a:pt x="0" y="1"/>
                    </a:moveTo>
                    <a:lnTo>
                      <a:pt x="0" y="3466"/>
                    </a:lnTo>
                    <a:lnTo>
                      <a:pt x="4883" y="3466"/>
                    </a:lnTo>
                    <a:lnTo>
                      <a:pt x="4883" y="1"/>
                    </a:lnTo>
                    <a:close/>
                  </a:path>
                </a:pathLst>
              </a:custGeom>
              <a:grpFill/>
              <a:ln>
                <a:noFill/>
              </a:ln>
            </p:spPr>
            <p:txBody>
              <a:bodyPr spcFirstLastPara="1" wrap="square" lIns="68569" tIns="68569" rIns="68569" bIns="68569" anchor="ctr" anchorCtr="0">
                <a:noAutofit/>
              </a:bodyPr>
              <a:lstStyle/>
              <a:p>
                <a:endParaRPr sz="1050"/>
              </a:p>
            </p:txBody>
          </p:sp>
          <p:sp>
            <p:nvSpPr>
              <p:cNvPr id="415" name="Google Shape;10310;p74"/>
              <p:cNvSpPr/>
              <p:nvPr/>
            </p:nvSpPr>
            <p:spPr>
              <a:xfrm>
                <a:off x="4889025" y="3777825"/>
                <a:ext cx="34700" cy="117375"/>
              </a:xfrm>
              <a:custGeom>
                <a:avLst/>
                <a:gdLst/>
                <a:ahLst/>
                <a:cxnLst/>
                <a:rect l="l" t="t" r="r" b="b"/>
                <a:pathLst>
                  <a:path w="1388" h="4695" extrusionOk="0">
                    <a:moveTo>
                      <a:pt x="1387" y="0"/>
                    </a:moveTo>
                    <a:cubicBezTo>
                      <a:pt x="977" y="315"/>
                      <a:pt x="505" y="504"/>
                      <a:pt x="1" y="504"/>
                    </a:cubicBezTo>
                    <a:lnTo>
                      <a:pt x="1" y="4695"/>
                    </a:lnTo>
                    <a:lnTo>
                      <a:pt x="347" y="4695"/>
                    </a:lnTo>
                    <a:cubicBezTo>
                      <a:pt x="946" y="4695"/>
                      <a:pt x="1387" y="4222"/>
                      <a:pt x="1387" y="3655"/>
                    </a:cubicBezTo>
                    <a:lnTo>
                      <a:pt x="1387" y="0"/>
                    </a:lnTo>
                    <a:close/>
                  </a:path>
                </a:pathLst>
              </a:custGeom>
              <a:grpFill/>
              <a:ln>
                <a:noFill/>
              </a:ln>
            </p:spPr>
            <p:txBody>
              <a:bodyPr spcFirstLastPara="1" wrap="square" lIns="68569" tIns="68569" rIns="68569" bIns="68569" anchor="ctr" anchorCtr="0">
                <a:noAutofit/>
              </a:bodyPr>
              <a:lstStyle/>
              <a:p>
                <a:endParaRPr sz="1050"/>
              </a:p>
            </p:txBody>
          </p:sp>
          <p:sp>
            <p:nvSpPr>
              <p:cNvPr id="416" name="Google Shape;10311;p74"/>
              <p:cNvSpPr/>
              <p:nvPr/>
            </p:nvSpPr>
            <p:spPr>
              <a:xfrm>
                <a:off x="4628325" y="3777825"/>
                <a:ext cx="34675" cy="116600"/>
              </a:xfrm>
              <a:custGeom>
                <a:avLst/>
                <a:gdLst/>
                <a:ahLst/>
                <a:cxnLst/>
                <a:rect l="l" t="t" r="r" b="b"/>
                <a:pathLst>
                  <a:path w="1387" h="4664" extrusionOk="0">
                    <a:moveTo>
                      <a:pt x="1" y="0"/>
                    </a:moveTo>
                    <a:lnTo>
                      <a:pt x="1" y="3655"/>
                    </a:lnTo>
                    <a:cubicBezTo>
                      <a:pt x="1" y="4222"/>
                      <a:pt x="442" y="4663"/>
                      <a:pt x="1009" y="4663"/>
                    </a:cubicBezTo>
                    <a:lnTo>
                      <a:pt x="1387" y="4663"/>
                    </a:lnTo>
                    <a:lnTo>
                      <a:pt x="1387" y="504"/>
                    </a:lnTo>
                    <a:cubicBezTo>
                      <a:pt x="851" y="504"/>
                      <a:pt x="379" y="315"/>
                      <a:pt x="1" y="0"/>
                    </a:cubicBezTo>
                    <a:close/>
                  </a:path>
                </a:pathLst>
              </a:custGeom>
              <a:grpFill/>
              <a:ln>
                <a:noFill/>
              </a:ln>
            </p:spPr>
            <p:txBody>
              <a:bodyPr spcFirstLastPara="1" wrap="square" lIns="68569" tIns="68569" rIns="68569" bIns="68569" anchor="ctr" anchorCtr="0">
                <a:noAutofit/>
              </a:bodyPr>
              <a:lstStyle/>
              <a:p>
                <a:endParaRPr sz="1050"/>
              </a:p>
            </p:txBody>
          </p:sp>
          <p:sp>
            <p:nvSpPr>
              <p:cNvPr id="417" name="Google Shape;10312;p74"/>
              <p:cNvSpPr/>
              <p:nvPr/>
            </p:nvSpPr>
            <p:spPr>
              <a:xfrm>
                <a:off x="4766950" y="3790425"/>
                <a:ext cx="17350" cy="18150"/>
              </a:xfrm>
              <a:custGeom>
                <a:avLst/>
                <a:gdLst/>
                <a:ahLst/>
                <a:cxnLst/>
                <a:rect l="l" t="t" r="r" b="b"/>
                <a:pathLst>
                  <a:path w="694" h="726" extrusionOk="0">
                    <a:moveTo>
                      <a:pt x="1" y="0"/>
                    </a:moveTo>
                    <a:lnTo>
                      <a:pt x="1" y="347"/>
                    </a:lnTo>
                    <a:cubicBezTo>
                      <a:pt x="1" y="568"/>
                      <a:pt x="158" y="725"/>
                      <a:pt x="347" y="725"/>
                    </a:cubicBezTo>
                    <a:cubicBezTo>
                      <a:pt x="568" y="725"/>
                      <a:pt x="694" y="568"/>
                      <a:pt x="694" y="347"/>
                    </a:cubicBezTo>
                    <a:lnTo>
                      <a:pt x="694" y="0"/>
                    </a:lnTo>
                    <a:close/>
                  </a:path>
                </a:pathLst>
              </a:custGeom>
              <a:grpFill/>
              <a:ln>
                <a:noFill/>
              </a:ln>
            </p:spPr>
            <p:txBody>
              <a:bodyPr spcFirstLastPara="1" wrap="square" lIns="68569" tIns="68569" rIns="68569" bIns="68569" anchor="ctr" anchorCtr="0">
                <a:noAutofit/>
              </a:bodyPr>
              <a:lstStyle/>
              <a:p>
                <a:endParaRPr sz="1050"/>
              </a:p>
            </p:txBody>
          </p:sp>
          <p:sp>
            <p:nvSpPr>
              <p:cNvPr id="418" name="Google Shape;10313;p74"/>
              <p:cNvSpPr/>
              <p:nvPr/>
            </p:nvSpPr>
            <p:spPr>
              <a:xfrm>
                <a:off x="4889025" y="3686450"/>
                <a:ext cx="34700" cy="86675"/>
              </a:xfrm>
              <a:custGeom>
                <a:avLst/>
                <a:gdLst/>
                <a:ahLst/>
                <a:cxnLst/>
                <a:rect l="l" t="t" r="r" b="b"/>
                <a:pathLst>
                  <a:path w="1388" h="3467" extrusionOk="0">
                    <a:moveTo>
                      <a:pt x="1" y="1"/>
                    </a:moveTo>
                    <a:lnTo>
                      <a:pt x="1" y="3466"/>
                    </a:lnTo>
                    <a:cubicBezTo>
                      <a:pt x="347" y="3466"/>
                      <a:pt x="662" y="3340"/>
                      <a:pt x="946" y="3088"/>
                    </a:cubicBezTo>
                    <a:cubicBezTo>
                      <a:pt x="1229" y="2836"/>
                      <a:pt x="1387" y="2458"/>
                      <a:pt x="1387" y="2080"/>
                    </a:cubicBezTo>
                    <a:lnTo>
                      <a:pt x="1387" y="1040"/>
                    </a:lnTo>
                    <a:cubicBezTo>
                      <a:pt x="1387" y="442"/>
                      <a:pt x="914" y="1"/>
                      <a:pt x="347" y="1"/>
                    </a:cubicBezTo>
                    <a:close/>
                  </a:path>
                </a:pathLst>
              </a:custGeom>
              <a:grpFill/>
              <a:ln>
                <a:noFill/>
              </a:ln>
            </p:spPr>
            <p:txBody>
              <a:bodyPr spcFirstLastPara="1" wrap="square" lIns="68569" tIns="68569" rIns="68569" bIns="68569" anchor="ctr" anchorCtr="0">
                <a:noAutofit/>
              </a:bodyPr>
              <a:lstStyle/>
              <a:p>
                <a:endParaRPr sz="1050"/>
              </a:p>
            </p:txBody>
          </p:sp>
          <p:sp>
            <p:nvSpPr>
              <p:cNvPr id="419" name="Google Shape;10314;p74"/>
              <p:cNvSpPr/>
              <p:nvPr/>
            </p:nvSpPr>
            <p:spPr>
              <a:xfrm>
                <a:off x="4714975" y="3790425"/>
                <a:ext cx="122100" cy="104000"/>
              </a:xfrm>
              <a:custGeom>
                <a:avLst/>
                <a:gdLst/>
                <a:ahLst/>
                <a:cxnLst/>
                <a:rect l="l" t="t" r="r" b="b"/>
                <a:pathLst>
                  <a:path w="4884" h="4160" extrusionOk="0">
                    <a:moveTo>
                      <a:pt x="0" y="0"/>
                    </a:moveTo>
                    <a:lnTo>
                      <a:pt x="0" y="4159"/>
                    </a:lnTo>
                    <a:lnTo>
                      <a:pt x="4883" y="4159"/>
                    </a:lnTo>
                    <a:lnTo>
                      <a:pt x="4883" y="0"/>
                    </a:lnTo>
                    <a:lnTo>
                      <a:pt x="3466" y="0"/>
                    </a:lnTo>
                    <a:lnTo>
                      <a:pt x="3466" y="347"/>
                    </a:lnTo>
                    <a:cubicBezTo>
                      <a:pt x="3466" y="946"/>
                      <a:pt x="2993" y="1387"/>
                      <a:pt x="2426" y="1387"/>
                    </a:cubicBezTo>
                    <a:cubicBezTo>
                      <a:pt x="1827" y="1387"/>
                      <a:pt x="1418" y="914"/>
                      <a:pt x="1418" y="347"/>
                    </a:cubicBezTo>
                    <a:lnTo>
                      <a:pt x="1418" y="0"/>
                    </a:lnTo>
                    <a:close/>
                  </a:path>
                </a:pathLst>
              </a:custGeom>
              <a:grpFill/>
              <a:ln>
                <a:noFill/>
              </a:ln>
            </p:spPr>
            <p:txBody>
              <a:bodyPr spcFirstLastPara="1" wrap="square" lIns="68569" tIns="68569" rIns="68569" bIns="68569" anchor="ctr" anchorCtr="0">
                <a:noAutofit/>
              </a:bodyPr>
              <a:lstStyle/>
              <a:p>
                <a:endParaRPr sz="1050"/>
              </a:p>
            </p:txBody>
          </p:sp>
          <p:sp>
            <p:nvSpPr>
              <p:cNvPr id="420" name="Google Shape;10315;p74"/>
              <p:cNvSpPr/>
              <p:nvPr/>
            </p:nvSpPr>
            <p:spPr>
              <a:xfrm>
                <a:off x="4714175" y="3599825"/>
                <a:ext cx="122100" cy="69325"/>
              </a:xfrm>
              <a:custGeom>
                <a:avLst/>
                <a:gdLst/>
                <a:ahLst/>
                <a:cxnLst/>
                <a:rect l="l" t="t" r="r" b="b"/>
                <a:pathLst>
                  <a:path w="4884" h="2773" extrusionOk="0">
                    <a:moveTo>
                      <a:pt x="2427" y="0"/>
                    </a:moveTo>
                    <a:cubicBezTo>
                      <a:pt x="1103" y="0"/>
                      <a:pt x="1" y="1103"/>
                      <a:pt x="1" y="2426"/>
                    </a:cubicBezTo>
                    <a:lnTo>
                      <a:pt x="1" y="2773"/>
                    </a:lnTo>
                    <a:lnTo>
                      <a:pt x="1355" y="2773"/>
                    </a:lnTo>
                    <a:lnTo>
                      <a:pt x="1355" y="2426"/>
                    </a:lnTo>
                    <a:cubicBezTo>
                      <a:pt x="1355" y="1828"/>
                      <a:pt x="1828" y="1418"/>
                      <a:pt x="2395" y="1418"/>
                    </a:cubicBezTo>
                    <a:cubicBezTo>
                      <a:pt x="2994" y="1418"/>
                      <a:pt x="3403" y="1891"/>
                      <a:pt x="3403" y="2426"/>
                    </a:cubicBezTo>
                    <a:lnTo>
                      <a:pt x="3403" y="2773"/>
                    </a:lnTo>
                    <a:lnTo>
                      <a:pt x="4884" y="2773"/>
                    </a:lnTo>
                    <a:lnTo>
                      <a:pt x="4884" y="2426"/>
                    </a:lnTo>
                    <a:cubicBezTo>
                      <a:pt x="4884" y="1103"/>
                      <a:pt x="3781" y="0"/>
                      <a:pt x="2427" y="0"/>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438" name="Google Shape;10341;p74"/>
            <p:cNvGrpSpPr/>
            <p:nvPr/>
          </p:nvGrpSpPr>
          <p:grpSpPr>
            <a:xfrm>
              <a:off x="11843807" y="3665355"/>
              <a:ext cx="368772" cy="483471"/>
              <a:chOff x="3167275" y="3227275"/>
              <a:chExt cx="225300" cy="295375"/>
            </a:xfrm>
            <a:grpFill/>
          </p:grpSpPr>
          <p:sp>
            <p:nvSpPr>
              <p:cNvPr id="439" name="Google Shape;10342;p74"/>
              <p:cNvSpPr/>
              <p:nvPr/>
            </p:nvSpPr>
            <p:spPr>
              <a:xfrm>
                <a:off x="3167275" y="3227275"/>
                <a:ext cx="225300" cy="207950"/>
              </a:xfrm>
              <a:custGeom>
                <a:avLst/>
                <a:gdLst/>
                <a:ahLst/>
                <a:cxnLst/>
                <a:rect l="l" t="t" r="r" b="b"/>
                <a:pathLst>
                  <a:path w="9012" h="8318" extrusionOk="0">
                    <a:moveTo>
                      <a:pt x="4538" y="1"/>
                    </a:moveTo>
                    <a:cubicBezTo>
                      <a:pt x="2112" y="1"/>
                      <a:pt x="1" y="1985"/>
                      <a:pt x="32" y="4537"/>
                    </a:cubicBezTo>
                    <a:cubicBezTo>
                      <a:pt x="32" y="5860"/>
                      <a:pt x="631" y="7184"/>
                      <a:pt x="1797" y="8066"/>
                    </a:cubicBezTo>
                    <a:cubicBezTo>
                      <a:pt x="1923" y="8192"/>
                      <a:pt x="2017" y="8223"/>
                      <a:pt x="2049" y="8318"/>
                    </a:cubicBezTo>
                    <a:lnTo>
                      <a:pt x="4160" y="8318"/>
                    </a:lnTo>
                    <a:lnTo>
                      <a:pt x="4160" y="6900"/>
                    </a:lnTo>
                    <a:lnTo>
                      <a:pt x="2427" y="6900"/>
                    </a:lnTo>
                    <a:cubicBezTo>
                      <a:pt x="2238" y="6900"/>
                      <a:pt x="2080" y="6743"/>
                      <a:pt x="2080" y="6554"/>
                    </a:cubicBezTo>
                    <a:lnTo>
                      <a:pt x="2080" y="5829"/>
                    </a:lnTo>
                    <a:cubicBezTo>
                      <a:pt x="2080" y="4852"/>
                      <a:pt x="2679" y="4033"/>
                      <a:pt x="3498" y="3624"/>
                    </a:cubicBezTo>
                    <a:cubicBezTo>
                      <a:pt x="3277" y="3403"/>
                      <a:pt x="3151" y="3088"/>
                      <a:pt x="3151" y="2678"/>
                    </a:cubicBezTo>
                    <a:cubicBezTo>
                      <a:pt x="3151" y="1922"/>
                      <a:pt x="3782" y="1292"/>
                      <a:pt x="4538" y="1292"/>
                    </a:cubicBezTo>
                    <a:cubicBezTo>
                      <a:pt x="5262" y="1292"/>
                      <a:pt x="5892" y="1922"/>
                      <a:pt x="5892" y="2678"/>
                    </a:cubicBezTo>
                    <a:cubicBezTo>
                      <a:pt x="5892" y="3025"/>
                      <a:pt x="5735" y="3340"/>
                      <a:pt x="5546" y="3624"/>
                    </a:cubicBezTo>
                    <a:cubicBezTo>
                      <a:pt x="6365" y="4033"/>
                      <a:pt x="6964" y="4852"/>
                      <a:pt x="6964" y="5829"/>
                    </a:cubicBezTo>
                    <a:lnTo>
                      <a:pt x="6964" y="6554"/>
                    </a:lnTo>
                    <a:cubicBezTo>
                      <a:pt x="6964" y="6743"/>
                      <a:pt x="6806" y="6900"/>
                      <a:pt x="6617" y="6900"/>
                    </a:cubicBezTo>
                    <a:lnTo>
                      <a:pt x="4884" y="6900"/>
                    </a:lnTo>
                    <a:lnTo>
                      <a:pt x="4884" y="8318"/>
                    </a:lnTo>
                    <a:lnTo>
                      <a:pt x="6995" y="8318"/>
                    </a:lnTo>
                    <a:cubicBezTo>
                      <a:pt x="7027" y="8286"/>
                      <a:pt x="7121" y="8192"/>
                      <a:pt x="7247" y="8129"/>
                    </a:cubicBezTo>
                    <a:cubicBezTo>
                      <a:pt x="8413" y="7184"/>
                      <a:pt x="9011" y="5829"/>
                      <a:pt x="9011" y="4506"/>
                    </a:cubicBezTo>
                    <a:cubicBezTo>
                      <a:pt x="9011" y="2017"/>
                      <a:pt x="6995" y="1"/>
                      <a:pt x="4538" y="1"/>
                    </a:cubicBezTo>
                    <a:close/>
                  </a:path>
                </a:pathLst>
              </a:custGeom>
              <a:grpFill/>
              <a:ln>
                <a:noFill/>
              </a:ln>
            </p:spPr>
            <p:txBody>
              <a:bodyPr spcFirstLastPara="1" wrap="square" lIns="68569" tIns="68569" rIns="68569" bIns="68569" anchor="ctr" anchorCtr="0">
                <a:noAutofit/>
              </a:bodyPr>
              <a:lstStyle/>
              <a:p>
                <a:endParaRPr sz="1050"/>
              </a:p>
            </p:txBody>
          </p:sp>
          <p:sp>
            <p:nvSpPr>
              <p:cNvPr id="440" name="Google Shape;10343;p74"/>
              <p:cNvSpPr/>
              <p:nvPr/>
            </p:nvSpPr>
            <p:spPr>
              <a:xfrm>
                <a:off x="3262600" y="3278475"/>
                <a:ext cx="35450" cy="35475"/>
              </a:xfrm>
              <a:custGeom>
                <a:avLst/>
                <a:gdLst/>
                <a:ahLst/>
                <a:cxnLst/>
                <a:rect l="l" t="t" r="r" b="b"/>
                <a:pathLst>
                  <a:path w="1418" h="1419" extrusionOk="0">
                    <a:moveTo>
                      <a:pt x="725" y="0"/>
                    </a:moveTo>
                    <a:cubicBezTo>
                      <a:pt x="315" y="0"/>
                      <a:pt x="0" y="315"/>
                      <a:pt x="0" y="725"/>
                    </a:cubicBezTo>
                    <a:cubicBezTo>
                      <a:pt x="0" y="1103"/>
                      <a:pt x="315" y="1418"/>
                      <a:pt x="725" y="1418"/>
                    </a:cubicBezTo>
                    <a:cubicBezTo>
                      <a:pt x="1103" y="1418"/>
                      <a:pt x="1418" y="1103"/>
                      <a:pt x="1418" y="725"/>
                    </a:cubicBezTo>
                    <a:cubicBezTo>
                      <a:pt x="1418" y="315"/>
                      <a:pt x="1103" y="0"/>
                      <a:pt x="725" y="0"/>
                    </a:cubicBezTo>
                    <a:close/>
                  </a:path>
                </a:pathLst>
              </a:custGeom>
              <a:grpFill/>
              <a:ln>
                <a:noFill/>
              </a:ln>
            </p:spPr>
            <p:txBody>
              <a:bodyPr spcFirstLastPara="1" wrap="square" lIns="68569" tIns="68569" rIns="68569" bIns="68569" anchor="ctr" anchorCtr="0">
                <a:noAutofit/>
              </a:bodyPr>
              <a:lstStyle/>
              <a:p>
                <a:endParaRPr sz="1050"/>
              </a:p>
            </p:txBody>
          </p:sp>
          <p:sp>
            <p:nvSpPr>
              <p:cNvPr id="441" name="Google Shape;10344;p74"/>
              <p:cNvSpPr/>
              <p:nvPr/>
            </p:nvSpPr>
            <p:spPr>
              <a:xfrm>
                <a:off x="3220050" y="3452525"/>
                <a:ext cx="121325" cy="35475"/>
              </a:xfrm>
              <a:custGeom>
                <a:avLst/>
                <a:gdLst/>
                <a:ahLst/>
                <a:cxnLst/>
                <a:rect l="l" t="t" r="r" b="b"/>
                <a:pathLst>
                  <a:path w="4853" h="1419" extrusionOk="0">
                    <a:moveTo>
                      <a:pt x="1" y="1"/>
                    </a:moveTo>
                    <a:lnTo>
                      <a:pt x="1" y="347"/>
                    </a:lnTo>
                    <a:cubicBezTo>
                      <a:pt x="1" y="946"/>
                      <a:pt x="473" y="1419"/>
                      <a:pt x="1040" y="1419"/>
                    </a:cubicBezTo>
                    <a:lnTo>
                      <a:pt x="3781" y="1419"/>
                    </a:lnTo>
                    <a:cubicBezTo>
                      <a:pt x="4380" y="1419"/>
                      <a:pt x="4853" y="946"/>
                      <a:pt x="4853" y="347"/>
                    </a:cubicBezTo>
                    <a:lnTo>
                      <a:pt x="4853" y="1"/>
                    </a:lnTo>
                    <a:close/>
                  </a:path>
                </a:pathLst>
              </a:custGeom>
              <a:grpFill/>
              <a:ln>
                <a:noFill/>
              </a:ln>
            </p:spPr>
            <p:txBody>
              <a:bodyPr spcFirstLastPara="1" wrap="square" lIns="68569" tIns="68569" rIns="68569" bIns="68569" anchor="ctr" anchorCtr="0">
                <a:noAutofit/>
              </a:bodyPr>
              <a:lstStyle/>
              <a:p>
                <a:endParaRPr sz="1050"/>
              </a:p>
            </p:txBody>
          </p:sp>
          <p:sp>
            <p:nvSpPr>
              <p:cNvPr id="442" name="Google Shape;10345;p74"/>
              <p:cNvSpPr/>
              <p:nvPr/>
            </p:nvSpPr>
            <p:spPr>
              <a:xfrm>
                <a:off x="3237375" y="3332025"/>
                <a:ext cx="86675" cy="52000"/>
              </a:xfrm>
              <a:custGeom>
                <a:avLst/>
                <a:gdLst/>
                <a:ahLst/>
                <a:cxnLst/>
                <a:rect l="l" t="t" r="r" b="b"/>
                <a:pathLst>
                  <a:path w="3467" h="2080" extrusionOk="0">
                    <a:moveTo>
                      <a:pt x="1734" y="1"/>
                    </a:moveTo>
                    <a:cubicBezTo>
                      <a:pt x="789" y="1"/>
                      <a:pt x="1" y="725"/>
                      <a:pt x="1" y="1733"/>
                    </a:cubicBezTo>
                    <a:lnTo>
                      <a:pt x="1" y="2080"/>
                    </a:lnTo>
                    <a:lnTo>
                      <a:pt x="3466" y="2080"/>
                    </a:lnTo>
                    <a:lnTo>
                      <a:pt x="3466" y="1733"/>
                    </a:lnTo>
                    <a:cubicBezTo>
                      <a:pt x="3466" y="788"/>
                      <a:pt x="2679" y="1"/>
                      <a:pt x="1734" y="1"/>
                    </a:cubicBezTo>
                    <a:close/>
                  </a:path>
                </a:pathLst>
              </a:custGeom>
              <a:grpFill/>
              <a:ln>
                <a:noFill/>
              </a:ln>
            </p:spPr>
            <p:txBody>
              <a:bodyPr spcFirstLastPara="1" wrap="square" lIns="68569" tIns="68569" rIns="68569" bIns="68569" anchor="ctr" anchorCtr="0">
                <a:noAutofit/>
              </a:bodyPr>
              <a:lstStyle/>
              <a:p>
                <a:endParaRPr sz="1050"/>
              </a:p>
            </p:txBody>
          </p:sp>
          <p:sp>
            <p:nvSpPr>
              <p:cNvPr id="443" name="Google Shape;10346;p74"/>
              <p:cNvSpPr/>
              <p:nvPr/>
            </p:nvSpPr>
            <p:spPr>
              <a:xfrm>
                <a:off x="3237375" y="3505300"/>
                <a:ext cx="87450" cy="17350"/>
              </a:xfrm>
              <a:custGeom>
                <a:avLst/>
                <a:gdLst/>
                <a:ahLst/>
                <a:cxnLst/>
                <a:rect l="l" t="t" r="r" b="b"/>
                <a:pathLst>
                  <a:path w="3498" h="694" extrusionOk="0">
                    <a:moveTo>
                      <a:pt x="32" y="1"/>
                    </a:moveTo>
                    <a:cubicBezTo>
                      <a:pt x="1" y="379"/>
                      <a:pt x="284" y="694"/>
                      <a:pt x="694" y="694"/>
                    </a:cubicBezTo>
                    <a:lnTo>
                      <a:pt x="2773" y="694"/>
                    </a:lnTo>
                    <a:cubicBezTo>
                      <a:pt x="3183" y="694"/>
                      <a:pt x="3498" y="379"/>
                      <a:pt x="3498"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451" name="Google Shape;10359;p74"/>
            <p:cNvGrpSpPr/>
            <p:nvPr/>
          </p:nvGrpSpPr>
          <p:grpSpPr>
            <a:xfrm>
              <a:off x="9082787" y="4641757"/>
              <a:ext cx="513246" cy="451814"/>
              <a:chOff x="4991425" y="3617150"/>
              <a:chExt cx="296175" cy="260725"/>
            </a:xfrm>
            <a:grpFill/>
          </p:grpSpPr>
          <p:sp>
            <p:nvSpPr>
              <p:cNvPr id="452" name="Google Shape;10360;p74"/>
              <p:cNvSpPr/>
              <p:nvPr/>
            </p:nvSpPr>
            <p:spPr>
              <a:xfrm>
                <a:off x="5069400" y="3738450"/>
                <a:ext cx="139425" cy="139425"/>
              </a:xfrm>
              <a:custGeom>
                <a:avLst/>
                <a:gdLst/>
                <a:ahLst/>
                <a:cxnLst/>
                <a:rect l="l" t="t" r="r" b="b"/>
                <a:pathLst>
                  <a:path w="5577" h="5577" extrusionOk="0">
                    <a:moveTo>
                      <a:pt x="2804" y="0"/>
                    </a:moveTo>
                    <a:cubicBezTo>
                      <a:pt x="1607" y="0"/>
                      <a:pt x="1450" y="725"/>
                      <a:pt x="1009" y="3308"/>
                    </a:cubicBezTo>
                    <a:cubicBezTo>
                      <a:pt x="946" y="3749"/>
                      <a:pt x="851" y="4285"/>
                      <a:pt x="757" y="4883"/>
                    </a:cubicBezTo>
                    <a:lnTo>
                      <a:pt x="347" y="4883"/>
                    </a:lnTo>
                    <a:cubicBezTo>
                      <a:pt x="158" y="4883"/>
                      <a:pt x="0" y="5041"/>
                      <a:pt x="0" y="5230"/>
                    </a:cubicBezTo>
                    <a:cubicBezTo>
                      <a:pt x="0" y="5419"/>
                      <a:pt x="158" y="5576"/>
                      <a:pt x="347" y="5576"/>
                    </a:cubicBezTo>
                    <a:lnTo>
                      <a:pt x="5230" y="5576"/>
                    </a:lnTo>
                    <a:cubicBezTo>
                      <a:pt x="5419" y="5545"/>
                      <a:pt x="5577" y="5387"/>
                      <a:pt x="5577" y="5198"/>
                    </a:cubicBezTo>
                    <a:cubicBezTo>
                      <a:pt x="5577" y="5009"/>
                      <a:pt x="5419" y="4852"/>
                      <a:pt x="5230" y="4852"/>
                    </a:cubicBezTo>
                    <a:lnTo>
                      <a:pt x="4852" y="4852"/>
                    </a:lnTo>
                    <a:cubicBezTo>
                      <a:pt x="4726" y="4253"/>
                      <a:pt x="4632" y="3749"/>
                      <a:pt x="4569" y="3277"/>
                    </a:cubicBezTo>
                    <a:cubicBezTo>
                      <a:pt x="4128" y="756"/>
                      <a:pt x="3970" y="0"/>
                      <a:pt x="2804" y="0"/>
                    </a:cubicBezTo>
                    <a:close/>
                  </a:path>
                </a:pathLst>
              </a:custGeom>
              <a:grpFill/>
              <a:ln>
                <a:noFill/>
              </a:ln>
            </p:spPr>
            <p:txBody>
              <a:bodyPr spcFirstLastPara="1" wrap="square" lIns="68569" tIns="68569" rIns="68569" bIns="68569" anchor="ctr" anchorCtr="0">
                <a:noAutofit/>
              </a:bodyPr>
              <a:lstStyle/>
              <a:p>
                <a:endParaRPr sz="1050"/>
              </a:p>
            </p:txBody>
          </p:sp>
          <p:sp>
            <p:nvSpPr>
              <p:cNvPr id="453" name="Google Shape;10361;p74"/>
              <p:cNvSpPr/>
              <p:nvPr/>
            </p:nvSpPr>
            <p:spPr>
              <a:xfrm>
                <a:off x="5200150" y="3617150"/>
                <a:ext cx="69325" cy="69325"/>
              </a:xfrm>
              <a:custGeom>
                <a:avLst/>
                <a:gdLst/>
                <a:ahLst/>
                <a:cxnLst/>
                <a:rect l="l" t="t" r="r" b="b"/>
                <a:pathLst>
                  <a:path w="2773" h="2773" extrusionOk="0">
                    <a:moveTo>
                      <a:pt x="1386" y="0"/>
                    </a:moveTo>
                    <a:cubicBezTo>
                      <a:pt x="630" y="0"/>
                      <a:pt x="0" y="630"/>
                      <a:pt x="0" y="1387"/>
                    </a:cubicBezTo>
                    <a:cubicBezTo>
                      <a:pt x="0" y="2111"/>
                      <a:pt x="630" y="2773"/>
                      <a:pt x="1386" y="2773"/>
                    </a:cubicBezTo>
                    <a:cubicBezTo>
                      <a:pt x="2143" y="2773"/>
                      <a:pt x="2773" y="2111"/>
                      <a:pt x="2773" y="1387"/>
                    </a:cubicBezTo>
                    <a:cubicBezTo>
                      <a:pt x="2773" y="630"/>
                      <a:pt x="2143" y="0"/>
                      <a:pt x="1386" y="0"/>
                    </a:cubicBezTo>
                    <a:close/>
                  </a:path>
                </a:pathLst>
              </a:custGeom>
              <a:grpFill/>
              <a:ln>
                <a:noFill/>
              </a:ln>
            </p:spPr>
            <p:txBody>
              <a:bodyPr spcFirstLastPara="1" wrap="square" lIns="68569" tIns="68569" rIns="68569" bIns="68569" anchor="ctr" anchorCtr="0">
                <a:noAutofit/>
              </a:bodyPr>
              <a:lstStyle/>
              <a:p>
                <a:endParaRPr sz="1050"/>
              </a:p>
            </p:txBody>
          </p:sp>
          <p:sp>
            <p:nvSpPr>
              <p:cNvPr id="454" name="Google Shape;10362;p74"/>
              <p:cNvSpPr/>
              <p:nvPr/>
            </p:nvSpPr>
            <p:spPr>
              <a:xfrm>
                <a:off x="5009550" y="3617150"/>
                <a:ext cx="68525" cy="69325"/>
              </a:xfrm>
              <a:custGeom>
                <a:avLst/>
                <a:gdLst/>
                <a:ahLst/>
                <a:cxnLst/>
                <a:rect l="l" t="t" r="r" b="b"/>
                <a:pathLst>
                  <a:path w="2741" h="2773" extrusionOk="0">
                    <a:moveTo>
                      <a:pt x="1355" y="0"/>
                    </a:moveTo>
                    <a:cubicBezTo>
                      <a:pt x="599" y="0"/>
                      <a:pt x="0" y="630"/>
                      <a:pt x="0" y="1387"/>
                    </a:cubicBezTo>
                    <a:cubicBezTo>
                      <a:pt x="0" y="2143"/>
                      <a:pt x="599" y="2773"/>
                      <a:pt x="1355" y="2773"/>
                    </a:cubicBezTo>
                    <a:cubicBezTo>
                      <a:pt x="2111" y="2773"/>
                      <a:pt x="2741" y="2143"/>
                      <a:pt x="2741" y="1387"/>
                    </a:cubicBezTo>
                    <a:cubicBezTo>
                      <a:pt x="2741" y="630"/>
                      <a:pt x="2111" y="0"/>
                      <a:pt x="1355" y="0"/>
                    </a:cubicBezTo>
                    <a:close/>
                  </a:path>
                </a:pathLst>
              </a:custGeom>
              <a:grpFill/>
              <a:ln>
                <a:noFill/>
              </a:ln>
            </p:spPr>
            <p:txBody>
              <a:bodyPr spcFirstLastPara="1" wrap="square" lIns="68569" tIns="68569" rIns="68569" bIns="68569" anchor="ctr" anchorCtr="0">
                <a:noAutofit/>
              </a:bodyPr>
              <a:lstStyle/>
              <a:p>
                <a:endParaRPr sz="1050"/>
              </a:p>
            </p:txBody>
          </p:sp>
          <p:sp>
            <p:nvSpPr>
              <p:cNvPr id="455" name="Google Shape;10363;p74"/>
              <p:cNvSpPr/>
              <p:nvPr/>
            </p:nvSpPr>
            <p:spPr>
              <a:xfrm>
                <a:off x="4991425" y="3686450"/>
                <a:ext cx="104775" cy="52025"/>
              </a:xfrm>
              <a:custGeom>
                <a:avLst/>
                <a:gdLst/>
                <a:ahLst/>
                <a:cxnLst/>
                <a:rect l="l" t="t" r="r" b="b"/>
                <a:pathLst>
                  <a:path w="4191" h="2081" extrusionOk="0">
                    <a:moveTo>
                      <a:pt x="568" y="1"/>
                    </a:moveTo>
                    <a:cubicBezTo>
                      <a:pt x="252" y="347"/>
                      <a:pt x="0" y="851"/>
                      <a:pt x="0" y="1356"/>
                    </a:cubicBezTo>
                    <a:lnTo>
                      <a:pt x="0" y="1734"/>
                    </a:lnTo>
                    <a:cubicBezTo>
                      <a:pt x="0" y="1923"/>
                      <a:pt x="158" y="2080"/>
                      <a:pt x="347" y="2080"/>
                    </a:cubicBezTo>
                    <a:lnTo>
                      <a:pt x="3813" y="2080"/>
                    </a:lnTo>
                    <a:cubicBezTo>
                      <a:pt x="4033" y="2080"/>
                      <a:pt x="4191" y="1923"/>
                      <a:pt x="4191" y="1734"/>
                    </a:cubicBezTo>
                    <a:lnTo>
                      <a:pt x="4191" y="1356"/>
                    </a:lnTo>
                    <a:cubicBezTo>
                      <a:pt x="4191" y="820"/>
                      <a:pt x="3970" y="347"/>
                      <a:pt x="3624" y="1"/>
                    </a:cubicBezTo>
                    <a:cubicBezTo>
                      <a:pt x="3245" y="410"/>
                      <a:pt x="2678" y="694"/>
                      <a:pt x="2080" y="694"/>
                    </a:cubicBezTo>
                    <a:cubicBezTo>
                      <a:pt x="1513" y="694"/>
                      <a:pt x="946" y="410"/>
                      <a:pt x="568" y="1"/>
                    </a:cubicBezTo>
                    <a:close/>
                  </a:path>
                </a:pathLst>
              </a:custGeom>
              <a:grpFill/>
              <a:ln>
                <a:noFill/>
              </a:ln>
            </p:spPr>
            <p:txBody>
              <a:bodyPr spcFirstLastPara="1" wrap="square" lIns="68569" tIns="68569" rIns="68569" bIns="68569" anchor="ctr" anchorCtr="0">
                <a:noAutofit/>
              </a:bodyPr>
              <a:lstStyle/>
              <a:p>
                <a:endParaRPr sz="1050"/>
              </a:p>
            </p:txBody>
          </p:sp>
          <p:sp>
            <p:nvSpPr>
              <p:cNvPr id="456" name="Google Shape;10364;p74"/>
              <p:cNvSpPr/>
              <p:nvPr/>
            </p:nvSpPr>
            <p:spPr>
              <a:xfrm>
                <a:off x="5183600" y="3686450"/>
                <a:ext cx="104000" cy="52025"/>
              </a:xfrm>
              <a:custGeom>
                <a:avLst/>
                <a:gdLst/>
                <a:ahLst/>
                <a:cxnLst/>
                <a:rect l="l" t="t" r="r" b="b"/>
                <a:pathLst>
                  <a:path w="4160" h="2081" extrusionOk="0">
                    <a:moveTo>
                      <a:pt x="536" y="1"/>
                    </a:moveTo>
                    <a:cubicBezTo>
                      <a:pt x="221" y="347"/>
                      <a:pt x="1" y="851"/>
                      <a:pt x="1" y="1356"/>
                    </a:cubicBezTo>
                    <a:lnTo>
                      <a:pt x="1" y="1702"/>
                    </a:lnTo>
                    <a:cubicBezTo>
                      <a:pt x="1" y="1923"/>
                      <a:pt x="158" y="2080"/>
                      <a:pt x="347" y="2080"/>
                    </a:cubicBezTo>
                    <a:lnTo>
                      <a:pt x="3813" y="2080"/>
                    </a:lnTo>
                    <a:cubicBezTo>
                      <a:pt x="4002" y="2080"/>
                      <a:pt x="4159" y="1923"/>
                      <a:pt x="4159" y="1702"/>
                    </a:cubicBezTo>
                    <a:lnTo>
                      <a:pt x="4159" y="1356"/>
                    </a:lnTo>
                    <a:cubicBezTo>
                      <a:pt x="4159" y="820"/>
                      <a:pt x="3970" y="347"/>
                      <a:pt x="3624" y="1"/>
                    </a:cubicBezTo>
                    <a:cubicBezTo>
                      <a:pt x="3214" y="410"/>
                      <a:pt x="2679" y="694"/>
                      <a:pt x="2080" y="694"/>
                    </a:cubicBezTo>
                    <a:cubicBezTo>
                      <a:pt x="1450" y="694"/>
                      <a:pt x="946" y="410"/>
                      <a:pt x="536" y="1"/>
                    </a:cubicBezTo>
                    <a:close/>
                  </a:path>
                </a:pathLst>
              </a:custGeom>
              <a:grpFill/>
              <a:ln>
                <a:noFill/>
              </a:ln>
            </p:spPr>
            <p:txBody>
              <a:bodyPr spcFirstLastPara="1" wrap="square" lIns="68569" tIns="68569" rIns="68569" bIns="68569" anchor="ctr" anchorCtr="0">
                <a:noAutofit/>
              </a:bodyPr>
              <a:lstStyle/>
              <a:p>
                <a:endParaRPr sz="1050"/>
              </a:p>
            </p:txBody>
          </p:sp>
          <p:sp>
            <p:nvSpPr>
              <p:cNvPr id="457" name="Google Shape;10365;p74"/>
              <p:cNvSpPr/>
              <p:nvPr/>
            </p:nvSpPr>
            <p:spPr>
              <a:xfrm>
                <a:off x="5187550" y="3755775"/>
                <a:ext cx="100050" cy="52800"/>
              </a:xfrm>
              <a:custGeom>
                <a:avLst/>
                <a:gdLst/>
                <a:ahLst/>
                <a:cxnLst/>
                <a:rect l="l" t="t" r="r" b="b"/>
                <a:pathLst>
                  <a:path w="4002" h="2112" extrusionOk="0">
                    <a:moveTo>
                      <a:pt x="0" y="0"/>
                    </a:moveTo>
                    <a:cubicBezTo>
                      <a:pt x="189" y="567"/>
                      <a:pt x="315" y="1229"/>
                      <a:pt x="473" y="2111"/>
                    </a:cubicBezTo>
                    <a:lnTo>
                      <a:pt x="3655" y="2111"/>
                    </a:lnTo>
                    <a:cubicBezTo>
                      <a:pt x="3844" y="2111"/>
                      <a:pt x="4001" y="1954"/>
                      <a:pt x="4001" y="1733"/>
                    </a:cubicBezTo>
                    <a:lnTo>
                      <a:pt x="4001" y="378"/>
                    </a:lnTo>
                    <a:cubicBezTo>
                      <a:pt x="3970" y="158"/>
                      <a:pt x="3844" y="0"/>
                      <a:pt x="3655" y="0"/>
                    </a:cubicBezTo>
                    <a:close/>
                  </a:path>
                </a:pathLst>
              </a:custGeom>
              <a:grpFill/>
              <a:ln>
                <a:noFill/>
              </a:ln>
            </p:spPr>
            <p:txBody>
              <a:bodyPr spcFirstLastPara="1" wrap="square" lIns="68569" tIns="68569" rIns="68569" bIns="68569" anchor="ctr" anchorCtr="0">
                <a:noAutofit/>
              </a:bodyPr>
              <a:lstStyle/>
              <a:p>
                <a:endParaRPr sz="1050"/>
              </a:p>
            </p:txBody>
          </p:sp>
          <p:sp>
            <p:nvSpPr>
              <p:cNvPr id="458" name="Google Shape;10366;p74"/>
              <p:cNvSpPr/>
              <p:nvPr/>
            </p:nvSpPr>
            <p:spPr>
              <a:xfrm>
                <a:off x="4991425" y="3755775"/>
                <a:ext cx="100850" cy="52000"/>
              </a:xfrm>
              <a:custGeom>
                <a:avLst/>
                <a:gdLst/>
                <a:ahLst/>
                <a:cxnLst/>
                <a:rect l="l" t="t" r="r" b="b"/>
                <a:pathLst>
                  <a:path w="4034" h="2080" extrusionOk="0">
                    <a:moveTo>
                      <a:pt x="347" y="0"/>
                    </a:moveTo>
                    <a:cubicBezTo>
                      <a:pt x="158" y="0"/>
                      <a:pt x="0" y="158"/>
                      <a:pt x="0" y="347"/>
                    </a:cubicBezTo>
                    <a:lnTo>
                      <a:pt x="0" y="1733"/>
                    </a:lnTo>
                    <a:cubicBezTo>
                      <a:pt x="0" y="1954"/>
                      <a:pt x="158" y="2080"/>
                      <a:pt x="347" y="2080"/>
                    </a:cubicBezTo>
                    <a:lnTo>
                      <a:pt x="3561" y="2080"/>
                    </a:lnTo>
                    <a:cubicBezTo>
                      <a:pt x="3718" y="1229"/>
                      <a:pt x="3813" y="567"/>
                      <a:pt x="4033" y="0"/>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484" name="Google Shape;10399;p74"/>
            <p:cNvGrpSpPr/>
            <p:nvPr/>
          </p:nvGrpSpPr>
          <p:grpSpPr>
            <a:xfrm>
              <a:off x="4176693" y="4547342"/>
              <a:ext cx="511859" cy="509131"/>
              <a:chOff x="3497300" y="3591950"/>
              <a:chExt cx="295375" cy="293800"/>
            </a:xfrm>
            <a:grpFill/>
          </p:grpSpPr>
          <p:sp>
            <p:nvSpPr>
              <p:cNvPr id="485" name="Google Shape;10400;p74"/>
              <p:cNvSpPr/>
              <p:nvPr/>
            </p:nvSpPr>
            <p:spPr>
              <a:xfrm>
                <a:off x="3628825" y="3724275"/>
                <a:ext cx="18150" cy="16550"/>
              </a:xfrm>
              <a:custGeom>
                <a:avLst/>
                <a:gdLst/>
                <a:ahLst/>
                <a:cxnLst/>
                <a:rect l="l" t="t" r="r" b="b"/>
                <a:pathLst>
                  <a:path w="726" h="662" extrusionOk="0">
                    <a:moveTo>
                      <a:pt x="375" y="0"/>
                    </a:moveTo>
                    <a:cubicBezTo>
                      <a:pt x="292" y="0"/>
                      <a:pt x="206" y="32"/>
                      <a:pt x="127" y="95"/>
                    </a:cubicBezTo>
                    <a:cubicBezTo>
                      <a:pt x="1" y="221"/>
                      <a:pt x="1" y="441"/>
                      <a:pt x="127" y="567"/>
                    </a:cubicBezTo>
                    <a:cubicBezTo>
                      <a:pt x="190" y="630"/>
                      <a:pt x="277" y="662"/>
                      <a:pt x="363" y="662"/>
                    </a:cubicBezTo>
                    <a:cubicBezTo>
                      <a:pt x="450" y="662"/>
                      <a:pt x="536" y="630"/>
                      <a:pt x="599" y="567"/>
                    </a:cubicBezTo>
                    <a:cubicBezTo>
                      <a:pt x="725" y="441"/>
                      <a:pt x="725" y="221"/>
                      <a:pt x="599" y="95"/>
                    </a:cubicBezTo>
                    <a:cubicBezTo>
                      <a:pt x="536" y="32"/>
                      <a:pt x="458" y="0"/>
                      <a:pt x="375" y="0"/>
                    </a:cubicBezTo>
                    <a:close/>
                  </a:path>
                </a:pathLst>
              </a:custGeom>
              <a:grpFill/>
              <a:ln>
                <a:noFill/>
              </a:ln>
            </p:spPr>
            <p:txBody>
              <a:bodyPr spcFirstLastPara="1" wrap="square" lIns="68569" tIns="68569" rIns="68569" bIns="68569" anchor="ctr" anchorCtr="0">
                <a:noAutofit/>
              </a:bodyPr>
              <a:lstStyle/>
              <a:p>
                <a:endParaRPr sz="1050"/>
              </a:p>
            </p:txBody>
          </p:sp>
          <p:sp>
            <p:nvSpPr>
              <p:cNvPr id="486" name="Google Shape;10401;p74"/>
              <p:cNvSpPr/>
              <p:nvPr/>
            </p:nvSpPr>
            <p:spPr>
              <a:xfrm>
                <a:off x="3590250" y="3689400"/>
                <a:ext cx="94525" cy="86675"/>
              </a:xfrm>
              <a:custGeom>
                <a:avLst/>
                <a:gdLst/>
                <a:ahLst/>
                <a:cxnLst/>
                <a:rect l="l" t="t" r="r" b="b"/>
                <a:pathLst>
                  <a:path w="3781" h="3467" extrusionOk="0">
                    <a:moveTo>
                      <a:pt x="1922" y="710"/>
                    </a:moveTo>
                    <a:cubicBezTo>
                      <a:pt x="2190" y="710"/>
                      <a:pt x="2458" y="812"/>
                      <a:pt x="2647" y="1017"/>
                    </a:cubicBezTo>
                    <a:cubicBezTo>
                      <a:pt x="3088" y="1395"/>
                      <a:pt x="3088" y="2088"/>
                      <a:pt x="2647" y="2466"/>
                    </a:cubicBezTo>
                    <a:cubicBezTo>
                      <a:pt x="2458" y="2671"/>
                      <a:pt x="2190" y="2773"/>
                      <a:pt x="1922" y="2773"/>
                    </a:cubicBezTo>
                    <a:cubicBezTo>
                      <a:pt x="1654" y="2773"/>
                      <a:pt x="1386" y="2671"/>
                      <a:pt x="1197" y="2466"/>
                    </a:cubicBezTo>
                    <a:cubicBezTo>
                      <a:pt x="788" y="2088"/>
                      <a:pt x="788" y="1395"/>
                      <a:pt x="1197" y="1017"/>
                    </a:cubicBezTo>
                    <a:cubicBezTo>
                      <a:pt x="1386" y="812"/>
                      <a:pt x="1654" y="710"/>
                      <a:pt x="1922" y="710"/>
                    </a:cubicBezTo>
                    <a:close/>
                    <a:moveTo>
                      <a:pt x="1930" y="1"/>
                    </a:moveTo>
                    <a:cubicBezTo>
                      <a:pt x="1489" y="1"/>
                      <a:pt x="1040" y="182"/>
                      <a:pt x="693" y="544"/>
                    </a:cubicBezTo>
                    <a:cubicBezTo>
                      <a:pt x="0" y="1206"/>
                      <a:pt x="0" y="2309"/>
                      <a:pt x="693" y="2970"/>
                    </a:cubicBezTo>
                    <a:cubicBezTo>
                      <a:pt x="1024" y="3301"/>
                      <a:pt x="1473" y="3466"/>
                      <a:pt x="1918" y="3466"/>
                    </a:cubicBezTo>
                    <a:cubicBezTo>
                      <a:pt x="2363" y="3466"/>
                      <a:pt x="2804" y="3301"/>
                      <a:pt x="3119" y="2970"/>
                    </a:cubicBezTo>
                    <a:cubicBezTo>
                      <a:pt x="3781" y="2309"/>
                      <a:pt x="3781" y="1206"/>
                      <a:pt x="3119" y="544"/>
                    </a:cubicBezTo>
                    <a:cubicBezTo>
                      <a:pt x="2804" y="182"/>
                      <a:pt x="2371" y="1"/>
                      <a:pt x="1930" y="1"/>
                    </a:cubicBezTo>
                    <a:close/>
                  </a:path>
                </a:pathLst>
              </a:custGeom>
              <a:grpFill/>
              <a:ln>
                <a:noFill/>
              </a:ln>
            </p:spPr>
            <p:txBody>
              <a:bodyPr spcFirstLastPara="1" wrap="square" lIns="68569" tIns="68569" rIns="68569" bIns="68569" anchor="ctr" anchorCtr="0">
                <a:noAutofit/>
              </a:bodyPr>
              <a:lstStyle/>
              <a:p>
                <a:endParaRPr sz="1050"/>
              </a:p>
            </p:txBody>
          </p:sp>
          <p:sp>
            <p:nvSpPr>
              <p:cNvPr id="487" name="Google Shape;10402;p74"/>
              <p:cNvSpPr/>
              <p:nvPr/>
            </p:nvSpPr>
            <p:spPr>
              <a:xfrm>
                <a:off x="3674525" y="3601400"/>
                <a:ext cx="118150" cy="118950"/>
              </a:xfrm>
              <a:custGeom>
                <a:avLst/>
                <a:gdLst/>
                <a:ahLst/>
                <a:cxnLst/>
                <a:rect l="l" t="t" r="r" b="b"/>
                <a:pathLst>
                  <a:path w="4726" h="4758" extrusionOk="0">
                    <a:moveTo>
                      <a:pt x="3533" y="0"/>
                    </a:moveTo>
                    <a:cubicBezTo>
                      <a:pt x="3442" y="0"/>
                      <a:pt x="3355" y="32"/>
                      <a:pt x="3308" y="95"/>
                    </a:cubicBezTo>
                    <a:lnTo>
                      <a:pt x="0" y="3308"/>
                    </a:lnTo>
                    <a:cubicBezTo>
                      <a:pt x="410" y="3623"/>
                      <a:pt x="788" y="4127"/>
                      <a:pt x="1953" y="4758"/>
                    </a:cubicBezTo>
                    <a:lnTo>
                      <a:pt x="4600" y="2678"/>
                    </a:lnTo>
                    <a:cubicBezTo>
                      <a:pt x="4663" y="2615"/>
                      <a:pt x="4726" y="2521"/>
                      <a:pt x="4726" y="2395"/>
                    </a:cubicBezTo>
                    <a:cubicBezTo>
                      <a:pt x="4726" y="1544"/>
                      <a:pt x="4348" y="693"/>
                      <a:pt x="3781" y="95"/>
                    </a:cubicBezTo>
                    <a:cubicBezTo>
                      <a:pt x="3718" y="32"/>
                      <a:pt x="3623" y="0"/>
                      <a:pt x="3533" y="0"/>
                    </a:cubicBezTo>
                    <a:close/>
                  </a:path>
                </a:pathLst>
              </a:custGeom>
              <a:grpFill/>
              <a:ln>
                <a:noFill/>
              </a:ln>
            </p:spPr>
            <p:txBody>
              <a:bodyPr spcFirstLastPara="1" wrap="square" lIns="68569" tIns="68569" rIns="68569" bIns="68569" anchor="ctr" anchorCtr="0">
                <a:noAutofit/>
              </a:bodyPr>
              <a:lstStyle/>
              <a:p>
                <a:endParaRPr sz="1050"/>
              </a:p>
            </p:txBody>
          </p:sp>
          <p:sp>
            <p:nvSpPr>
              <p:cNvPr id="488" name="Google Shape;10403;p74"/>
              <p:cNvSpPr/>
              <p:nvPr/>
            </p:nvSpPr>
            <p:spPr>
              <a:xfrm>
                <a:off x="3631200" y="3774675"/>
                <a:ext cx="103200" cy="102400"/>
              </a:xfrm>
              <a:custGeom>
                <a:avLst/>
                <a:gdLst/>
                <a:ahLst/>
                <a:cxnLst/>
                <a:rect l="l" t="t" r="r" b="b"/>
                <a:pathLst>
                  <a:path w="4128" h="4096" extrusionOk="0">
                    <a:moveTo>
                      <a:pt x="2048" y="0"/>
                    </a:moveTo>
                    <a:cubicBezTo>
                      <a:pt x="1985" y="32"/>
                      <a:pt x="1985" y="63"/>
                      <a:pt x="1954" y="126"/>
                    </a:cubicBezTo>
                    <a:cubicBezTo>
                      <a:pt x="1506" y="546"/>
                      <a:pt x="859" y="767"/>
                      <a:pt x="235" y="767"/>
                    </a:cubicBezTo>
                    <a:cubicBezTo>
                      <a:pt x="156" y="767"/>
                      <a:pt x="78" y="764"/>
                      <a:pt x="0" y="756"/>
                    </a:cubicBezTo>
                    <a:lnTo>
                      <a:pt x="0" y="756"/>
                    </a:lnTo>
                    <a:cubicBezTo>
                      <a:pt x="567" y="1670"/>
                      <a:pt x="1355" y="3749"/>
                      <a:pt x="1418" y="3875"/>
                    </a:cubicBezTo>
                    <a:cubicBezTo>
                      <a:pt x="1450" y="4001"/>
                      <a:pt x="1607" y="4096"/>
                      <a:pt x="1733" y="4096"/>
                    </a:cubicBezTo>
                    <a:cubicBezTo>
                      <a:pt x="1891" y="4096"/>
                      <a:pt x="1985" y="4033"/>
                      <a:pt x="2048" y="3875"/>
                    </a:cubicBezTo>
                    <a:lnTo>
                      <a:pt x="2426" y="2647"/>
                    </a:lnTo>
                    <a:lnTo>
                      <a:pt x="3182" y="2647"/>
                    </a:lnTo>
                    <a:cubicBezTo>
                      <a:pt x="4128" y="2647"/>
                      <a:pt x="2710" y="630"/>
                      <a:pt x="2048" y="0"/>
                    </a:cubicBezTo>
                    <a:close/>
                  </a:path>
                </a:pathLst>
              </a:custGeom>
              <a:grpFill/>
              <a:ln>
                <a:noFill/>
              </a:ln>
            </p:spPr>
            <p:txBody>
              <a:bodyPr spcFirstLastPara="1" wrap="square" lIns="68569" tIns="68569" rIns="68569" bIns="68569" anchor="ctr" anchorCtr="0">
                <a:noAutofit/>
              </a:bodyPr>
              <a:lstStyle/>
              <a:p>
                <a:endParaRPr sz="1050"/>
              </a:p>
            </p:txBody>
          </p:sp>
          <p:sp>
            <p:nvSpPr>
              <p:cNvPr id="489" name="Google Shape;10404;p74"/>
              <p:cNvSpPr/>
              <p:nvPr/>
            </p:nvSpPr>
            <p:spPr>
              <a:xfrm>
                <a:off x="3691850" y="3726625"/>
                <a:ext cx="89800" cy="89050"/>
              </a:xfrm>
              <a:custGeom>
                <a:avLst/>
                <a:gdLst/>
                <a:ahLst/>
                <a:cxnLst/>
                <a:rect l="l" t="t" r="r" b="b"/>
                <a:pathLst>
                  <a:path w="3592" h="3562" extrusionOk="0">
                    <a:moveTo>
                      <a:pt x="252" y="1"/>
                    </a:moveTo>
                    <a:cubicBezTo>
                      <a:pt x="284" y="410"/>
                      <a:pt x="189" y="883"/>
                      <a:pt x="0" y="1292"/>
                    </a:cubicBezTo>
                    <a:cubicBezTo>
                      <a:pt x="630" y="1922"/>
                      <a:pt x="1134" y="2615"/>
                      <a:pt x="1544" y="3466"/>
                    </a:cubicBezTo>
                    <a:cubicBezTo>
                      <a:pt x="1565" y="3530"/>
                      <a:pt x="1634" y="3562"/>
                      <a:pt x="1715" y="3562"/>
                    </a:cubicBezTo>
                    <a:cubicBezTo>
                      <a:pt x="1874" y="3562"/>
                      <a:pt x="2080" y="3443"/>
                      <a:pt x="2080" y="3214"/>
                    </a:cubicBezTo>
                    <a:lnTo>
                      <a:pt x="2080" y="2458"/>
                    </a:lnTo>
                    <a:lnTo>
                      <a:pt x="3308" y="2080"/>
                    </a:lnTo>
                    <a:cubicBezTo>
                      <a:pt x="3497" y="1985"/>
                      <a:pt x="3592" y="1891"/>
                      <a:pt x="3592" y="1733"/>
                    </a:cubicBezTo>
                    <a:cubicBezTo>
                      <a:pt x="3592" y="1576"/>
                      <a:pt x="3497" y="1450"/>
                      <a:pt x="3340" y="1418"/>
                    </a:cubicBezTo>
                    <a:cubicBezTo>
                      <a:pt x="3182" y="1355"/>
                      <a:pt x="1134" y="568"/>
                      <a:pt x="252" y="1"/>
                    </a:cubicBezTo>
                    <a:close/>
                  </a:path>
                </a:pathLst>
              </a:custGeom>
              <a:grpFill/>
              <a:ln>
                <a:noFill/>
              </a:ln>
            </p:spPr>
            <p:txBody>
              <a:bodyPr spcFirstLastPara="1" wrap="square" lIns="68569" tIns="68569" rIns="68569" bIns="68569" anchor="ctr" anchorCtr="0">
                <a:noAutofit/>
              </a:bodyPr>
              <a:lstStyle/>
              <a:p>
                <a:endParaRPr sz="1050"/>
              </a:p>
            </p:txBody>
          </p:sp>
          <p:sp>
            <p:nvSpPr>
              <p:cNvPr id="490" name="Google Shape;10405;p74"/>
              <p:cNvSpPr/>
              <p:nvPr/>
            </p:nvSpPr>
            <p:spPr>
              <a:xfrm>
                <a:off x="3505175" y="3767575"/>
                <a:ext cx="120525" cy="118175"/>
              </a:xfrm>
              <a:custGeom>
                <a:avLst/>
                <a:gdLst/>
                <a:ahLst/>
                <a:cxnLst/>
                <a:rect l="l" t="t" r="r" b="b"/>
                <a:pathLst>
                  <a:path w="4821" h="4727" extrusionOk="0">
                    <a:moveTo>
                      <a:pt x="3372" y="1"/>
                    </a:moveTo>
                    <a:lnTo>
                      <a:pt x="95" y="3277"/>
                    </a:lnTo>
                    <a:cubicBezTo>
                      <a:pt x="1" y="3435"/>
                      <a:pt x="1" y="3687"/>
                      <a:pt x="158" y="3781"/>
                    </a:cubicBezTo>
                    <a:cubicBezTo>
                      <a:pt x="788" y="4411"/>
                      <a:pt x="1607" y="4727"/>
                      <a:pt x="2458" y="4727"/>
                    </a:cubicBezTo>
                    <a:cubicBezTo>
                      <a:pt x="2584" y="4727"/>
                      <a:pt x="2679" y="4695"/>
                      <a:pt x="2742" y="4632"/>
                    </a:cubicBezTo>
                    <a:lnTo>
                      <a:pt x="4821" y="1986"/>
                    </a:lnTo>
                    <a:cubicBezTo>
                      <a:pt x="4254" y="851"/>
                      <a:pt x="3718" y="442"/>
                      <a:pt x="3372" y="1"/>
                    </a:cubicBezTo>
                    <a:close/>
                  </a:path>
                </a:pathLst>
              </a:custGeom>
              <a:grpFill/>
              <a:ln>
                <a:noFill/>
              </a:ln>
            </p:spPr>
            <p:txBody>
              <a:bodyPr spcFirstLastPara="1" wrap="square" lIns="68569" tIns="68569" rIns="68569" bIns="68569" anchor="ctr" anchorCtr="0">
                <a:noAutofit/>
              </a:bodyPr>
              <a:lstStyle/>
              <a:p>
                <a:endParaRPr sz="1050"/>
              </a:p>
            </p:txBody>
          </p:sp>
          <p:sp>
            <p:nvSpPr>
              <p:cNvPr id="491" name="Google Shape;10406;p74"/>
              <p:cNvSpPr/>
              <p:nvPr/>
            </p:nvSpPr>
            <p:spPr>
              <a:xfrm>
                <a:off x="3631200" y="3591950"/>
                <a:ext cx="104000" cy="84300"/>
              </a:xfrm>
              <a:custGeom>
                <a:avLst/>
                <a:gdLst/>
                <a:ahLst/>
                <a:cxnLst/>
                <a:rect l="l" t="t" r="r" b="b"/>
                <a:pathLst>
                  <a:path w="4160" h="3372" extrusionOk="0">
                    <a:moveTo>
                      <a:pt x="2836" y="0"/>
                    </a:moveTo>
                    <a:cubicBezTo>
                      <a:pt x="2678" y="0"/>
                      <a:pt x="2584" y="32"/>
                      <a:pt x="2521" y="95"/>
                    </a:cubicBezTo>
                    <a:lnTo>
                      <a:pt x="0" y="3245"/>
                    </a:lnTo>
                    <a:cubicBezTo>
                      <a:pt x="90" y="3238"/>
                      <a:pt x="181" y="3234"/>
                      <a:pt x="272" y="3234"/>
                    </a:cubicBezTo>
                    <a:cubicBezTo>
                      <a:pt x="568" y="3234"/>
                      <a:pt x="870" y="3275"/>
                      <a:pt x="1135" y="3371"/>
                    </a:cubicBezTo>
                    <a:cubicBezTo>
                      <a:pt x="1324" y="3119"/>
                      <a:pt x="3939" y="567"/>
                      <a:pt x="4159" y="347"/>
                    </a:cubicBezTo>
                    <a:cubicBezTo>
                      <a:pt x="3718" y="158"/>
                      <a:pt x="3308" y="0"/>
                      <a:pt x="2836" y="0"/>
                    </a:cubicBezTo>
                    <a:close/>
                  </a:path>
                </a:pathLst>
              </a:custGeom>
              <a:grpFill/>
              <a:ln>
                <a:noFill/>
              </a:ln>
            </p:spPr>
            <p:txBody>
              <a:bodyPr spcFirstLastPara="1" wrap="square" lIns="68569" tIns="68569" rIns="68569" bIns="68569" anchor="ctr" anchorCtr="0">
                <a:noAutofit/>
              </a:bodyPr>
              <a:lstStyle/>
              <a:p>
                <a:endParaRPr sz="1050"/>
              </a:p>
            </p:txBody>
          </p:sp>
          <p:sp>
            <p:nvSpPr>
              <p:cNvPr id="492" name="Google Shape;10407;p74"/>
              <p:cNvSpPr/>
              <p:nvPr/>
            </p:nvSpPr>
            <p:spPr>
              <a:xfrm>
                <a:off x="3497300" y="3721900"/>
                <a:ext cx="84300" cy="107150"/>
              </a:xfrm>
              <a:custGeom>
                <a:avLst/>
                <a:gdLst/>
                <a:ahLst/>
                <a:cxnLst/>
                <a:rect l="l" t="t" r="r" b="b"/>
                <a:pathLst>
                  <a:path w="3372" h="4286" extrusionOk="0">
                    <a:moveTo>
                      <a:pt x="3246" y="1"/>
                    </a:moveTo>
                    <a:lnTo>
                      <a:pt x="95" y="2552"/>
                    </a:lnTo>
                    <a:cubicBezTo>
                      <a:pt x="32" y="2615"/>
                      <a:pt x="1" y="2710"/>
                      <a:pt x="1" y="2836"/>
                    </a:cubicBezTo>
                    <a:cubicBezTo>
                      <a:pt x="1" y="3340"/>
                      <a:pt x="95" y="3844"/>
                      <a:pt x="347" y="4285"/>
                    </a:cubicBezTo>
                    <a:lnTo>
                      <a:pt x="3372" y="1261"/>
                    </a:lnTo>
                    <a:cubicBezTo>
                      <a:pt x="3214" y="851"/>
                      <a:pt x="3183" y="410"/>
                      <a:pt x="3246"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506" name="Google Shape;10421;p74"/>
            <p:cNvGrpSpPr/>
            <p:nvPr/>
          </p:nvGrpSpPr>
          <p:grpSpPr>
            <a:xfrm>
              <a:off x="9866876" y="4559054"/>
              <a:ext cx="514631" cy="515974"/>
              <a:chOff x="5355300" y="3598250"/>
              <a:chExt cx="296975" cy="297750"/>
            </a:xfrm>
            <a:grpFill/>
          </p:grpSpPr>
          <p:sp>
            <p:nvSpPr>
              <p:cNvPr id="507" name="Google Shape;10422;p74"/>
              <p:cNvSpPr/>
              <p:nvPr/>
            </p:nvSpPr>
            <p:spPr>
              <a:xfrm>
                <a:off x="5355300" y="3703000"/>
                <a:ext cx="35475" cy="191425"/>
              </a:xfrm>
              <a:custGeom>
                <a:avLst/>
                <a:gdLst/>
                <a:ahLst/>
                <a:cxnLst/>
                <a:rect l="l" t="t" r="r" b="b"/>
                <a:pathLst>
                  <a:path w="1419" h="7657" extrusionOk="0">
                    <a:moveTo>
                      <a:pt x="410" y="0"/>
                    </a:moveTo>
                    <a:cubicBezTo>
                      <a:pt x="221" y="0"/>
                      <a:pt x="64" y="158"/>
                      <a:pt x="64" y="347"/>
                    </a:cubicBezTo>
                    <a:cubicBezTo>
                      <a:pt x="1" y="2867"/>
                      <a:pt x="1" y="4789"/>
                      <a:pt x="1" y="7310"/>
                    </a:cubicBezTo>
                    <a:cubicBezTo>
                      <a:pt x="1" y="7530"/>
                      <a:pt x="158" y="7656"/>
                      <a:pt x="379" y="7656"/>
                    </a:cubicBezTo>
                    <a:cubicBezTo>
                      <a:pt x="568" y="7656"/>
                      <a:pt x="725" y="7530"/>
                      <a:pt x="725" y="7310"/>
                    </a:cubicBezTo>
                    <a:lnTo>
                      <a:pt x="725" y="1355"/>
                    </a:lnTo>
                    <a:lnTo>
                      <a:pt x="1418" y="1355"/>
                    </a:lnTo>
                    <a:lnTo>
                      <a:pt x="1418" y="0"/>
                    </a:lnTo>
                    <a:close/>
                  </a:path>
                </a:pathLst>
              </a:custGeom>
              <a:grpFill/>
              <a:ln>
                <a:noFill/>
              </a:ln>
            </p:spPr>
            <p:txBody>
              <a:bodyPr spcFirstLastPara="1" wrap="square" lIns="68569" tIns="68569" rIns="68569" bIns="68569" anchor="ctr" anchorCtr="0">
                <a:noAutofit/>
              </a:bodyPr>
              <a:lstStyle/>
              <a:p>
                <a:endParaRPr sz="1050"/>
              </a:p>
            </p:txBody>
          </p:sp>
          <p:sp>
            <p:nvSpPr>
              <p:cNvPr id="508" name="Google Shape;10423;p74"/>
              <p:cNvSpPr/>
              <p:nvPr/>
            </p:nvSpPr>
            <p:spPr>
              <a:xfrm>
                <a:off x="5389175" y="3773100"/>
                <a:ext cx="122900" cy="122900"/>
              </a:xfrm>
              <a:custGeom>
                <a:avLst/>
                <a:gdLst/>
                <a:ahLst/>
                <a:cxnLst/>
                <a:rect l="l" t="t" r="r" b="b"/>
                <a:pathLst>
                  <a:path w="4916" h="4916" extrusionOk="0">
                    <a:moveTo>
                      <a:pt x="2080" y="0"/>
                    </a:moveTo>
                    <a:lnTo>
                      <a:pt x="2080" y="693"/>
                    </a:lnTo>
                    <a:lnTo>
                      <a:pt x="1733" y="693"/>
                    </a:lnTo>
                    <a:cubicBezTo>
                      <a:pt x="788" y="693"/>
                      <a:pt x="0" y="1481"/>
                      <a:pt x="0" y="2458"/>
                    </a:cubicBezTo>
                    <a:cubicBezTo>
                      <a:pt x="0" y="2678"/>
                      <a:pt x="158" y="2836"/>
                      <a:pt x="347" y="2836"/>
                    </a:cubicBezTo>
                    <a:lnTo>
                      <a:pt x="2080" y="2836"/>
                    </a:lnTo>
                    <a:lnTo>
                      <a:pt x="2080" y="3529"/>
                    </a:lnTo>
                    <a:lnTo>
                      <a:pt x="1072" y="3529"/>
                    </a:lnTo>
                    <a:cubicBezTo>
                      <a:pt x="473" y="3529"/>
                      <a:pt x="32" y="4001"/>
                      <a:pt x="32" y="4569"/>
                    </a:cubicBezTo>
                    <a:cubicBezTo>
                      <a:pt x="32" y="4758"/>
                      <a:pt x="189" y="4915"/>
                      <a:pt x="410" y="4915"/>
                    </a:cubicBezTo>
                    <a:cubicBezTo>
                      <a:pt x="599" y="4915"/>
                      <a:pt x="757" y="4758"/>
                      <a:pt x="757" y="4569"/>
                    </a:cubicBezTo>
                    <a:cubicBezTo>
                      <a:pt x="757" y="4348"/>
                      <a:pt x="914" y="4190"/>
                      <a:pt x="1103" y="4190"/>
                    </a:cubicBezTo>
                    <a:lnTo>
                      <a:pt x="2143" y="4190"/>
                    </a:lnTo>
                    <a:lnTo>
                      <a:pt x="2143" y="4569"/>
                    </a:lnTo>
                    <a:cubicBezTo>
                      <a:pt x="2143" y="4758"/>
                      <a:pt x="2300" y="4915"/>
                      <a:pt x="2489" y="4915"/>
                    </a:cubicBezTo>
                    <a:cubicBezTo>
                      <a:pt x="2678" y="4915"/>
                      <a:pt x="2836" y="4758"/>
                      <a:pt x="2836" y="4569"/>
                    </a:cubicBezTo>
                    <a:lnTo>
                      <a:pt x="2836" y="4190"/>
                    </a:lnTo>
                    <a:lnTo>
                      <a:pt x="3876" y="4190"/>
                    </a:lnTo>
                    <a:cubicBezTo>
                      <a:pt x="4065" y="4190"/>
                      <a:pt x="4222" y="4348"/>
                      <a:pt x="4222" y="4569"/>
                    </a:cubicBezTo>
                    <a:cubicBezTo>
                      <a:pt x="4222" y="4758"/>
                      <a:pt x="4380" y="4915"/>
                      <a:pt x="4569" y="4915"/>
                    </a:cubicBezTo>
                    <a:cubicBezTo>
                      <a:pt x="4758" y="4915"/>
                      <a:pt x="4915" y="4758"/>
                      <a:pt x="4915" y="4569"/>
                    </a:cubicBezTo>
                    <a:cubicBezTo>
                      <a:pt x="4915" y="3970"/>
                      <a:pt x="4443" y="3529"/>
                      <a:pt x="3907" y="3529"/>
                    </a:cubicBezTo>
                    <a:lnTo>
                      <a:pt x="2867" y="3529"/>
                    </a:lnTo>
                    <a:lnTo>
                      <a:pt x="2867" y="2836"/>
                    </a:lnTo>
                    <a:lnTo>
                      <a:pt x="4537" y="2836"/>
                    </a:lnTo>
                    <a:lnTo>
                      <a:pt x="4537" y="2773"/>
                    </a:lnTo>
                    <a:cubicBezTo>
                      <a:pt x="4726" y="2773"/>
                      <a:pt x="4884" y="2615"/>
                      <a:pt x="4884" y="2426"/>
                    </a:cubicBezTo>
                    <a:cubicBezTo>
                      <a:pt x="4884" y="1481"/>
                      <a:pt x="4096" y="662"/>
                      <a:pt x="3151" y="662"/>
                    </a:cubicBezTo>
                    <a:lnTo>
                      <a:pt x="2804" y="662"/>
                    </a:lnTo>
                    <a:lnTo>
                      <a:pt x="2804" y="0"/>
                    </a:lnTo>
                    <a:close/>
                  </a:path>
                </a:pathLst>
              </a:custGeom>
              <a:grpFill/>
              <a:ln>
                <a:noFill/>
              </a:ln>
            </p:spPr>
            <p:txBody>
              <a:bodyPr spcFirstLastPara="1" wrap="square" lIns="68569" tIns="68569" rIns="68569" bIns="68569" anchor="ctr" anchorCtr="0">
                <a:noAutofit/>
              </a:bodyPr>
              <a:lstStyle/>
              <a:p>
                <a:endParaRPr sz="1050"/>
              </a:p>
            </p:txBody>
          </p:sp>
          <p:sp>
            <p:nvSpPr>
              <p:cNvPr id="509" name="Google Shape;10424;p74"/>
              <p:cNvSpPr/>
              <p:nvPr/>
            </p:nvSpPr>
            <p:spPr>
              <a:xfrm>
                <a:off x="5527800" y="3598250"/>
                <a:ext cx="105550" cy="35450"/>
              </a:xfrm>
              <a:custGeom>
                <a:avLst/>
                <a:gdLst/>
                <a:ahLst/>
                <a:cxnLst/>
                <a:rect l="l" t="t" r="r" b="b"/>
                <a:pathLst>
                  <a:path w="4222" h="1418" extrusionOk="0">
                    <a:moveTo>
                      <a:pt x="725" y="0"/>
                    </a:moveTo>
                    <a:cubicBezTo>
                      <a:pt x="315" y="0"/>
                      <a:pt x="0" y="315"/>
                      <a:pt x="0" y="725"/>
                    </a:cubicBezTo>
                    <a:cubicBezTo>
                      <a:pt x="63" y="1103"/>
                      <a:pt x="378" y="1418"/>
                      <a:pt x="725" y="1418"/>
                    </a:cubicBezTo>
                    <a:lnTo>
                      <a:pt x="3875" y="1418"/>
                    </a:lnTo>
                    <a:cubicBezTo>
                      <a:pt x="4064" y="1418"/>
                      <a:pt x="4222" y="1260"/>
                      <a:pt x="4222" y="1071"/>
                    </a:cubicBezTo>
                    <a:lnTo>
                      <a:pt x="4222" y="378"/>
                    </a:lnTo>
                    <a:cubicBezTo>
                      <a:pt x="4222" y="158"/>
                      <a:pt x="4064" y="0"/>
                      <a:pt x="3875" y="0"/>
                    </a:cubicBezTo>
                    <a:close/>
                  </a:path>
                </a:pathLst>
              </a:custGeom>
              <a:grpFill/>
              <a:ln>
                <a:noFill/>
              </a:ln>
            </p:spPr>
            <p:txBody>
              <a:bodyPr spcFirstLastPara="1" wrap="square" lIns="68569" tIns="68569" rIns="68569" bIns="68569" anchor="ctr" anchorCtr="0">
                <a:noAutofit/>
              </a:bodyPr>
              <a:lstStyle/>
              <a:p>
                <a:endParaRPr sz="1050"/>
              </a:p>
            </p:txBody>
          </p:sp>
          <p:sp>
            <p:nvSpPr>
              <p:cNvPr id="510" name="Google Shape;10425;p74"/>
              <p:cNvSpPr/>
              <p:nvPr/>
            </p:nvSpPr>
            <p:spPr>
              <a:xfrm>
                <a:off x="5545900" y="3651800"/>
                <a:ext cx="104800" cy="35475"/>
              </a:xfrm>
              <a:custGeom>
                <a:avLst/>
                <a:gdLst/>
                <a:ahLst/>
                <a:cxnLst/>
                <a:rect l="l" t="t" r="r" b="b"/>
                <a:pathLst>
                  <a:path w="4192" h="1419" extrusionOk="0">
                    <a:moveTo>
                      <a:pt x="694" y="1"/>
                    </a:moveTo>
                    <a:cubicBezTo>
                      <a:pt x="316" y="1"/>
                      <a:pt x="1" y="316"/>
                      <a:pt x="1" y="694"/>
                    </a:cubicBezTo>
                    <a:cubicBezTo>
                      <a:pt x="1" y="1103"/>
                      <a:pt x="316" y="1418"/>
                      <a:pt x="694" y="1418"/>
                    </a:cubicBezTo>
                    <a:lnTo>
                      <a:pt x="3845" y="1418"/>
                    </a:lnTo>
                    <a:cubicBezTo>
                      <a:pt x="4065" y="1418"/>
                      <a:pt x="4191" y="1261"/>
                      <a:pt x="4191" y="1072"/>
                    </a:cubicBezTo>
                    <a:lnTo>
                      <a:pt x="4191" y="347"/>
                    </a:lnTo>
                    <a:cubicBezTo>
                      <a:pt x="4191" y="158"/>
                      <a:pt x="4065" y="1"/>
                      <a:pt x="3845" y="1"/>
                    </a:cubicBezTo>
                    <a:close/>
                  </a:path>
                </a:pathLst>
              </a:custGeom>
              <a:grpFill/>
              <a:ln>
                <a:noFill/>
              </a:ln>
            </p:spPr>
            <p:txBody>
              <a:bodyPr spcFirstLastPara="1" wrap="square" lIns="68569" tIns="68569" rIns="68569" bIns="68569" anchor="ctr" anchorCtr="0">
                <a:noAutofit/>
              </a:bodyPr>
              <a:lstStyle/>
              <a:p>
                <a:endParaRPr sz="1050"/>
              </a:p>
            </p:txBody>
          </p:sp>
          <p:sp>
            <p:nvSpPr>
              <p:cNvPr id="511" name="Google Shape;10426;p74"/>
              <p:cNvSpPr/>
              <p:nvPr/>
            </p:nvSpPr>
            <p:spPr>
              <a:xfrm>
                <a:off x="5529375" y="3754975"/>
                <a:ext cx="122100" cy="35475"/>
              </a:xfrm>
              <a:custGeom>
                <a:avLst/>
                <a:gdLst/>
                <a:ahLst/>
                <a:cxnLst/>
                <a:rect l="l" t="t" r="r" b="b"/>
                <a:pathLst>
                  <a:path w="4884" h="1419" extrusionOk="0">
                    <a:moveTo>
                      <a:pt x="0" y="1"/>
                    </a:moveTo>
                    <a:lnTo>
                      <a:pt x="0" y="1418"/>
                    </a:lnTo>
                    <a:lnTo>
                      <a:pt x="4884" y="1418"/>
                    </a:lnTo>
                    <a:lnTo>
                      <a:pt x="4884" y="1"/>
                    </a:lnTo>
                    <a:lnTo>
                      <a:pt x="2773" y="1"/>
                    </a:lnTo>
                    <a:lnTo>
                      <a:pt x="2773" y="347"/>
                    </a:lnTo>
                    <a:cubicBezTo>
                      <a:pt x="2773" y="568"/>
                      <a:pt x="2615" y="725"/>
                      <a:pt x="2426" y="725"/>
                    </a:cubicBezTo>
                    <a:cubicBezTo>
                      <a:pt x="2237" y="725"/>
                      <a:pt x="2080" y="568"/>
                      <a:pt x="2080" y="347"/>
                    </a:cubicBezTo>
                    <a:lnTo>
                      <a:pt x="2080" y="1"/>
                    </a:lnTo>
                    <a:close/>
                  </a:path>
                </a:pathLst>
              </a:custGeom>
              <a:grpFill/>
              <a:ln>
                <a:noFill/>
              </a:ln>
            </p:spPr>
            <p:txBody>
              <a:bodyPr spcFirstLastPara="1" wrap="square" lIns="68569" tIns="68569" rIns="68569" bIns="68569" anchor="ctr" anchorCtr="0">
                <a:noAutofit/>
              </a:bodyPr>
              <a:lstStyle/>
              <a:p>
                <a:endParaRPr sz="1050"/>
              </a:p>
            </p:txBody>
          </p:sp>
          <p:sp>
            <p:nvSpPr>
              <p:cNvPr id="512" name="Google Shape;10427;p74"/>
              <p:cNvSpPr/>
              <p:nvPr/>
            </p:nvSpPr>
            <p:spPr>
              <a:xfrm>
                <a:off x="5511250" y="3703000"/>
                <a:ext cx="140225" cy="33900"/>
              </a:xfrm>
              <a:custGeom>
                <a:avLst/>
                <a:gdLst/>
                <a:ahLst/>
                <a:cxnLst/>
                <a:rect l="l" t="t" r="r" b="b"/>
                <a:pathLst>
                  <a:path w="5609" h="1356" extrusionOk="0">
                    <a:moveTo>
                      <a:pt x="1" y="0"/>
                    </a:moveTo>
                    <a:lnTo>
                      <a:pt x="1" y="1355"/>
                    </a:lnTo>
                    <a:lnTo>
                      <a:pt x="5609" y="1355"/>
                    </a:lnTo>
                    <a:lnTo>
                      <a:pt x="5609" y="347"/>
                    </a:lnTo>
                    <a:cubicBezTo>
                      <a:pt x="5577" y="158"/>
                      <a:pt x="5451" y="0"/>
                      <a:pt x="5231" y="0"/>
                    </a:cubicBezTo>
                    <a:close/>
                  </a:path>
                </a:pathLst>
              </a:custGeom>
              <a:grpFill/>
              <a:ln>
                <a:noFill/>
              </a:ln>
            </p:spPr>
            <p:txBody>
              <a:bodyPr spcFirstLastPara="1" wrap="square" lIns="68569" tIns="68569" rIns="68569" bIns="68569" anchor="ctr" anchorCtr="0">
                <a:noAutofit/>
              </a:bodyPr>
              <a:lstStyle/>
              <a:p>
                <a:endParaRPr sz="1050"/>
              </a:p>
            </p:txBody>
          </p:sp>
          <p:sp>
            <p:nvSpPr>
              <p:cNvPr id="513" name="Google Shape;10428;p74"/>
              <p:cNvSpPr/>
              <p:nvPr/>
            </p:nvSpPr>
            <p:spPr>
              <a:xfrm>
                <a:off x="5529375" y="3808550"/>
                <a:ext cx="122900" cy="87450"/>
              </a:xfrm>
              <a:custGeom>
                <a:avLst/>
                <a:gdLst/>
                <a:ahLst/>
                <a:cxnLst/>
                <a:rect l="l" t="t" r="r" b="b"/>
                <a:pathLst>
                  <a:path w="4916" h="3498" extrusionOk="0">
                    <a:moveTo>
                      <a:pt x="0" y="0"/>
                    </a:moveTo>
                    <a:lnTo>
                      <a:pt x="0" y="3151"/>
                    </a:lnTo>
                    <a:cubicBezTo>
                      <a:pt x="0" y="3340"/>
                      <a:pt x="158" y="3497"/>
                      <a:pt x="347" y="3497"/>
                    </a:cubicBezTo>
                    <a:cubicBezTo>
                      <a:pt x="536" y="3497"/>
                      <a:pt x="693" y="3340"/>
                      <a:pt x="693" y="3151"/>
                    </a:cubicBezTo>
                    <a:lnTo>
                      <a:pt x="693" y="1418"/>
                    </a:lnTo>
                    <a:lnTo>
                      <a:pt x="4190" y="1418"/>
                    </a:lnTo>
                    <a:lnTo>
                      <a:pt x="4190" y="3151"/>
                    </a:lnTo>
                    <a:cubicBezTo>
                      <a:pt x="4190" y="3340"/>
                      <a:pt x="4348" y="3497"/>
                      <a:pt x="4569" y="3497"/>
                    </a:cubicBezTo>
                    <a:cubicBezTo>
                      <a:pt x="4758" y="3497"/>
                      <a:pt x="4915" y="3340"/>
                      <a:pt x="4915" y="3151"/>
                    </a:cubicBezTo>
                    <a:lnTo>
                      <a:pt x="4915" y="0"/>
                    </a:lnTo>
                    <a:lnTo>
                      <a:pt x="2773" y="0"/>
                    </a:lnTo>
                    <a:lnTo>
                      <a:pt x="2773" y="347"/>
                    </a:lnTo>
                    <a:cubicBezTo>
                      <a:pt x="2773" y="536"/>
                      <a:pt x="2615" y="693"/>
                      <a:pt x="2426" y="693"/>
                    </a:cubicBezTo>
                    <a:cubicBezTo>
                      <a:pt x="2237" y="693"/>
                      <a:pt x="2080" y="536"/>
                      <a:pt x="2080" y="347"/>
                    </a:cubicBezTo>
                    <a:lnTo>
                      <a:pt x="2080" y="0"/>
                    </a:lnTo>
                    <a:close/>
                  </a:path>
                </a:pathLst>
              </a:custGeom>
              <a:grpFill/>
              <a:ln>
                <a:noFill/>
              </a:ln>
            </p:spPr>
            <p:txBody>
              <a:bodyPr spcFirstLastPara="1" wrap="square" lIns="68569" tIns="68569" rIns="68569" bIns="68569" anchor="ctr" anchorCtr="0">
                <a:noAutofit/>
              </a:bodyPr>
              <a:lstStyle/>
              <a:p>
                <a:endParaRPr sz="1050"/>
              </a:p>
            </p:txBody>
          </p:sp>
          <p:sp>
            <p:nvSpPr>
              <p:cNvPr id="514" name="Google Shape;10429;p74"/>
              <p:cNvSpPr/>
              <p:nvPr/>
            </p:nvSpPr>
            <p:spPr>
              <a:xfrm>
                <a:off x="5408075" y="3651025"/>
                <a:ext cx="86675" cy="103975"/>
              </a:xfrm>
              <a:custGeom>
                <a:avLst/>
                <a:gdLst/>
                <a:ahLst/>
                <a:cxnLst/>
                <a:rect l="l" t="t" r="r" b="b"/>
                <a:pathLst>
                  <a:path w="3467" h="4159" extrusionOk="0">
                    <a:moveTo>
                      <a:pt x="1733" y="0"/>
                    </a:moveTo>
                    <a:cubicBezTo>
                      <a:pt x="788" y="0"/>
                      <a:pt x="1" y="788"/>
                      <a:pt x="1" y="1733"/>
                    </a:cubicBezTo>
                    <a:lnTo>
                      <a:pt x="1" y="3812"/>
                    </a:lnTo>
                    <a:cubicBezTo>
                      <a:pt x="1" y="4001"/>
                      <a:pt x="158" y="4159"/>
                      <a:pt x="347" y="4159"/>
                    </a:cubicBezTo>
                    <a:lnTo>
                      <a:pt x="3120" y="4159"/>
                    </a:lnTo>
                    <a:cubicBezTo>
                      <a:pt x="3309" y="4159"/>
                      <a:pt x="3466" y="4001"/>
                      <a:pt x="3466" y="3812"/>
                    </a:cubicBezTo>
                    <a:lnTo>
                      <a:pt x="3466" y="1733"/>
                    </a:lnTo>
                    <a:cubicBezTo>
                      <a:pt x="3466" y="788"/>
                      <a:pt x="2678" y="0"/>
                      <a:pt x="1733" y="0"/>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520" name="Google Shape;10435;p74"/>
            <p:cNvGrpSpPr/>
            <p:nvPr/>
          </p:nvGrpSpPr>
          <p:grpSpPr>
            <a:xfrm>
              <a:off x="9836626" y="5286301"/>
              <a:ext cx="756325" cy="701253"/>
              <a:chOff x="6543825" y="3202075"/>
              <a:chExt cx="296975" cy="275350"/>
            </a:xfrm>
            <a:grpFill/>
          </p:grpSpPr>
          <p:sp>
            <p:nvSpPr>
              <p:cNvPr id="521" name="Google Shape;10436;p74"/>
              <p:cNvSpPr/>
              <p:nvPr/>
            </p:nvSpPr>
            <p:spPr>
              <a:xfrm>
                <a:off x="6683250" y="3202075"/>
                <a:ext cx="17350" cy="43350"/>
              </a:xfrm>
              <a:custGeom>
                <a:avLst/>
                <a:gdLst/>
                <a:ahLst/>
                <a:cxnLst/>
                <a:rect l="l" t="t" r="r" b="b"/>
                <a:pathLst>
                  <a:path w="694" h="1734" extrusionOk="0">
                    <a:moveTo>
                      <a:pt x="347" y="0"/>
                    </a:moveTo>
                    <a:cubicBezTo>
                      <a:pt x="158" y="0"/>
                      <a:pt x="0" y="158"/>
                      <a:pt x="0" y="347"/>
                    </a:cubicBezTo>
                    <a:lnTo>
                      <a:pt x="0" y="1355"/>
                    </a:lnTo>
                    <a:cubicBezTo>
                      <a:pt x="0" y="1576"/>
                      <a:pt x="158" y="1733"/>
                      <a:pt x="347" y="1733"/>
                    </a:cubicBezTo>
                    <a:cubicBezTo>
                      <a:pt x="536" y="1733"/>
                      <a:pt x="693" y="1576"/>
                      <a:pt x="693" y="1355"/>
                    </a:cubicBezTo>
                    <a:lnTo>
                      <a:pt x="693" y="347"/>
                    </a:lnTo>
                    <a:cubicBezTo>
                      <a:pt x="693" y="158"/>
                      <a:pt x="536" y="0"/>
                      <a:pt x="347" y="0"/>
                    </a:cubicBezTo>
                    <a:close/>
                  </a:path>
                </a:pathLst>
              </a:custGeom>
              <a:grpFill/>
              <a:ln>
                <a:noFill/>
              </a:ln>
            </p:spPr>
            <p:txBody>
              <a:bodyPr spcFirstLastPara="1" wrap="square" lIns="68569" tIns="68569" rIns="68569" bIns="68569" anchor="ctr" anchorCtr="0">
                <a:noAutofit/>
              </a:bodyPr>
              <a:lstStyle/>
              <a:p>
                <a:endParaRPr sz="1050"/>
              </a:p>
            </p:txBody>
          </p:sp>
          <p:sp>
            <p:nvSpPr>
              <p:cNvPr id="522" name="Google Shape;10437;p74"/>
              <p:cNvSpPr/>
              <p:nvPr/>
            </p:nvSpPr>
            <p:spPr>
              <a:xfrm>
                <a:off x="6613925" y="3236125"/>
                <a:ext cx="35475" cy="34700"/>
              </a:xfrm>
              <a:custGeom>
                <a:avLst/>
                <a:gdLst/>
                <a:ahLst/>
                <a:cxnLst/>
                <a:rect l="l" t="t" r="r" b="b"/>
                <a:pathLst>
                  <a:path w="1419" h="1388" extrusionOk="0">
                    <a:moveTo>
                      <a:pt x="363" y="1"/>
                    </a:moveTo>
                    <a:cubicBezTo>
                      <a:pt x="276" y="1"/>
                      <a:pt x="190" y="40"/>
                      <a:pt x="127" y="119"/>
                    </a:cubicBezTo>
                    <a:cubicBezTo>
                      <a:pt x="1" y="245"/>
                      <a:pt x="1" y="466"/>
                      <a:pt x="127" y="592"/>
                    </a:cubicBezTo>
                    <a:lnTo>
                      <a:pt x="820" y="1316"/>
                    </a:lnTo>
                    <a:cubicBezTo>
                      <a:pt x="883" y="1364"/>
                      <a:pt x="969" y="1387"/>
                      <a:pt x="1056" y="1387"/>
                    </a:cubicBezTo>
                    <a:cubicBezTo>
                      <a:pt x="1143" y="1387"/>
                      <a:pt x="1229" y="1364"/>
                      <a:pt x="1292" y="1316"/>
                    </a:cubicBezTo>
                    <a:cubicBezTo>
                      <a:pt x="1418" y="1190"/>
                      <a:pt x="1418" y="938"/>
                      <a:pt x="1292" y="844"/>
                    </a:cubicBezTo>
                    <a:lnTo>
                      <a:pt x="599" y="119"/>
                    </a:lnTo>
                    <a:cubicBezTo>
                      <a:pt x="536" y="40"/>
                      <a:pt x="450" y="1"/>
                      <a:pt x="363" y="1"/>
                    </a:cubicBezTo>
                    <a:close/>
                  </a:path>
                </a:pathLst>
              </a:custGeom>
              <a:grpFill/>
              <a:ln>
                <a:noFill/>
              </a:ln>
            </p:spPr>
            <p:txBody>
              <a:bodyPr spcFirstLastPara="1" wrap="square" lIns="68569" tIns="68569" rIns="68569" bIns="68569" anchor="ctr" anchorCtr="0">
                <a:noAutofit/>
              </a:bodyPr>
              <a:lstStyle/>
              <a:p>
                <a:endParaRPr sz="1050"/>
              </a:p>
            </p:txBody>
          </p:sp>
          <p:sp>
            <p:nvSpPr>
              <p:cNvPr id="523" name="Google Shape;10438;p74"/>
              <p:cNvSpPr/>
              <p:nvPr/>
            </p:nvSpPr>
            <p:spPr>
              <a:xfrm>
                <a:off x="6734425" y="3236425"/>
                <a:ext cx="35475" cy="34400"/>
              </a:xfrm>
              <a:custGeom>
                <a:avLst/>
                <a:gdLst/>
                <a:ahLst/>
                <a:cxnLst/>
                <a:rect l="l" t="t" r="r" b="b"/>
                <a:pathLst>
                  <a:path w="1419" h="1376" extrusionOk="0">
                    <a:moveTo>
                      <a:pt x="1054" y="0"/>
                    </a:moveTo>
                    <a:cubicBezTo>
                      <a:pt x="976" y="0"/>
                      <a:pt x="894" y="33"/>
                      <a:pt x="820" y="107"/>
                    </a:cubicBezTo>
                    <a:lnTo>
                      <a:pt x="95" y="832"/>
                    </a:lnTo>
                    <a:cubicBezTo>
                      <a:pt x="1" y="926"/>
                      <a:pt x="1" y="1178"/>
                      <a:pt x="95" y="1304"/>
                    </a:cubicBezTo>
                    <a:cubicBezTo>
                      <a:pt x="158" y="1352"/>
                      <a:pt x="253" y="1375"/>
                      <a:pt x="344" y="1375"/>
                    </a:cubicBezTo>
                    <a:cubicBezTo>
                      <a:pt x="434" y="1375"/>
                      <a:pt x="521" y="1352"/>
                      <a:pt x="568" y="1304"/>
                    </a:cubicBezTo>
                    <a:lnTo>
                      <a:pt x="1293" y="580"/>
                    </a:lnTo>
                    <a:cubicBezTo>
                      <a:pt x="1419" y="454"/>
                      <a:pt x="1419" y="233"/>
                      <a:pt x="1293" y="107"/>
                    </a:cubicBezTo>
                    <a:cubicBezTo>
                      <a:pt x="1226" y="41"/>
                      <a:pt x="1142" y="0"/>
                      <a:pt x="1054" y="0"/>
                    </a:cubicBezTo>
                    <a:close/>
                  </a:path>
                </a:pathLst>
              </a:custGeom>
              <a:grpFill/>
              <a:ln>
                <a:noFill/>
              </a:ln>
            </p:spPr>
            <p:txBody>
              <a:bodyPr spcFirstLastPara="1" wrap="square" lIns="68569" tIns="68569" rIns="68569" bIns="68569" anchor="ctr" anchorCtr="0">
                <a:noAutofit/>
              </a:bodyPr>
              <a:lstStyle/>
              <a:p>
                <a:endParaRPr sz="1050"/>
              </a:p>
            </p:txBody>
          </p:sp>
          <p:sp>
            <p:nvSpPr>
              <p:cNvPr id="524" name="Google Shape;10439;p74"/>
              <p:cNvSpPr/>
              <p:nvPr/>
            </p:nvSpPr>
            <p:spPr>
              <a:xfrm>
                <a:off x="6805325" y="3322575"/>
                <a:ext cx="35475" cy="121325"/>
              </a:xfrm>
              <a:custGeom>
                <a:avLst/>
                <a:gdLst/>
                <a:ahLst/>
                <a:cxnLst/>
                <a:rect l="l" t="t" r="r" b="b"/>
                <a:pathLst>
                  <a:path w="1419" h="4853" extrusionOk="0">
                    <a:moveTo>
                      <a:pt x="0" y="1"/>
                    </a:moveTo>
                    <a:lnTo>
                      <a:pt x="0" y="4852"/>
                    </a:lnTo>
                    <a:lnTo>
                      <a:pt x="1040" y="4852"/>
                    </a:lnTo>
                    <a:cubicBezTo>
                      <a:pt x="1261" y="4852"/>
                      <a:pt x="1418" y="4695"/>
                      <a:pt x="1418" y="4506"/>
                    </a:cubicBezTo>
                    <a:lnTo>
                      <a:pt x="1418" y="316"/>
                    </a:lnTo>
                    <a:cubicBezTo>
                      <a:pt x="1355" y="158"/>
                      <a:pt x="1198" y="1"/>
                      <a:pt x="1040" y="1"/>
                    </a:cubicBezTo>
                    <a:close/>
                  </a:path>
                </a:pathLst>
              </a:custGeom>
              <a:grpFill/>
              <a:ln>
                <a:noFill/>
              </a:ln>
            </p:spPr>
            <p:txBody>
              <a:bodyPr spcFirstLastPara="1" wrap="square" lIns="68569" tIns="68569" rIns="68569" bIns="68569" anchor="ctr" anchorCtr="0">
                <a:noAutofit/>
              </a:bodyPr>
              <a:lstStyle/>
              <a:p>
                <a:endParaRPr sz="1050"/>
              </a:p>
            </p:txBody>
          </p:sp>
          <p:sp>
            <p:nvSpPr>
              <p:cNvPr id="525" name="Google Shape;10440;p74"/>
              <p:cNvSpPr/>
              <p:nvPr/>
            </p:nvSpPr>
            <p:spPr>
              <a:xfrm>
                <a:off x="6543825" y="3323275"/>
                <a:ext cx="35475" cy="121400"/>
              </a:xfrm>
              <a:custGeom>
                <a:avLst/>
                <a:gdLst/>
                <a:ahLst/>
                <a:cxnLst/>
                <a:rect l="l" t="t" r="r" b="b"/>
                <a:pathLst>
                  <a:path w="1419" h="4856" extrusionOk="0">
                    <a:moveTo>
                      <a:pt x="323" y="0"/>
                    </a:moveTo>
                    <a:cubicBezTo>
                      <a:pt x="132" y="0"/>
                      <a:pt x="1" y="149"/>
                      <a:pt x="1" y="351"/>
                    </a:cubicBezTo>
                    <a:lnTo>
                      <a:pt x="1" y="4509"/>
                    </a:lnTo>
                    <a:cubicBezTo>
                      <a:pt x="1" y="4698"/>
                      <a:pt x="158" y="4856"/>
                      <a:pt x="379" y="4856"/>
                    </a:cubicBezTo>
                    <a:lnTo>
                      <a:pt x="1418" y="4856"/>
                    </a:lnTo>
                    <a:lnTo>
                      <a:pt x="1418" y="4"/>
                    </a:lnTo>
                    <a:lnTo>
                      <a:pt x="379" y="4"/>
                    </a:lnTo>
                    <a:cubicBezTo>
                      <a:pt x="360" y="1"/>
                      <a:pt x="341" y="0"/>
                      <a:pt x="323" y="0"/>
                    </a:cubicBezTo>
                    <a:close/>
                  </a:path>
                </a:pathLst>
              </a:custGeom>
              <a:grpFill/>
              <a:ln>
                <a:noFill/>
              </a:ln>
            </p:spPr>
            <p:txBody>
              <a:bodyPr spcFirstLastPara="1" wrap="square" lIns="68569" tIns="68569" rIns="68569" bIns="68569" anchor="ctr" anchorCtr="0">
                <a:noAutofit/>
              </a:bodyPr>
              <a:lstStyle/>
              <a:p>
                <a:endParaRPr sz="1050"/>
              </a:p>
            </p:txBody>
          </p:sp>
          <p:sp>
            <p:nvSpPr>
              <p:cNvPr id="526" name="Google Shape;10441;p74"/>
              <p:cNvSpPr/>
              <p:nvPr/>
            </p:nvSpPr>
            <p:spPr>
              <a:xfrm>
                <a:off x="6643075" y="3332025"/>
                <a:ext cx="143375" cy="104000"/>
              </a:xfrm>
              <a:custGeom>
                <a:avLst/>
                <a:gdLst/>
                <a:ahLst/>
                <a:cxnLst/>
                <a:rect l="l" t="t" r="r" b="b"/>
                <a:pathLst>
                  <a:path w="5735" h="4160" extrusionOk="0">
                    <a:moveTo>
                      <a:pt x="1639" y="1"/>
                    </a:moveTo>
                    <a:cubicBezTo>
                      <a:pt x="1450" y="1"/>
                      <a:pt x="1198" y="158"/>
                      <a:pt x="1072" y="379"/>
                    </a:cubicBezTo>
                    <a:lnTo>
                      <a:pt x="0" y="2490"/>
                    </a:lnTo>
                    <a:cubicBezTo>
                      <a:pt x="158" y="2584"/>
                      <a:pt x="378" y="2616"/>
                      <a:pt x="567" y="2616"/>
                    </a:cubicBezTo>
                    <a:cubicBezTo>
                      <a:pt x="1072" y="2616"/>
                      <a:pt x="1544" y="2364"/>
                      <a:pt x="1796" y="1891"/>
                    </a:cubicBezTo>
                    <a:lnTo>
                      <a:pt x="2017" y="1418"/>
                    </a:lnTo>
                    <a:lnTo>
                      <a:pt x="2710" y="1418"/>
                    </a:lnTo>
                    <a:cubicBezTo>
                      <a:pt x="2899" y="1418"/>
                      <a:pt x="3056" y="1481"/>
                      <a:pt x="3182" y="1607"/>
                    </a:cubicBezTo>
                    <a:lnTo>
                      <a:pt x="5734" y="4159"/>
                    </a:lnTo>
                    <a:lnTo>
                      <a:pt x="5734" y="1"/>
                    </a:lnTo>
                    <a:close/>
                  </a:path>
                </a:pathLst>
              </a:custGeom>
              <a:grpFill/>
              <a:ln>
                <a:noFill/>
              </a:ln>
            </p:spPr>
            <p:txBody>
              <a:bodyPr spcFirstLastPara="1" wrap="square" lIns="68569" tIns="68569" rIns="68569" bIns="68569" anchor="ctr" anchorCtr="0">
                <a:noAutofit/>
              </a:bodyPr>
              <a:lstStyle/>
              <a:p>
                <a:endParaRPr sz="1050"/>
              </a:p>
            </p:txBody>
          </p:sp>
          <p:sp>
            <p:nvSpPr>
              <p:cNvPr id="527" name="Google Shape;10442;p74"/>
              <p:cNvSpPr/>
              <p:nvPr/>
            </p:nvSpPr>
            <p:spPr>
              <a:xfrm>
                <a:off x="6595025" y="3288700"/>
                <a:ext cx="175675" cy="188725"/>
              </a:xfrm>
              <a:custGeom>
                <a:avLst/>
                <a:gdLst/>
                <a:ahLst/>
                <a:cxnLst/>
                <a:rect l="l" t="t" r="r" b="b"/>
                <a:pathLst>
                  <a:path w="7027" h="7549" extrusionOk="0">
                    <a:moveTo>
                      <a:pt x="2206" y="1"/>
                    </a:moveTo>
                    <a:cubicBezTo>
                      <a:pt x="1828" y="1"/>
                      <a:pt x="1481" y="221"/>
                      <a:pt x="1261" y="568"/>
                    </a:cubicBezTo>
                    <a:lnTo>
                      <a:pt x="946" y="1198"/>
                    </a:lnTo>
                    <a:cubicBezTo>
                      <a:pt x="914" y="1324"/>
                      <a:pt x="757" y="1419"/>
                      <a:pt x="631" y="1419"/>
                    </a:cubicBezTo>
                    <a:lnTo>
                      <a:pt x="1" y="1419"/>
                    </a:lnTo>
                    <a:lnTo>
                      <a:pt x="1" y="6239"/>
                    </a:lnTo>
                    <a:lnTo>
                      <a:pt x="1576" y="6239"/>
                    </a:lnTo>
                    <a:lnTo>
                      <a:pt x="2584" y="7247"/>
                    </a:lnTo>
                    <a:cubicBezTo>
                      <a:pt x="2768" y="7431"/>
                      <a:pt x="3054" y="7548"/>
                      <a:pt x="3330" y="7548"/>
                    </a:cubicBezTo>
                    <a:cubicBezTo>
                      <a:pt x="3431" y="7548"/>
                      <a:pt x="3531" y="7533"/>
                      <a:pt x="3624" y="7499"/>
                    </a:cubicBezTo>
                    <a:lnTo>
                      <a:pt x="6585" y="6554"/>
                    </a:lnTo>
                    <a:cubicBezTo>
                      <a:pt x="6743" y="6522"/>
                      <a:pt x="6900" y="6396"/>
                      <a:pt x="7026" y="6302"/>
                    </a:cubicBezTo>
                    <a:lnTo>
                      <a:pt x="4537" y="3813"/>
                    </a:lnTo>
                    <a:lnTo>
                      <a:pt x="4380" y="3813"/>
                    </a:lnTo>
                    <a:lnTo>
                      <a:pt x="4348" y="3844"/>
                    </a:lnTo>
                    <a:cubicBezTo>
                      <a:pt x="4033" y="4506"/>
                      <a:pt x="3340" y="4947"/>
                      <a:pt x="2647" y="5042"/>
                    </a:cubicBezTo>
                    <a:cubicBezTo>
                      <a:pt x="2601" y="5044"/>
                      <a:pt x="2556" y="5046"/>
                      <a:pt x="2511" y="5046"/>
                    </a:cubicBezTo>
                    <a:cubicBezTo>
                      <a:pt x="2046" y="5046"/>
                      <a:pt x="1698" y="4899"/>
                      <a:pt x="1324" y="4727"/>
                    </a:cubicBezTo>
                    <a:cubicBezTo>
                      <a:pt x="1103" y="4632"/>
                      <a:pt x="1040" y="4412"/>
                      <a:pt x="1166" y="4254"/>
                    </a:cubicBezTo>
                    <a:lnTo>
                      <a:pt x="2363" y="1797"/>
                    </a:lnTo>
                    <a:cubicBezTo>
                      <a:pt x="2615" y="1324"/>
                      <a:pt x="3088" y="1041"/>
                      <a:pt x="3592" y="1041"/>
                    </a:cubicBezTo>
                    <a:lnTo>
                      <a:pt x="5104" y="1041"/>
                    </a:lnTo>
                    <a:cubicBezTo>
                      <a:pt x="5167" y="852"/>
                      <a:pt x="5262" y="631"/>
                      <a:pt x="5262" y="347"/>
                    </a:cubicBezTo>
                    <a:cubicBezTo>
                      <a:pt x="5262" y="158"/>
                      <a:pt x="5104" y="1"/>
                      <a:pt x="4884"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528" name="Google Shape;10443;p74"/>
            <p:cNvGrpSpPr/>
            <p:nvPr/>
          </p:nvGrpSpPr>
          <p:grpSpPr>
            <a:xfrm>
              <a:off x="11784256" y="4449565"/>
              <a:ext cx="587394" cy="587394"/>
              <a:chOff x="2037825" y="3254050"/>
              <a:chExt cx="296175" cy="296175"/>
            </a:xfrm>
            <a:grpFill/>
          </p:grpSpPr>
          <p:sp>
            <p:nvSpPr>
              <p:cNvPr id="529" name="Google Shape;10444;p74"/>
              <p:cNvSpPr/>
              <p:nvPr/>
            </p:nvSpPr>
            <p:spPr>
              <a:xfrm>
                <a:off x="2063825" y="3254050"/>
                <a:ext cx="86675" cy="86675"/>
              </a:xfrm>
              <a:custGeom>
                <a:avLst/>
                <a:gdLst/>
                <a:ahLst/>
                <a:cxnLst/>
                <a:rect l="l" t="t" r="r" b="b"/>
                <a:pathLst>
                  <a:path w="3467" h="3467" extrusionOk="0">
                    <a:moveTo>
                      <a:pt x="1733" y="1"/>
                    </a:moveTo>
                    <a:cubicBezTo>
                      <a:pt x="788" y="1"/>
                      <a:pt x="1" y="788"/>
                      <a:pt x="1" y="1733"/>
                    </a:cubicBezTo>
                    <a:cubicBezTo>
                      <a:pt x="1" y="2679"/>
                      <a:pt x="788" y="3466"/>
                      <a:pt x="1733" y="3466"/>
                    </a:cubicBezTo>
                    <a:cubicBezTo>
                      <a:pt x="2678" y="3466"/>
                      <a:pt x="3466" y="2679"/>
                      <a:pt x="3466" y="1733"/>
                    </a:cubicBezTo>
                    <a:cubicBezTo>
                      <a:pt x="3466" y="788"/>
                      <a:pt x="2678" y="1"/>
                      <a:pt x="1733" y="1"/>
                    </a:cubicBezTo>
                    <a:close/>
                  </a:path>
                </a:pathLst>
              </a:custGeom>
              <a:grpFill/>
              <a:ln>
                <a:noFill/>
              </a:ln>
            </p:spPr>
            <p:txBody>
              <a:bodyPr spcFirstLastPara="1" wrap="square" lIns="68569" tIns="68569" rIns="68569" bIns="68569" anchor="ctr" anchorCtr="0">
                <a:noAutofit/>
              </a:bodyPr>
              <a:lstStyle/>
              <a:p>
                <a:endParaRPr sz="1050"/>
              </a:p>
            </p:txBody>
          </p:sp>
          <p:sp>
            <p:nvSpPr>
              <p:cNvPr id="530" name="Google Shape;10445;p74"/>
              <p:cNvSpPr/>
              <p:nvPr/>
            </p:nvSpPr>
            <p:spPr>
              <a:xfrm>
                <a:off x="2178025" y="3289500"/>
                <a:ext cx="104000" cy="67950"/>
              </a:xfrm>
              <a:custGeom>
                <a:avLst/>
                <a:gdLst/>
                <a:ahLst/>
                <a:cxnLst/>
                <a:rect l="l" t="t" r="r" b="b"/>
                <a:pathLst>
                  <a:path w="4160" h="2718" extrusionOk="0">
                    <a:moveTo>
                      <a:pt x="347" y="0"/>
                    </a:moveTo>
                    <a:cubicBezTo>
                      <a:pt x="158" y="0"/>
                      <a:pt x="1" y="158"/>
                      <a:pt x="1" y="347"/>
                    </a:cubicBezTo>
                    <a:cubicBezTo>
                      <a:pt x="1" y="536"/>
                      <a:pt x="95" y="662"/>
                      <a:pt x="316" y="662"/>
                    </a:cubicBezTo>
                    <a:lnTo>
                      <a:pt x="2395" y="662"/>
                    </a:lnTo>
                    <a:cubicBezTo>
                      <a:pt x="2584" y="662"/>
                      <a:pt x="2742" y="820"/>
                      <a:pt x="2742" y="1009"/>
                    </a:cubicBezTo>
                    <a:lnTo>
                      <a:pt x="2742" y="1576"/>
                    </a:lnTo>
                    <a:lnTo>
                      <a:pt x="2616" y="1450"/>
                    </a:lnTo>
                    <a:cubicBezTo>
                      <a:pt x="2568" y="1387"/>
                      <a:pt x="2482" y="1355"/>
                      <a:pt x="2391" y="1355"/>
                    </a:cubicBezTo>
                    <a:cubicBezTo>
                      <a:pt x="2301" y="1355"/>
                      <a:pt x="2206" y="1387"/>
                      <a:pt x="2143" y="1450"/>
                    </a:cubicBezTo>
                    <a:cubicBezTo>
                      <a:pt x="2049" y="1576"/>
                      <a:pt x="2049" y="1796"/>
                      <a:pt x="2143" y="1922"/>
                    </a:cubicBezTo>
                    <a:lnTo>
                      <a:pt x="2868" y="2647"/>
                    </a:lnTo>
                    <a:cubicBezTo>
                      <a:pt x="2931" y="2694"/>
                      <a:pt x="3017" y="2718"/>
                      <a:pt x="3104" y="2718"/>
                    </a:cubicBezTo>
                    <a:cubicBezTo>
                      <a:pt x="3191" y="2718"/>
                      <a:pt x="3277" y="2694"/>
                      <a:pt x="3340" y="2647"/>
                    </a:cubicBezTo>
                    <a:lnTo>
                      <a:pt x="4033" y="1922"/>
                    </a:lnTo>
                    <a:cubicBezTo>
                      <a:pt x="4159" y="1796"/>
                      <a:pt x="4159" y="1576"/>
                      <a:pt x="4033" y="1450"/>
                    </a:cubicBezTo>
                    <a:cubicBezTo>
                      <a:pt x="3986" y="1387"/>
                      <a:pt x="3899" y="1355"/>
                      <a:pt x="3809" y="1355"/>
                    </a:cubicBezTo>
                    <a:cubicBezTo>
                      <a:pt x="3718" y="1355"/>
                      <a:pt x="3624" y="1387"/>
                      <a:pt x="3561" y="1450"/>
                    </a:cubicBezTo>
                    <a:lnTo>
                      <a:pt x="3466" y="1576"/>
                    </a:lnTo>
                    <a:lnTo>
                      <a:pt x="3466" y="1009"/>
                    </a:lnTo>
                    <a:cubicBezTo>
                      <a:pt x="3466" y="441"/>
                      <a:pt x="2994" y="0"/>
                      <a:pt x="2427" y="0"/>
                    </a:cubicBezTo>
                    <a:close/>
                  </a:path>
                </a:pathLst>
              </a:custGeom>
              <a:grpFill/>
              <a:ln>
                <a:noFill/>
              </a:ln>
            </p:spPr>
            <p:txBody>
              <a:bodyPr spcFirstLastPara="1" wrap="square" lIns="68569" tIns="68569" rIns="68569" bIns="68569" anchor="ctr" anchorCtr="0">
                <a:noAutofit/>
              </a:bodyPr>
              <a:lstStyle/>
              <a:p>
                <a:endParaRPr sz="1050"/>
              </a:p>
            </p:txBody>
          </p:sp>
          <p:sp>
            <p:nvSpPr>
              <p:cNvPr id="531" name="Google Shape;10446;p74"/>
              <p:cNvSpPr/>
              <p:nvPr/>
            </p:nvSpPr>
            <p:spPr>
              <a:xfrm>
                <a:off x="2070125" y="3444225"/>
                <a:ext cx="106350" cy="69075"/>
              </a:xfrm>
              <a:custGeom>
                <a:avLst/>
                <a:gdLst/>
                <a:ahLst/>
                <a:cxnLst/>
                <a:rect l="l" t="t" r="r" b="b"/>
                <a:pathLst>
                  <a:path w="4254" h="2763" extrusionOk="0">
                    <a:moveTo>
                      <a:pt x="1095" y="0"/>
                    </a:moveTo>
                    <a:cubicBezTo>
                      <a:pt x="1002" y="0"/>
                      <a:pt x="904" y="28"/>
                      <a:pt x="820" y="112"/>
                    </a:cubicBezTo>
                    <a:lnTo>
                      <a:pt x="127" y="805"/>
                    </a:lnTo>
                    <a:cubicBezTo>
                      <a:pt x="1" y="931"/>
                      <a:pt x="1" y="1184"/>
                      <a:pt x="127" y="1278"/>
                    </a:cubicBezTo>
                    <a:cubicBezTo>
                      <a:pt x="190" y="1341"/>
                      <a:pt x="276" y="1373"/>
                      <a:pt x="363" y="1373"/>
                    </a:cubicBezTo>
                    <a:cubicBezTo>
                      <a:pt x="449" y="1373"/>
                      <a:pt x="536" y="1341"/>
                      <a:pt x="599" y="1278"/>
                    </a:cubicBezTo>
                    <a:lnTo>
                      <a:pt x="725" y="1184"/>
                    </a:lnTo>
                    <a:lnTo>
                      <a:pt x="725" y="1719"/>
                    </a:lnTo>
                    <a:cubicBezTo>
                      <a:pt x="725" y="2318"/>
                      <a:pt x="1198" y="2759"/>
                      <a:pt x="1733" y="2759"/>
                    </a:cubicBezTo>
                    <a:lnTo>
                      <a:pt x="3813" y="2759"/>
                    </a:lnTo>
                    <a:cubicBezTo>
                      <a:pt x="3837" y="2761"/>
                      <a:pt x="3861" y="2763"/>
                      <a:pt x="3883" y="2763"/>
                    </a:cubicBezTo>
                    <a:cubicBezTo>
                      <a:pt x="4122" y="2763"/>
                      <a:pt x="4254" y="2616"/>
                      <a:pt x="4254" y="2444"/>
                    </a:cubicBezTo>
                    <a:cubicBezTo>
                      <a:pt x="4254" y="2223"/>
                      <a:pt x="4096" y="2066"/>
                      <a:pt x="3907" y="2066"/>
                    </a:cubicBezTo>
                    <a:lnTo>
                      <a:pt x="1828" y="2066"/>
                    </a:lnTo>
                    <a:cubicBezTo>
                      <a:pt x="1639" y="2066"/>
                      <a:pt x="1481" y="1908"/>
                      <a:pt x="1481" y="1719"/>
                    </a:cubicBezTo>
                    <a:lnTo>
                      <a:pt x="1481" y="1184"/>
                    </a:lnTo>
                    <a:lnTo>
                      <a:pt x="1576" y="1278"/>
                    </a:lnTo>
                    <a:cubicBezTo>
                      <a:pt x="1639" y="1341"/>
                      <a:pt x="1733" y="1373"/>
                      <a:pt x="1824" y="1373"/>
                    </a:cubicBezTo>
                    <a:cubicBezTo>
                      <a:pt x="1914" y="1373"/>
                      <a:pt x="2001" y="1341"/>
                      <a:pt x="2048" y="1278"/>
                    </a:cubicBezTo>
                    <a:cubicBezTo>
                      <a:pt x="2174" y="1184"/>
                      <a:pt x="2174" y="931"/>
                      <a:pt x="2048" y="805"/>
                    </a:cubicBezTo>
                    <a:lnTo>
                      <a:pt x="1355" y="112"/>
                    </a:lnTo>
                    <a:cubicBezTo>
                      <a:pt x="1292" y="81"/>
                      <a:pt x="1261" y="81"/>
                      <a:pt x="1229" y="18"/>
                    </a:cubicBezTo>
                    <a:cubicBezTo>
                      <a:pt x="1187" y="7"/>
                      <a:pt x="1142" y="0"/>
                      <a:pt x="1095" y="0"/>
                    </a:cubicBezTo>
                    <a:close/>
                  </a:path>
                </a:pathLst>
              </a:custGeom>
              <a:grpFill/>
              <a:ln>
                <a:noFill/>
              </a:ln>
            </p:spPr>
            <p:txBody>
              <a:bodyPr spcFirstLastPara="1" wrap="square" lIns="68569" tIns="68569" rIns="68569" bIns="68569" anchor="ctr" anchorCtr="0">
                <a:noAutofit/>
              </a:bodyPr>
              <a:lstStyle/>
              <a:p>
                <a:endParaRPr sz="1050"/>
              </a:p>
            </p:txBody>
          </p:sp>
          <p:sp>
            <p:nvSpPr>
              <p:cNvPr id="532" name="Google Shape;10447;p74"/>
              <p:cNvSpPr/>
              <p:nvPr/>
            </p:nvSpPr>
            <p:spPr>
              <a:xfrm>
                <a:off x="2219775" y="3375350"/>
                <a:ext cx="89025" cy="85875"/>
              </a:xfrm>
              <a:custGeom>
                <a:avLst/>
                <a:gdLst/>
                <a:ahLst/>
                <a:cxnLst/>
                <a:rect l="l" t="t" r="r" b="b"/>
                <a:pathLst>
                  <a:path w="3561" h="3435" extrusionOk="0">
                    <a:moveTo>
                      <a:pt x="1796" y="0"/>
                    </a:moveTo>
                    <a:cubicBezTo>
                      <a:pt x="788" y="0"/>
                      <a:pt x="0" y="788"/>
                      <a:pt x="0" y="1733"/>
                    </a:cubicBezTo>
                    <a:cubicBezTo>
                      <a:pt x="0" y="2647"/>
                      <a:pt x="788" y="3434"/>
                      <a:pt x="1796" y="3434"/>
                    </a:cubicBezTo>
                    <a:cubicBezTo>
                      <a:pt x="2741" y="3434"/>
                      <a:pt x="3561" y="2647"/>
                      <a:pt x="3561" y="1733"/>
                    </a:cubicBezTo>
                    <a:cubicBezTo>
                      <a:pt x="3561" y="788"/>
                      <a:pt x="2773" y="0"/>
                      <a:pt x="1796" y="0"/>
                    </a:cubicBezTo>
                    <a:close/>
                  </a:path>
                </a:pathLst>
              </a:custGeom>
              <a:grpFill/>
              <a:ln>
                <a:noFill/>
              </a:ln>
            </p:spPr>
            <p:txBody>
              <a:bodyPr spcFirstLastPara="1" wrap="square" lIns="68569" tIns="68569" rIns="68569" bIns="68569" anchor="ctr" anchorCtr="0">
                <a:noAutofit/>
              </a:bodyPr>
              <a:lstStyle/>
              <a:p>
                <a:endParaRPr sz="1050"/>
              </a:p>
            </p:txBody>
          </p:sp>
          <p:sp>
            <p:nvSpPr>
              <p:cNvPr id="533" name="Google Shape;10448;p74"/>
              <p:cNvSpPr/>
              <p:nvPr/>
            </p:nvSpPr>
            <p:spPr>
              <a:xfrm>
                <a:off x="2037825" y="3339125"/>
                <a:ext cx="138650" cy="88225"/>
              </a:xfrm>
              <a:custGeom>
                <a:avLst/>
                <a:gdLst/>
                <a:ahLst/>
                <a:cxnLst/>
                <a:rect l="l" t="t" r="r" b="b"/>
                <a:pathLst>
                  <a:path w="5546" h="3529" extrusionOk="0">
                    <a:moveTo>
                      <a:pt x="1072" y="0"/>
                    </a:moveTo>
                    <a:cubicBezTo>
                      <a:pt x="442" y="536"/>
                      <a:pt x="32" y="1292"/>
                      <a:pt x="32" y="2143"/>
                    </a:cubicBezTo>
                    <a:lnTo>
                      <a:pt x="32" y="3182"/>
                    </a:lnTo>
                    <a:cubicBezTo>
                      <a:pt x="1" y="3371"/>
                      <a:pt x="158" y="3529"/>
                      <a:pt x="347" y="3529"/>
                    </a:cubicBezTo>
                    <a:lnTo>
                      <a:pt x="5199" y="3529"/>
                    </a:lnTo>
                    <a:cubicBezTo>
                      <a:pt x="5388" y="3529"/>
                      <a:pt x="5546" y="3371"/>
                      <a:pt x="5546" y="3182"/>
                    </a:cubicBezTo>
                    <a:lnTo>
                      <a:pt x="5546" y="2143"/>
                    </a:lnTo>
                    <a:cubicBezTo>
                      <a:pt x="5546" y="1292"/>
                      <a:pt x="5168" y="536"/>
                      <a:pt x="4538" y="0"/>
                    </a:cubicBezTo>
                    <a:cubicBezTo>
                      <a:pt x="4096" y="473"/>
                      <a:pt x="3466" y="756"/>
                      <a:pt x="2805" y="756"/>
                    </a:cubicBezTo>
                    <a:cubicBezTo>
                      <a:pt x="2143" y="756"/>
                      <a:pt x="1513" y="504"/>
                      <a:pt x="1072" y="0"/>
                    </a:cubicBezTo>
                    <a:close/>
                  </a:path>
                </a:pathLst>
              </a:custGeom>
              <a:grpFill/>
              <a:ln>
                <a:noFill/>
              </a:ln>
            </p:spPr>
            <p:txBody>
              <a:bodyPr spcFirstLastPara="1" wrap="square" lIns="68569" tIns="68569" rIns="68569" bIns="68569" anchor="ctr" anchorCtr="0">
                <a:noAutofit/>
              </a:bodyPr>
              <a:lstStyle/>
              <a:p>
                <a:endParaRPr sz="1050"/>
              </a:p>
            </p:txBody>
          </p:sp>
          <p:sp>
            <p:nvSpPr>
              <p:cNvPr id="534" name="Google Shape;10449;p74"/>
              <p:cNvSpPr/>
              <p:nvPr/>
            </p:nvSpPr>
            <p:spPr>
              <a:xfrm>
                <a:off x="2193775" y="3460400"/>
                <a:ext cx="140225" cy="89825"/>
              </a:xfrm>
              <a:custGeom>
                <a:avLst/>
                <a:gdLst/>
                <a:ahLst/>
                <a:cxnLst/>
                <a:rect l="l" t="t" r="r" b="b"/>
                <a:pathLst>
                  <a:path w="5609" h="3593" extrusionOk="0">
                    <a:moveTo>
                      <a:pt x="1009" y="1"/>
                    </a:moveTo>
                    <a:cubicBezTo>
                      <a:pt x="379" y="537"/>
                      <a:pt x="1" y="1261"/>
                      <a:pt x="1" y="2143"/>
                    </a:cubicBezTo>
                    <a:lnTo>
                      <a:pt x="1" y="3246"/>
                    </a:lnTo>
                    <a:cubicBezTo>
                      <a:pt x="1" y="3435"/>
                      <a:pt x="158" y="3592"/>
                      <a:pt x="347" y="3592"/>
                    </a:cubicBezTo>
                    <a:lnTo>
                      <a:pt x="5262" y="3592"/>
                    </a:lnTo>
                    <a:cubicBezTo>
                      <a:pt x="5451" y="3592"/>
                      <a:pt x="5609" y="3435"/>
                      <a:pt x="5609" y="3246"/>
                    </a:cubicBezTo>
                    <a:lnTo>
                      <a:pt x="5609" y="2143"/>
                    </a:lnTo>
                    <a:cubicBezTo>
                      <a:pt x="5577" y="1261"/>
                      <a:pt x="5199" y="537"/>
                      <a:pt x="4569" y="1"/>
                    </a:cubicBezTo>
                    <a:cubicBezTo>
                      <a:pt x="4128" y="474"/>
                      <a:pt x="3498" y="757"/>
                      <a:pt x="2773" y="757"/>
                    </a:cubicBezTo>
                    <a:cubicBezTo>
                      <a:pt x="2080" y="757"/>
                      <a:pt x="1450" y="474"/>
                      <a:pt x="1009"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553" name="Google Shape;10468;p74"/>
            <p:cNvGrpSpPr/>
            <p:nvPr/>
          </p:nvGrpSpPr>
          <p:grpSpPr>
            <a:xfrm>
              <a:off x="6146576" y="4673825"/>
              <a:ext cx="514632" cy="513246"/>
              <a:chOff x="3859600" y="3591950"/>
              <a:chExt cx="296975" cy="296175"/>
            </a:xfrm>
            <a:grpFill/>
          </p:grpSpPr>
          <p:sp>
            <p:nvSpPr>
              <p:cNvPr id="554" name="Google Shape;10469;p74"/>
              <p:cNvSpPr/>
              <p:nvPr/>
            </p:nvSpPr>
            <p:spPr>
              <a:xfrm>
                <a:off x="4034450" y="3766000"/>
                <a:ext cx="122125" cy="122125"/>
              </a:xfrm>
              <a:custGeom>
                <a:avLst/>
                <a:gdLst/>
                <a:ahLst/>
                <a:cxnLst/>
                <a:rect l="l" t="t" r="r" b="b"/>
                <a:pathLst>
                  <a:path w="4885" h="4885" extrusionOk="0">
                    <a:moveTo>
                      <a:pt x="2395" y="1324"/>
                    </a:moveTo>
                    <a:cubicBezTo>
                      <a:pt x="2616" y="1324"/>
                      <a:pt x="2773" y="1482"/>
                      <a:pt x="2773" y="1702"/>
                    </a:cubicBezTo>
                    <a:lnTo>
                      <a:pt x="2773" y="2049"/>
                    </a:lnTo>
                    <a:lnTo>
                      <a:pt x="3120" y="2049"/>
                    </a:lnTo>
                    <a:cubicBezTo>
                      <a:pt x="3309" y="2049"/>
                      <a:pt x="3466" y="2206"/>
                      <a:pt x="3466" y="2395"/>
                    </a:cubicBezTo>
                    <a:cubicBezTo>
                      <a:pt x="3466" y="2584"/>
                      <a:pt x="3309" y="2742"/>
                      <a:pt x="3120" y="2742"/>
                    </a:cubicBezTo>
                    <a:lnTo>
                      <a:pt x="2395" y="2742"/>
                    </a:lnTo>
                    <a:cubicBezTo>
                      <a:pt x="2206" y="2742"/>
                      <a:pt x="2049" y="2584"/>
                      <a:pt x="2049" y="2395"/>
                    </a:cubicBezTo>
                    <a:lnTo>
                      <a:pt x="2049" y="1702"/>
                    </a:lnTo>
                    <a:cubicBezTo>
                      <a:pt x="2049" y="1482"/>
                      <a:pt x="2206" y="1324"/>
                      <a:pt x="2395" y="1324"/>
                    </a:cubicBezTo>
                    <a:close/>
                    <a:moveTo>
                      <a:pt x="2458" y="1"/>
                    </a:moveTo>
                    <a:cubicBezTo>
                      <a:pt x="1104" y="1"/>
                      <a:pt x="1" y="1103"/>
                      <a:pt x="1" y="2427"/>
                    </a:cubicBezTo>
                    <a:cubicBezTo>
                      <a:pt x="1" y="3781"/>
                      <a:pt x="1104" y="4884"/>
                      <a:pt x="2458" y="4884"/>
                    </a:cubicBezTo>
                    <a:cubicBezTo>
                      <a:pt x="3782" y="4884"/>
                      <a:pt x="4884" y="3781"/>
                      <a:pt x="4884" y="2427"/>
                    </a:cubicBezTo>
                    <a:cubicBezTo>
                      <a:pt x="4853" y="1072"/>
                      <a:pt x="3782" y="1"/>
                      <a:pt x="2458" y="1"/>
                    </a:cubicBezTo>
                    <a:close/>
                  </a:path>
                </a:pathLst>
              </a:custGeom>
              <a:grpFill/>
              <a:ln>
                <a:noFill/>
              </a:ln>
            </p:spPr>
            <p:txBody>
              <a:bodyPr spcFirstLastPara="1" wrap="square" lIns="68569" tIns="68569" rIns="68569" bIns="68569" anchor="ctr" anchorCtr="0">
                <a:noAutofit/>
              </a:bodyPr>
              <a:lstStyle/>
              <a:p>
                <a:endParaRPr sz="1050"/>
              </a:p>
            </p:txBody>
          </p:sp>
          <p:sp>
            <p:nvSpPr>
              <p:cNvPr id="555" name="Google Shape;10470;p74"/>
              <p:cNvSpPr/>
              <p:nvPr/>
            </p:nvSpPr>
            <p:spPr>
              <a:xfrm>
                <a:off x="3860400" y="3679375"/>
                <a:ext cx="260725" cy="173300"/>
              </a:xfrm>
              <a:custGeom>
                <a:avLst/>
                <a:gdLst/>
                <a:ahLst/>
                <a:cxnLst/>
                <a:rect l="l" t="t" r="r" b="b"/>
                <a:pathLst>
                  <a:path w="10429" h="6932" extrusionOk="0">
                    <a:moveTo>
                      <a:pt x="2426" y="662"/>
                    </a:moveTo>
                    <a:cubicBezTo>
                      <a:pt x="2647" y="662"/>
                      <a:pt x="2804" y="819"/>
                      <a:pt x="2804" y="1008"/>
                    </a:cubicBezTo>
                    <a:cubicBezTo>
                      <a:pt x="2804" y="1197"/>
                      <a:pt x="2647" y="1355"/>
                      <a:pt x="2426" y="1355"/>
                    </a:cubicBezTo>
                    <a:lnTo>
                      <a:pt x="1733" y="1355"/>
                    </a:lnTo>
                    <a:cubicBezTo>
                      <a:pt x="1544" y="1355"/>
                      <a:pt x="1387" y="1197"/>
                      <a:pt x="1387" y="1008"/>
                    </a:cubicBezTo>
                    <a:cubicBezTo>
                      <a:pt x="1387" y="819"/>
                      <a:pt x="1544" y="662"/>
                      <a:pt x="1733" y="662"/>
                    </a:cubicBezTo>
                    <a:close/>
                    <a:moveTo>
                      <a:pt x="4537" y="662"/>
                    </a:moveTo>
                    <a:cubicBezTo>
                      <a:pt x="4726" y="662"/>
                      <a:pt x="4884" y="819"/>
                      <a:pt x="4884" y="1008"/>
                    </a:cubicBezTo>
                    <a:cubicBezTo>
                      <a:pt x="4884" y="1197"/>
                      <a:pt x="4695" y="1355"/>
                      <a:pt x="4537" y="1355"/>
                    </a:cubicBezTo>
                    <a:lnTo>
                      <a:pt x="3812" y="1355"/>
                    </a:lnTo>
                    <a:cubicBezTo>
                      <a:pt x="3623" y="1355"/>
                      <a:pt x="3466" y="1197"/>
                      <a:pt x="3466" y="1008"/>
                    </a:cubicBezTo>
                    <a:cubicBezTo>
                      <a:pt x="3466" y="819"/>
                      <a:pt x="3623" y="662"/>
                      <a:pt x="3812" y="662"/>
                    </a:cubicBezTo>
                    <a:close/>
                    <a:moveTo>
                      <a:pt x="6648" y="662"/>
                    </a:moveTo>
                    <a:cubicBezTo>
                      <a:pt x="6837" y="662"/>
                      <a:pt x="6994" y="819"/>
                      <a:pt x="6994" y="1008"/>
                    </a:cubicBezTo>
                    <a:cubicBezTo>
                      <a:pt x="6994" y="1197"/>
                      <a:pt x="6837" y="1355"/>
                      <a:pt x="6648" y="1355"/>
                    </a:cubicBezTo>
                    <a:lnTo>
                      <a:pt x="5955" y="1355"/>
                    </a:lnTo>
                    <a:cubicBezTo>
                      <a:pt x="5734" y="1355"/>
                      <a:pt x="5577" y="1197"/>
                      <a:pt x="5577" y="1008"/>
                    </a:cubicBezTo>
                    <a:cubicBezTo>
                      <a:pt x="5577" y="819"/>
                      <a:pt x="5734" y="662"/>
                      <a:pt x="5955" y="662"/>
                    </a:cubicBezTo>
                    <a:close/>
                    <a:moveTo>
                      <a:pt x="8727" y="662"/>
                    </a:moveTo>
                    <a:cubicBezTo>
                      <a:pt x="8948" y="662"/>
                      <a:pt x="9105" y="819"/>
                      <a:pt x="9105" y="1008"/>
                    </a:cubicBezTo>
                    <a:cubicBezTo>
                      <a:pt x="9105" y="1197"/>
                      <a:pt x="8948" y="1355"/>
                      <a:pt x="8727" y="1355"/>
                    </a:cubicBezTo>
                    <a:lnTo>
                      <a:pt x="8034" y="1355"/>
                    </a:lnTo>
                    <a:cubicBezTo>
                      <a:pt x="7845" y="1355"/>
                      <a:pt x="7688" y="1197"/>
                      <a:pt x="7688" y="1008"/>
                    </a:cubicBezTo>
                    <a:cubicBezTo>
                      <a:pt x="7688" y="819"/>
                      <a:pt x="7845" y="662"/>
                      <a:pt x="8034" y="662"/>
                    </a:cubicBezTo>
                    <a:close/>
                    <a:moveTo>
                      <a:pt x="2426" y="2080"/>
                    </a:moveTo>
                    <a:cubicBezTo>
                      <a:pt x="2647" y="2080"/>
                      <a:pt x="2804" y="2237"/>
                      <a:pt x="2804" y="2426"/>
                    </a:cubicBezTo>
                    <a:cubicBezTo>
                      <a:pt x="2804" y="2647"/>
                      <a:pt x="2647" y="2773"/>
                      <a:pt x="2426" y="2773"/>
                    </a:cubicBezTo>
                    <a:lnTo>
                      <a:pt x="1733" y="2773"/>
                    </a:lnTo>
                    <a:cubicBezTo>
                      <a:pt x="1544" y="2773"/>
                      <a:pt x="1387" y="2647"/>
                      <a:pt x="1387" y="2426"/>
                    </a:cubicBezTo>
                    <a:cubicBezTo>
                      <a:pt x="1387" y="2206"/>
                      <a:pt x="1544" y="2080"/>
                      <a:pt x="1733" y="2080"/>
                    </a:cubicBezTo>
                    <a:close/>
                    <a:moveTo>
                      <a:pt x="4537" y="2080"/>
                    </a:moveTo>
                    <a:cubicBezTo>
                      <a:pt x="4726" y="2080"/>
                      <a:pt x="4884" y="2237"/>
                      <a:pt x="4884" y="2426"/>
                    </a:cubicBezTo>
                    <a:cubicBezTo>
                      <a:pt x="4884" y="2647"/>
                      <a:pt x="4695" y="2773"/>
                      <a:pt x="4537" y="2773"/>
                    </a:cubicBezTo>
                    <a:lnTo>
                      <a:pt x="3812" y="2773"/>
                    </a:lnTo>
                    <a:cubicBezTo>
                      <a:pt x="3623" y="2773"/>
                      <a:pt x="3466" y="2647"/>
                      <a:pt x="3466" y="2426"/>
                    </a:cubicBezTo>
                    <a:cubicBezTo>
                      <a:pt x="3466" y="2206"/>
                      <a:pt x="3623" y="2080"/>
                      <a:pt x="3812" y="2080"/>
                    </a:cubicBezTo>
                    <a:close/>
                    <a:moveTo>
                      <a:pt x="6648" y="2080"/>
                    </a:moveTo>
                    <a:cubicBezTo>
                      <a:pt x="6837" y="2080"/>
                      <a:pt x="6994" y="2237"/>
                      <a:pt x="6994" y="2426"/>
                    </a:cubicBezTo>
                    <a:cubicBezTo>
                      <a:pt x="6994" y="2647"/>
                      <a:pt x="6837" y="2773"/>
                      <a:pt x="6648" y="2773"/>
                    </a:cubicBezTo>
                    <a:lnTo>
                      <a:pt x="5955" y="2773"/>
                    </a:lnTo>
                    <a:cubicBezTo>
                      <a:pt x="5734" y="2773"/>
                      <a:pt x="5577" y="2647"/>
                      <a:pt x="5577" y="2426"/>
                    </a:cubicBezTo>
                    <a:cubicBezTo>
                      <a:pt x="5577" y="2206"/>
                      <a:pt x="5734" y="2080"/>
                      <a:pt x="5955" y="2080"/>
                    </a:cubicBezTo>
                    <a:close/>
                    <a:moveTo>
                      <a:pt x="8727" y="2080"/>
                    </a:moveTo>
                    <a:cubicBezTo>
                      <a:pt x="8948" y="2080"/>
                      <a:pt x="9105" y="2237"/>
                      <a:pt x="9105" y="2426"/>
                    </a:cubicBezTo>
                    <a:cubicBezTo>
                      <a:pt x="9105" y="2647"/>
                      <a:pt x="8948" y="2773"/>
                      <a:pt x="8727" y="2773"/>
                    </a:cubicBezTo>
                    <a:lnTo>
                      <a:pt x="8034" y="2773"/>
                    </a:lnTo>
                    <a:cubicBezTo>
                      <a:pt x="7845" y="2773"/>
                      <a:pt x="7688" y="2647"/>
                      <a:pt x="7688" y="2426"/>
                    </a:cubicBezTo>
                    <a:cubicBezTo>
                      <a:pt x="7688" y="2206"/>
                      <a:pt x="7845" y="2080"/>
                      <a:pt x="8034" y="2080"/>
                    </a:cubicBezTo>
                    <a:close/>
                    <a:moveTo>
                      <a:pt x="2426" y="3466"/>
                    </a:moveTo>
                    <a:cubicBezTo>
                      <a:pt x="2647" y="3466"/>
                      <a:pt x="2804" y="3623"/>
                      <a:pt x="2804" y="3812"/>
                    </a:cubicBezTo>
                    <a:cubicBezTo>
                      <a:pt x="2804" y="4001"/>
                      <a:pt x="2647" y="4159"/>
                      <a:pt x="2426" y="4159"/>
                    </a:cubicBezTo>
                    <a:lnTo>
                      <a:pt x="1733" y="4159"/>
                    </a:lnTo>
                    <a:cubicBezTo>
                      <a:pt x="1544" y="4159"/>
                      <a:pt x="1387" y="4001"/>
                      <a:pt x="1387" y="3812"/>
                    </a:cubicBezTo>
                    <a:cubicBezTo>
                      <a:pt x="1387" y="3623"/>
                      <a:pt x="1544" y="3466"/>
                      <a:pt x="1733" y="3466"/>
                    </a:cubicBezTo>
                    <a:close/>
                    <a:moveTo>
                      <a:pt x="4537" y="3466"/>
                    </a:moveTo>
                    <a:cubicBezTo>
                      <a:pt x="4726" y="3466"/>
                      <a:pt x="4884" y="3623"/>
                      <a:pt x="4884" y="3812"/>
                    </a:cubicBezTo>
                    <a:cubicBezTo>
                      <a:pt x="4884" y="4001"/>
                      <a:pt x="4695" y="4159"/>
                      <a:pt x="4537" y="4159"/>
                    </a:cubicBezTo>
                    <a:lnTo>
                      <a:pt x="3812" y="4159"/>
                    </a:lnTo>
                    <a:cubicBezTo>
                      <a:pt x="3623" y="4159"/>
                      <a:pt x="3466" y="4001"/>
                      <a:pt x="3466" y="3812"/>
                    </a:cubicBezTo>
                    <a:cubicBezTo>
                      <a:pt x="3466" y="3623"/>
                      <a:pt x="3623" y="3466"/>
                      <a:pt x="3812" y="3466"/>
                    </a:cubicBezTo>
                    <a:close/>
                    <a:moveTo>
                      <a:pt x="6648" y="3466"/>
                    </a:moveTo>
                    <a:cubicBezTo>
                      <a:pt x="6837" y="3466"/>
                      <a:pt x="6994" y="3623"/>
                      <a:pt x="6994" y="3812"/>
                    </a:cubicBezTo>
                    <a:cubicBezTo>
                      <a:pt x="6994" y="4001"/>
                      <a:pt x="6837" y="4159"/>
                      <a:pt x="6648" y="4159"/>
                    </a:cubicBezTo>
                    <a:lnTo>
                      <a:pt x="5955" y="4159"/>
                    </a:lnTo>
                    <a:cubicBezTo>
                      <a:pt x="5734" y="4159"/>
                      <a:pt x="5577" y="4001"/>
                      <a:pt x="5577" y="3812"/>
                    </a:cubicBezTo>
                    <a:cubicBezTo>
                      <a:pt x="5577" y="3623"/>
                      <a:pt x="5734" y="3466"/>
                      <a:pt x="5955" y="3466"/>
                    </a:cubicBezTo>
                    <a:close/>
                    <a:moveTo>
                      <a:pt x="2426" y="4852"/>
                    </a:moveTo>
                    <a:cubicBezTo>
                      <a:pt x="2647" y="4852"/>
                      <a:pt x="2804" y="5010"/>
                      <a:pt x="2804" y="5199"/>
                    </a:cubicBezTo>
                    <a:cubicBezTo>
                      <a:pt x="2804" y="5388"/>
                      <a:pt x="2647" y="5545"/>
                      <a:pt x="2426" y="5545"/>
                    </a:cubicBezTo>
                    <a:lnTo>
                      <a:pt x="1733" y="5545"/>
                    </a:lnTo>
                    <a:cubicBezTo>
                      <a:pt x="1544" y="5545"/>
                      <a:pt x="1387" y="5388"/>
                      <a:pt x="1387" y="5199"/>
                    </a:cubicBezTo>
                    <a:cubicBezTo>
                      <a:pt x="1387" y="5010"/>
                      <a:pt x="1544" y="4852"/>
                      <a:pt x="1733" y="4852"/>
                    </a:cubicBezTo>
                    <a:close/>
                    <a:moveTo>
                      <a:pt x="4537" y="4852"/>
                    </a:moveTo>
                    <a:cubicBezTo>
                      <a:pt x="4726" y="4852"/>
                      <a:pt x="4884" y="5010"/>
                      <a:pt x="4884" y="5199"/>
                    </a:cubicBezTo>
                    <a:cubicBezTo>
                      <a:pt x="4884" y="5388"/>
                      <a:pt x="4695" y="5545"/>
                      <a:pt x="4537" y="5545"/>
                    </a:cubicBezTo>
                    <a:lnTo>
                      <a:pt x="3812" y="5545"/>
                    </a:lnTo>
                    <a:cubicBezTo>
                      <a:pt x="3623" y="5545"/>
                      <a:pt x="3466" y="5388"/>
                      <a:pt x="3466" y="5199"/>
                    </a:cubicBezTo>
                    <a:cubicBezTo>
                      <a:pt x="3466" y="5010"/>
                      <a:pt x="3623" y="4852"/>
                      <a:pt x="3812" y="4852"/>
                    </a:cubicBezTo>
                    <a:close/>
                    <a:moveTo>
                      <a:pt x="0" y="0"/>
                    </a:moveTo>
                    <a:lnTo>
                      <a:pt x="0" y="5892"/>
                    </a:lnTo>
                    <a:cubicBezTo>
                      <a:pt x="0" y="6459"/>
                      <a:pt x="473" y="6931"/>
                      <a:pt x="1071" y="6931"/>
                    </a:cubicBezTo>
                    <a:lnTo>
                      <a:pt x="6490" y="6931"/>
                    </a:lnTo>
                    <a:cubicBezTo>
                      <a:pt x="6364" y="6616"/>
                      <a:pt x="6301" y="6270"/>
                      <a:pt x="6301" y="5892"/>
                    </a:cubicBezTo>
                    <a:cubicBezTo>
                      <a:pt x="6301" y="5797"/>
                      <a:pt x="6333" y="5671"/>
                      <a:pt x="6333" y="5545"/>
                    </a:cubicBezTo>
                    <a:lnTo>
                      <a:pt x="5955" y="5545"/>
                    </a:lnTo>
                    <a:cubicBezTo>
                      <a:pt x="5734" y="5545"/>
                      <a:pt x="5577" y="5388"/>
                      <a:pt x="5577" y="5199"/>
                    </a:cubicBezTo>
                    <a:cubicBezTo>
                      <a:pt x="5577" y="5010"/>
                      <a:pt x="5734" y="4852"/>
                      <a:pt x="5955" y="4852"/>
                    </a:cubicBezTo>
                    <a:lnTo>
                      <a:pt x="6490" y="4852"/>
                    </a:lnTo>
                    <a:cubicBezTo>
                      <a:pt x="6931" y="3623"/>
                      <a:pt x="8066" y="2741"/>
                      <a:pt x="9420" y="2741"/>
                    </a:cubicBezTo>
                    <a:cubicBezTo>
                      <a:pt x="9767" y="2741"/>
                      <a:pt x="10113" y="2836"/>
                      <a:pt x="10428" y="2962"/>
                    </a:cubicBezTo>
                    <a:lnTo>
                      <a:pt x="10428" y="0"/>
                    </a:lnTo>
                    <a:close/>
                  </a:path>
                </a:pathLst>
              </a:custGeom>
              <a:grpFill/>
              <a:ln>
                <a:noFill/>
              </a:ln>
            </p:spPr>
            <p:txBody>
              <a:bodyPr spcFirstLastPara="1" wrap="square" lIns="68569" tIns="68569" rIns="68569" bIns="68569" anchor="ctr" anchorCtr="0">
                <a:noAutofit/>
              </a:bodyPr>
              <a:lstStyle/>
              <a:p>
                <a:endParaRPr sz="1050"/>
              </a:p>
            </p:txBody>
          </p:sp>
          <p:sp>
            <p:nvSpPr>
              <p:cNvPr id="556" name="Google Shape;10471;p74"/>
              <p:cNvSpPr/>
              <p:nvPr/>
            </p:nvSpPr>
            <p:spPr>
              <a:xfrm>
                <a:off x="3859600" y="3591950"/>
                <a:ext cx="261525" cy="70900"/>
              </a:xfrm>
              <a:custGeom>
                <a:avLst/>
                <a:gdLst/>
                <a:ahLst/>
                <a:cxnLst/>
                <a:rect l="l" t="t" r="r" b="b"/>
                <a:pathLst>
                  <a:path w="10461" h="2836" extrusionOk="0">
                    <a:moveTo>
                      <a:pt x="1734" y="0"/>
                    </a:moveTo>
                    <a:cubicBezTo>
                      <a:pt x="1513" y="0"/>
                      <a:pt x="1356" y="158"/>
                      <a:pt x="1356" y="347"/>
                    </a:cubicBezTo>
                    <a:lnTo>
                      <a:pt x="1356" y="693"/>
                    </a:lnTo>
                    <a:lnTo>
                      <a:pt x="1009" y="693"/>
                    </a:lnTo>
                    <a:cubicBezTo>
                      <a:pt x="410" y="693"/>
                      <a:pt x="1" y="1166"/>
                      <a:pt x="1" y="1733"/>
                    </a:cubicBezTo>
                    <a:lnTo>
                      <a:pt x="1" y="2836"/>
                    </a:lnTo>
                    <a:lnTo>
                      <a:pt x="10429" y="2836"/>
                    </a:lnTo>
                    <a:lnTo>
                      <a:pt x="10429" y="1733"/>
                    </a:lnTo>
                    <a:lnTo>
                      <a:pt x="10460" y="1733"/>
                    </a:lnTo>
                    <a:cubicBezTo>
                      <a:pt x="10460" y="1134"/>
                      <a:pt x="9988" y="693"/>
                      <a:pt x="9421" y="693"/>
                    </a:cubicBezTo>
                    <a:lnTo>
                      <a:pt x="9074" y="693"/>
                    </a:lnTo>
                    <a:lnTo>
                      <a:pt x="9074" y="347"/>
                    </a:lnTo>
                    <a:cubicBezTo>
                      <a:pt x="9074" y="158"/>
                      <a:pt x="8917" y="0"/>
                      <a:pt x="8728" y="0"/>
                    </a:cubicBezTo>
                    <a:cubicBezTo>
                      <a:pt x="8539" y="0"/>
                      <a:pt x="8381" y="158"/>
                      <a:pt x="8381" y="347"/>
                    </a:cubicBezTo>
                    <a:lnTo>
                      <a:pt x="8381" y="693"/>
                    </a:lnTo>
                    <a:lnTo>
                      <a:pt x="6995" y="693"/>
                    </a:lnTo>
                    <a:lnTo>
                      <a:pt x="6995" y="347"/>
                    </a:lnTo>
                    <a:cubicBezTo>
                      <a:pt x="6995" y="158"/>
                      <a:pt x="6837" y="0"/>
                      <a:pt x="6648" y="0"/>
                    </a:cubicBezTo>
                    <a:cubicBezTo>
                      <a:pt x="6459" y="0"/>
                      <a:pt x="6302" y="158"/>
                      <a:pt x="6302" y="347"/>
                    </a:cubicBezTo>
                    <a:lnTo>
                      <a:pt x="6302" y="693"/>
                    </a:lnTo>
                    <a:lnTo>
                      <a:pt x="4159" y="693"/>
                    </a:lnTo>
                    <a:lnTo>
                      <a:pt x="4159" y="347"/>
                    </a:lnTo>
                    <a:cubicBezTo>
                      <a:pt x="4159" y="158"/>
                      <a:pt x="4002" y="0"/>
                      <a:pt x="3813" y="0"/>
                    </a:cubicBezTo>
                    <a:cubicBezTo>
                      <a:pt x="3624" y="0"/>
                      <a:pt x="3466" y="158"/>
                      <a:pt x="3466" y="347"/>
                    </a:cubicBezTo>
                    <a:lnTo>
                      <a:pt x="3466" y="693"/>
                    </a:lnTo>
                    <a:lnTo>
                      <a:pt x="2080" y="693"/>
                    </a:lnTo>
                    <a:lnTo>
                      <a:pt x="2080" y="347"/>
                    </a:lnTo>
                    <a:cubicBezTo>
                      <a:pt x="2080" y="158"/>
                      <a:pt x="1923" y="0"/>
                      <a:pt x="1734" y="0"/>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568" name="Google Shape;10483;p74"/>
            <p:cNvGrpSpPr/>
            <p:nvPr/>
          </p:nvGrpSpPr>
          <p:grpSpPr>
            <a:xfrm>
              <a:off x="10897117" y="4540369"/>
              <a:ext cx="483224" cy="480494"/>
              <a:chOff x="5727850" y="3609275"/>
              <a:chExt cx="278850" cy="277275"/>
            </a:xfrm>
            <a:grpFill/>
          </p:grpSpPr>
          <p:sp>
            <p:nvSpPr>
              <p:cNvPr id="569" name="Google Shape;10484;p74"/>
              <p:cNvSpPr/>
              <p:nvPr/>
            </p:nvSpPr>
            <p:spPr>
              <a:xfrm>
                <a:off x="5884600" y="3765225"/>
                <a:ext cx="122100" cy="121325"/>
              </a:xfrm>
              <a:custGeom>
                <a:avLst/>
                <a:gdLst/>
                <a:ahLst/>
                <a:cxnLst/>
                <a:rect l="l" t="t" r="r" b="b"/>
                <a:pathLst>
                  <a:path w="4884" h="4853" extrusionOk="0">
                    <a:moveTo>
                      <a:pt x="2426" y="662"/>
                    </a:moveTo>
                    <a:cubicBezTo>
                      <a:pt x="2646" y="662"/>
                      <a:pt x="2804" y="819"/>
                      <a:pt x="2804" y="1008"/>
                    </a:cubicBezTo>
                    <a:cubicBezTo>
                      <a:pt x="2804" y="1197"/>
                      <a:pt x="2646" y="1355"/>
                      <a:pt x="2426" y="1355"/>
                    </a:cubicBezTo>
                    <a:cubicBezTo>
                      <a:pt x="2237" y="1355"/>
                      <a:pt x="2079" y="1197"/>
                      <a:pt x="2079" y="1008"/>
                    </a:cubicBezTo>
                    <a:cubicBezTo>
                      <a:pt x="2079" y="819"/>
                      <a:pt x="2237" y="662"/>
                      <a:pt x="2426" y="662"/>
                    </a:cubicBezTo>
                    <a:close/>
                    <a:moveTo>
                      <a:pt x="2426" y="1670"/>
                    </a:moveTo>
                    <a:cubicBezTo>
                      <a:pt x="2646" y="1670"/>
                      <a:pt x="2804" y="1828"/>
                      <a:pt x="2804" y="2048"/>
                    </a:cubicBezTo>
                    <a:lnTo>
                      <a:pt x="2804" y="3781"/>
                    </a:lnTo>
                    <a:cubicBezTo>
                      <a:pt x="2804" y="3970"/>
                      <a:pt x="2646" y="4127"/>
                      <a:pt x="2426" y="4127"/>
                    </a:cubicBezTo>
                    <a:cubicBezTo>
                      <a:pt x="2237" y="4127"/>
                      <a:pt x="2079" y="3970"/>
                      <a:pt x="2079" y="3781"/>
                    </a:cubicBezTo>
                    <a:lnTo>
                      <a:pt x="2079" y="2048"/>
                    </a:lnTo>
                    <a:cubicBezTo>
                      <a:pt x="2079" y="1828"/>
                      <a:pt x="2237" y="1670"/>
                      <a:pt x="2426" y="1670"/>
                    </a:cubicBezTo>
                    <a:close/>
                    <a:moveTo>
                      <a:pt x="2426" y="0"/>
                    </a:moveTo>
                    <a:cubicBezTo>
                      <a:pt x="1103" y="0"/>
                      <a:pt x="0" y="1103"/>
                      <a:pt x="0" y="2426"/>
                    </a:cubicBezTo>
                    <a:cubicBezTo>
                      <a:pt x="0" y="3749"/>
                      <a:pt x="1103" y="4852"/>
                      <a:pt x="2426" y="4852"/>
                    </a:cubicBezTo>
                    <a:cubicBezTo>
                      <a:pt x="3781" y="4852"/>
                      <a:pt x="4883" y="3749"/>
                      <a:pt x="4883" y="2426"/>
                    </a:cubicBezTo>
                    <a:cubicBezTo>
                      <a:pt x="4883" y="1040"/>
                      <a:pt x="3781" y="0"/>
                      <a:pt x="2426" y="0"/>
                    </a:cubicBezTo>
                    <a:close/>
                  </a:path>
                </a:pathLst>
              </a:custGeom>
              <a:grpFill/>
              <a:ln>
                <a:noFill/>
              </a:ln>
            </p:spPr>
            <p:txBody>
              <a:bodyPr spcFirstLastPara="1" wrap="square" lIns="68569" tIns="68569" rIns="68569" bIns="68569" anchor="ctr" anchorCtr="0">
                <a:noAutofit/>
              </a:bodyPr>
              <a:lstStyle/>
              <a:p>
                <a:endParaRPr sz="1050"/>
              </a:p>
            </p:txBody>
          </p:sp>
          <p:sp>
            <p:nvSpPr>
              <p:cNvPr id="570" name="Google Shape;10485;p74"/>
              <p:cNvSpPr/>
              <p:nvPr/>
            </p:nvSpPr>
            <p:spPr>
              <a:xfrm>
                <a:off x="5727850" y="3669125"/>
                <a:ext cx="35475" cy="216625"/>
              </a:xfrm>
              <a:custGeom>
                <a:avLst/>
                <a:gdLst/>
                <a:ahLst/>
                <a:cxnLst/>
                <a:rect l="l" t="t" r="r" b="b"/>
                <a:pathLst>
                  <a:path w="1419" h="8665" extrusionOk="0">
                    <a:moveTo>
                      <a:pt x="32" y="1"/>
                    </a:moveTo>
                    <a:lnTo>
                      <a:pt x="32" y="7310"/>
                    </a:lnTo>
                    <a:cubicBezTo>
                      <a:pt x="1" y="8034"/>
                      <a:pt x="631" y="8665"/>
                      <a:pt x="1418" y="8665"/>
                    </a:cubicBezTo>
                    <a:lnTo>
                      <a:pt x="1418" y="347"/>
                    </a:lnTo>
                    <a:lnTo>
                      <a:pt x="1072" y="347"/>
                    </a:lnTo>
                    <a:cubicBezTo>
                      <a:pt x="662" y="347"/>
                      <a:pt x="316" y="253"/>
                      <a:pt x="32" y="1"/>
                    </a:cubicBezTo>
                    <a:close/>
                  </a:path>
                </a:pathLst>
              </a:custGeom>
              <a:grpFill/>
              <a:ln>
                <a:noFill/>
              </a:ln>
            </p:spPr>
            <p:txBody>
              <a:bodyPr spcFirstLastPara="1" wrap="square" lIns="68569" tIns="68569" rIns="68569" bIns="68569" anchor="ctr" anchorCtr="0">
                <a:noAutofit/>
              </a:bodyPr>
              <a:lstStyle/>
              <a:p>
                <a:endParaRPr sz="1050"/>
              </a:p>
            </p:txBody>
          </p:sp>
          <p:sp>
            <p:nvSpPr>
              <p:cNvPr id="571" name="Google Shape;10486;p74"/>
              <p:cNvSpPr/>
              <p:nvPr/>
            </p:nvSpPr>
            <p:spPr>
              <a:xfrm>
                <a:off x="5779825" y="3677800"/>
                <a:ext cx="174900" cy="207950"/>
              </a:xfrm>
              <a:custGeom>
                <a:avLst/>
                <a:gdLst/>
                <a:ahLst/>
                <a:cxnLst/>
                <a:rect l="l" t="t" r="r" b="b"/>
                <a:pathLst>
                  <a:path w="6996" h="8318" extrusionOk="0">
                    <a:moveTo>
                      <a:pt x="5262" y="693"/>
                    </a:moveTo>
                    <a:cubicBezTo>
                      <a:pt x="5451" y="693"/>
                      <a:pt x="5609" y="851"/>
                      <a:pt x="5609" y="1040"/>
                    </a:cubicBezTo>
                    <a:cubicBezTo>
                      <a:pt x="5609" y="1229"/>
                      <a:pt x="5451" y="1386"/>
                      <a:pt x="5262" y="1386"/>
                    </a:cubicBezTo>
                    <a:lnTo>
                      <a:pt x="1072" y="1386"/>
                    </a:lnTo>
                    <a:cubicBezTo>
                      <a:pt x="883" y="1386"/>
                      <a:pt x="726" y="1229"/>
                      <a:pt x="726" y="1040"/>
                    </a:cubicBezTo>
                    <a:cubicBezTo>
                      <a:pt x="726" y="851"/>
                      <a:pt x="883" y="693"/>
                      <a:pt x="1072" y="693"/>
                    </a:cubicBezTo>
                    <a:close/>
                    <a:moveTo>
                      <a:pt x="5262" y="2080"/>
                    </a:moveTo>
                    <a:cubicBezTo>
                      <a:pt x="5451" y="2080"/>
                      <a:pt x="5609" y="2237"/>
                      <a:pt x="5609" y="2426"/>
                    </a:cubicBezTo>
                    <a:cubicBezTo>
                      <a:pt x="5609" y="2615"/>
                      <a:pt x="5451" y="2773"/>
                      <a:pt x="5262" y="2773"/>
                    </a:cubicBezTo>
                    <a:lnTo>
                      <a:pt x="1072" y="2773"/>
                    </a:lnTo>
                    <a:cubicBezTo>
                      <a:pt x="883" y="2773"/>
                      <a:pt x="726" y="2615"/>
                      <a:pt x="726" y="2426"/>
                    </a:cubicBezTo>
                    <a:cubicBezTo>
                      <a:pt x="726" y="2237"/>
                      <a:pt x="883" y="2080"/>
                      <a:pt x="1072" y="2080"/>
                    </a:cubicBezTo>
                    <a:close/>
                    <a:moveTo>
                      <a:pt x="1" y="0"/>
                    </a:moveTo>
                    <a:lnTo>
                      <a:pt x="1" y="8318"/>
                    </a:lnTo>
                    <a:lnTo>
                      <a:pt x="4695" y="8318"/>
                    </a:lnTo>
                    <a:cubicBezTo>
                      <a:pt x="4002" y="7750"/>
                      <a:pt x="3498" y="6868"/>
                      <a:pt x="3498" y="5892"/>
                    </a:cubicBezTo>
                    <a:cubicBezTo>
                      <a:pt x="3498" y="5766"/>
                      <a:pt x="3561" y="5640"/>
                      <a:pt x="3561" y="5545"/>
                    </a:cubicBezTo>
                    <a:lnTo>
                      <a:pt x="1072" y="5545"/>
                    </a:lnTo>
                    <a:cubicBezTo>
                      <a:pt x="883" y="5545"/>
                      <a:pt x="726" y="5388"/>
                      <a:pt x="726" y="5167"/>
                    </a:cubicBezTo>
                    <a:lnTo>
                      <a:pt x="726" y="3812"/>
                    </a:lnTo>
                    <a:cubicBezTo>
                      <a:pt x="726" y="3592"/>
                      <a:pt x="883" y="3434"/>
                      <a:pt x="1072" y="3434"/>
                    </a:cubicBezTo>
                    <a:lnTo>
                      <a:pt x="4695" y="3434"/>
                    </a:lnTo>
                    <a:cubicBezTo>
                      <a:pt x="5199" y="3056"/>
                      <a:pt x="5861" y="2773"/>
                      <a:pt x="6617" y="2773"/>
                    </a:cubicBezTo>
                    <a:cubicBezTo>
                      <a:pt x="6743" y="2773"/>
                      <a:pt x="6869" y="2804"/>
                      <a:pt x="6995" y="2804"/>
                    </a:cubicBezTo>
                    <a:lnTo>
                      <a:pt x="6995" y="0"/>
                    </a:lnTo>
                    <a:close/>
                  </a:path>
                </a:pathLst>
              </a:custGeom>
              <a:grpFill/>
              <a:ln>
                <a:noFill/>
              </a:ln>
            </p:spPr>
            <p:txBody>
              <a:bodyPr spcFirstLastPara="1" wrap="square" lIns="68569" tIns="68569" rIns="68569" bIns="68569" anchor="ctr" anchorCtr="0">
                <a:noAutofit/>
              </a:bodyPr>
              <a:lstStyle/>
              <a:p>
                <a:endParaRPr sz="1050"/>
              </a:p>
            </p:txBody>
          </p:sp>
          <p:sp>
            <p:nvSpPr>
              <p:cNvPr id="572" name="Google Shape;10487;p74"/>
              <p:cNvSpPr/>
              <p:nvPr/>
            </p:nvSpPr>
            <p:spPr>
              <a:xfrm>
                <a:off x="5815275" y="3781750"/>
                <a:ext cx="66200" cy="17350"/>
              </a:xfrm>
              <a:custGeom>
                <a:avLst/>
                <a:gdLst/>
                <a:ahLst/>
                <a:cxnLst/>
                <a:rect l="l" t="t" r="r" b="b"/>
                <a:pathLst>
                  <a:path w="2648" h="694" extrusionOk="0">
                    <a:moveTo>
                      <a:pt x="1" y="1"/>
                    </a:moveTo>
                    <a:lnTo>
                      <a:pt x="1" y="694"/>
                    </a:lnTo>
                    <a:lnTo>
                      <a:pt x="2301" y="694"/>
                    </a:lnTo>
                    <a:cubicBezTo>
                      <a:pt x="2364" y="473"/>
                      <a:pt x="2490" y="221"/>
                      <a:pt x="2647" y="1"/>
                    </a:cubicBezTo>
                    <a:close/>
                  </a:path>
                </a:pathLst>
              </a:custGeom>
              <a:grpFill/>
              <a:ln>
                <a:noFill/>
              </a:ln>
            </p:spPr>
            <p:txBody>
              <a:bodyPr spcFirstLastPara="1" wrap="square" lIns="68569" tIns="68569" rIns="68569" bIns="68569" anchor="ctr" anchorCtr="0">
                <a:noAutofit/>
              </a:bodyPr>
              <a:lstStyle/>
              <a:p>
                <a:endParaRPr sz="1050"/>
              </a:p>
            </p:txBody>
          </p:sp>
          <p:sp>
            <p:nvSpPr>
              <p:cNvPr id="573" name="Google Shape;10488;p74"/>
              <p:cNvSpPr/>
              <p:nvPr/>
            </p:nvSpPr>
            <p:spPr>
              <a:xfrm>
                <a:off x="5727850" y="3609275"/>
                <a:ext cx="226075" cy="51225"/>
              </a:xfrm>
              <a:custGeom>
                <a:avLst/>
                <a:gdLst/>
                <a:ahLst/>
                <a:cxnLst/>
                <a:rect l="l" t="t" r="r" b="b"/>
                <a:pathLst>
                  <a:path w="9043" h="2049" extrusionOk="0">
                    <a:moveTo>
                      <a:pt x="1072" y="0"/>
                    </a:moveTo>
                    <a:cubicBezTo>
                      <a:pt x="473" y="0"/>
                      <a:pt x="32" y="473"/>
                      <a:pt x="32" y="1040"/>
                    </a:cubicBezTo>
                    <a:cubicBezTo>
                      <a:pt x="1" y="1576"/>
                      <a:pt x="473" y="2048"/>
                      <a:pt x="1072" y="2048"/>
                    </a:cubicBezTo>
                    <a:lnTo>
                      <a:pt x="9043" y="2048"/>
                    </a:lnTo>
                    <a:cubicBezTo>
                      <a:pt x="8475" y="2048"/>
                      <a:pt x="8034" y="1576"/>
                      <a:pt x="8034" y="1040"/>
                    </a:cubicBezTo>
                    <a:cubicBezTo>
                      <a:pt x="8034" y="441"/>
                      <a:pt x="8507" y="0"/>
                      <a:pt x="9043" y="0"/>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582" name="Google Shape;10497;p74"/>
            <p:cNvGrpSpPr/>
            <p:nvPr/>
          </p:nvGrpSpPr>
          <p:grpSpPr>
            <a:xfrm>
              <a:off x="10782129" y="2606104"/>
              <a:ext cx="671873" cy="670064"/>
              <a:chOff x="6553275" y="3604550"/>
              <a:chExt cx="296975" cy="296175"/>
            </a:xfrm>
            <a:grpFill/>
          </p:grpSpPr>
          <p:sp>
            <p:nvSpPr>
              <p:cNvPr id="583" name="Google Shape;10498;p74"/>
              <p:cNvSpPr/>
              <p:nvPr/>
            </p:nvSpPr>
            <p:spPr>
              <a:xfrm>
                <a:off x="6657250" y="3604550"/>
                <a:ext cx="86650" cy="86650"/>
              </a:xfrm>
              <a:custGeom>
                <a:avLst/>
                <a:gdLst/>
                <a:ahLst/>
                <a:cxnLst/>
                <a:rect l="l" t="t" r="r" b="b"/>
                <a:pathLst>
                  <a:path w="3466" h="3466" extrusionOk="0">
                    <a:moveTo>
                      <a:pt x="1733" y="0"/>
                    </a:moveTo>
                    <a:cubicBezTo>
                      <a:pt x="788" y="0"/>
                      <a:pt x="0" y="788"/>
                      <a:pt x="0" y="1733"/>
                    </a:cubicBezTo>
                    <a:cubicBezTo>
                      <a:pt x="0" y="2678"/>
                      <a:pt x="788" y="3466"/>
                      <a:pt x="1733" y="3466"/>
                    </a:cubicBezTo>
                    <a:cubicBezTo>
                      <a:pt x="2678" y="3466"/>
                      <a:pt x="3466" y="2678"/>
                      <a:pt x="3466" y="1733"/>
                    </a:cubicBezTo>
                    <a:cubicBezTo>
                      <a:pt x="3466" y="788"/>
                      <a:pt x="2678" y="0"/>
                      <a:pt x="1733" y="0"/>
                    </a:cubicBezTo>
                    <a:close/>
                  </a:path>
                </a:pathLst>
              </a:custGeom>
              <a:grpFill/>
              <a:ln>
                <a:noFill/>
              </a:ln>
            </p:spPr>
            <p:txBody>
              <a:bodyPr spcFirstLastPara="1" wrap="square" lIns="68569" tIns="68569" rIns="68569" bIns="68569" anchor="ctr" anchorCtr="0">
                <a:noAutofit/>
              </a:bodyPr>
              <a:lstStyle/>
              <a:p>
                <a:endParaRPr sz="1050"/>
              </a:p>
            </p:txBody>
          </p:sp>
          <p:sp>
            <p:nvSpPr>
              <p:cNvPr id="584" name="Google Shape;10499;p74"/>
              <p:cNvSpPr/>
              <p:nvPr/>
            </p:nvSpPr>
            <p:spPr>
              <a:xfrm>
                <a:off x="6553275" y="3777825"/>
                <a:ext cx="296975" cy="122900"/>
              </a:xfrm>
              <a:custGeom>
                <a:avLst/>
                <a:gdLst/>
                <a:ahLst/>
                <a:cxnLst/>
                <a:rect l="l" t="t" r="r" b="b"/>
                <a:pathLst>
                  <a:path w="11879" h="4916" extrusionOk="0">
                    <a:moveTo>
                      <a:pt x="694" y="0"/>
                    </a:moveTo>
                    <a:cubicBezTo>
                      <a:pt x="316" y="0"/>
                      <a:pt x="1" y="315"/>
                      <a:pt x="1" y="693"/>
                    </a:cubicBezTo>
                    <a:cubicBezTo>
                      <a:pt x="1" y="1103"/>
                      <a:pt x="316" y="1418"/>
                      <a:pt x="694" y="1418"/>
                    </a:cubicBezTo>
                    <a:lnTo>
                      <a:pt x="694" y="4569"/>
                    </a:lnTo>
                    <a:cubicBezTo>
                      <a:pt x="694" y="4758"/>
                      <a:pt x="851" y="4915"/>
                      <a:pt x="1040" y="4915"/>
                    </a:cubicBezTo>
                    <a:lnTo>
                      <a:pt x="10807" y="4915"/>
                    </a:lnTo>
                    <a:cubicBezTo>
                      <a:pt x="11028" y="4915"/>
                      <a:pt x="11185" y="4758"/>
                      <a:pt x="11185" y="4569"/>
                    </a:cubicBezTo>
                    <a:lnTo>
                      <a:pt x="11185" y="1418"/>
                    </a:lnTo>
                    <a:cubicBezTo>
                      <a:pt x="11563" y="1418"/>
                      <a:pt x="11878" y="1103"/>
                      <a:pt x="11878" y="693"/>
                    </a:cubicBezTo>
                    <a:cubicBezTo>
                      <a:pt x="11815" y="315"/>
                      <a:pt x="11500" y="0"/>
                      <a:pt x="11122" y="0"/>
                    </a:cubicBezTo>
                    <a:close/>
                  </a:path>
                </a:pathLst>
              </a:custGeom>
              <a:grpFill/>
              <a:ln>
                <a:noFill/>
              </a:ln>
            </p:spPr>
            <p:txBody>
              <a:bodyPr spcFirstLastPara="1" wrap="square" lIns="68569" tIns="68569" rIns="68569" bIns="68569" anchor="ctr" anchorCtr="0">
                <a:noAutofit/>
              </a:bodyPr>
              <a:lstStyle/>
              <a:p>
                <a:endParaRPr sz="1050"/>
              </a:p>
            </p:txBody>
          </p:sp>
          <p:sp>
            <p:nvSpPr>
              <p:cNvPr id="585" name="Google Shape;10500;p74"/>
              <p:cNvSpPr/>
              <p:nvPr/>
            </p:nvSpPr>
            <p:spPr>
              <a:xfrm>
                <a:off x="6755700" y="3640000"/>
                <a:ext cx="74850" cy="121300"/>
              </a:xfrm>
              <a:custGeom>
                <a:avLst/>
                <a:gdLst/>
                <a:ahLst/>
                <a:cxnLst/>
                <a:rect l="l" t="t" r="r" b="b"/>
                <a:pathLst>
                  <a:path w="2994" h="4852" extrusionOk="0">
                    <a:moveTo>
                      <a:pt x="190" y="0"/>
                    </a:moveTo>
                    <a:cubicBezTo>
                      <a:pt x="190" y="126"/>
                      <a:pt x="253" y="221"/>
                      <a:pt x="253" y="347"/>
                    </a:cubicBezTo>
                    <a:cubicBezTo>
                      <a:pt x="253" y="693"/>
                      <a:pt x="158" y="1071"/>
                      <a:pt x="1" y="1386"/>
                    </a:cubicBezTo>
                    <a:cubicBezTo>
                      <a:pt x="977" y="2079"/>
                      <a:pt x="1607" y="3182"/>
                      <a:pt x="1607" y="4474"/>
                    </a:cubicBezTo>
                    <a:lnTo>
                      <a:pt x="1607" y="4852"/>
                    </a:lnTo>
                    <a:lnTo>
                      <a:pt x="2994" y="4852"/>
                    </a:lnTo>
                    <a:lnTo>
                      <a:pt x="2489" y="756"/>
                    </a:lnTo>
                    <a:cubicBezTo>
                      <a:pt x="2363" y="315"/>
                      <a:pt x="1922" y="0"/>
                      <a:pt x="1450" y="0"/>
                    </a:cubicBezTo>
                    <a:close/>
                  </a:path>
                </a:pathLst>
              </a:custGeom>
              <a:grpFill/>
              <a:ln>
                <a:noFill/>
              </a:ln>
            </p:spPr>
            <p:txBody>
              <a:bodyPr spcFirstLastPara="1" wrap="square" lIns="68569" tIns="68569" rIns="68569" bIns="68569" anchor="ctr" anchorCtr="0">
                <a:noAutofit/>
              </a:bodyPr>
              <a:lstStyle/>
              <a:p>
                <a:endParaRPr sz="1050"/>
              </a:p>
            </p:txBody>
          </p:sp>
          <p:sp>
            <p:nvSpPr>
              <p:cNvPr id="586" name="Google Shape;10501;p74"/>
              <p:cNvSpPr/>
              <p:nvPr/>
            </p:nvSpPr>
            <p:spPr>
              <a:xfrm>
                <a:off x="6570600" y="3640000"/>
                <a:ext cx="74850" cy="121300"/>
              </a:xfrm>
              <a:custGeom>
                <a:avLst/>
                <a:gdLst/>
                <a:ahLst/>
                <a:cxnLst/>
                <a:rect l="l" t="t" r="r" b="b"/>
                <a:pathLst>
                  <a:path w="2994" h="4852" extrusionOk="0">
                    <a:moveTo>
                      <a:pt x="1545" y="0"/>
                    </a:moveTo>
                    <a:cubicBezTo>
                      <a:pt x="1072" y="0"/>
                      <a:pt x="663" y="315"/>
                      <a:pt x="505" y="788"/>
                    </a:cubicBezTo>
                    <a:lnTo>
                      <a:pt x="1" y="4852"/>
                    </a:lnTo>
                    <a:lnTo>
                      <a:pt x="1356" y="4852"/>
                    </a:lnTo>
                    <a:lnTo>
                      <a:pt x="1356" y="4474"/>
                    </a:lnTo>
                    <a:lnTo>
                      <a:pt x="1387" y="4474"/>
                    </a:lnTo>
                    <a:cubicBezTo>
                      <a:pt x="1387" y="3182"/>
                      <a:pt x="2017" y="2048"/>
                      <a:pt x="2994" y="1386"/>
                    </a:cubicBezTo>
                    <a:cubicBezTo>
                      <a:pt x="2836" y="1071"/>
                      <a:pt x="2773" y="693"/>
                      <a:pt x="2773" y="347"/>
                    </a:cubicBezTo>
                    <a:cubicBezTo>
                      <a:pt x="2773" y="221"/>
                      <a:pt x="2773" y="95"/>
                      <a:pt x="2805" y="0"/>
                    </a:cubicBezTo>
                    <a:close/>
                  </a:path>
                </a:pathLst>
              </a:custGeom>
              <a:grpFill/>
              <a:ln>
                <a:noFill/>
              </a:ln>
            </p:spPr>
            <p:txBody>
              <a:bodyPr spcFirstLastPara="1" wrap="square" lIns="68569" tIns="68569" rIns="68569" bIns="68569" anchor="ctr" anchorCtr="0">
                <a:noAutofit/>
              </a:bodyPr>
              <a:lstStyle/>
              <a:p>
                <a:endParaRPr sz="1050"/>
              </a:p>
            </p:txBody>
          </p:sp>
          <p:sp>
            <p:nvSpPr>
              <p:cNvPr id="587" name="Google Shape;10502;p74"/>
              <p:cNvSpPr/>
              <p:nvPr/>
            </p:nvSpPr>
            <p:spPr>
              <a:xfrm>
                <a:off x="6707650" y="3688025"/>
                <a:ext cx="70925" cy="70925"/>
              </a:xfrm>
              <a:custGeom>
                <a:avLst/>
                <a:gdLst/>
                <a:ahLst/>
                <a:cxnLst/>
                <a:rect l="l" t="t" r="r" b="b"/>
                <a:pathLst>
                  <a:path w="2837" h="2837" extrusionOk="0">
                    <a:moveTo>
                      <a:pt x="1482" y="1"/>
                    </a:moveTo>
                    <a:cubicBezTo>
                      <a:pt x="1450" y="32"/>
                      <a:pt x="1418" y="64"/>
                      <a:pt x="1324" y="127"/>
                    </a:cubicBezTo>
                    <a:cubicBezTo>
                      <a:pt x="1324" y="190"/>
                      <a:pt x="1292" y="253"/>
                      <a:pt x="1261" y="284"/>
                    </a:cubicBezTo>
                    <a:lnTo>
                      <a:pt x="1" y="1923"/>
                    </a:lnTo>
                    <a:lnTo>
                      <a:pt x="1" y="2836"/>
                    </a:lnTo>
                    <a:lnTo>
                      <a:pt x="2742" y="2836"/>
                    </a:lnTo>
                    <a:lnTo>
                      <a:pt x="2742" y="2553"/>
                    </a:lnTo>
                    <a:lnTo>
                      <a:pt x="2836" y="2553"/>
                    </a:lnTo>
                    <a:cubicBezTo>
                      <a:pt x="2836" y="1513"/>
                      <a:pt x="2332" y="599"/>
                      <a:pt x="1482" y="1"/>
                    </a:cubicBezTo>
                    <a:close/>
                  </a:path>
                </a:pathLst>
              </a:custGeom>
              <a:grpFill/>
              <a:ln>
                <a:noFill/>
              </a:ln>
            </p:spPr>
            <p:txBody>
              <a:bodyPr spcFirstLastPara="1" wrap="square" lIns="68569" tIns="68569" rIns="68569" bIns="68569" anchor="ctr" anchorCtr="0">
                <a:noAutofit/>
              </a:bodyPr>
              <a:lstStyle/>
              <a:p>
                <a:endParaRPr sz="1050"/>
              </a:p>
            </p:txBody>
          </p:sp>
          <p:sp>
            <p:nvSpPr>
              <p:cNvPr id="588" name="Google Shape;10503;p74"/>
              <p:cNvSpPr/>
              <p:nvPr/>
            </p:nvSpPr>
            <p:spPr>
              <a:xfrm>
                <a:off x="6621025" y="3688825"/>
                <a:ext cx="70900" cy="73275"/>
              </a:xfrm>
              <a:custGeom>
                <a:avLst/>
                <a:gdLst/>
                <a:ahLst/>
                <a:cxnLst/>
                <a:rect l="l" t="t" r="r" b="b"/>
                <a:pathLst>
                  <a:path w="2836" h="2931" extrusionOk="0">
                    <a:moveTo>
                      <a:pt x="1323" y="0"/>
                    </a:moveTo>
                    <a:cubicBezTo>
                      <a:pt x="536" y="567"/>
                      <a:pt x="0" y="1513"/>
                      <a:pt x="0" y="2584"/>
                    </a:cubicBezTo>
                    <a:lnTo>
                      <a:pt x="0" y="2930"/>
                    </a:lnTo>
                    <a:lnTo>
                      <a:pt x="2741" y="2930"/>
                    </a:lnTo>
                    <a:lnTo>
                      <a:pt x="2741" y="1922"/>
                    </a:lnTo>
                    <a:lnTo>
                      <a:pt x="2836" y="1922"/>
                    </a:lnTo>
                    <a:lnTo>
                      <a:pt x="1575" y="284"/>
                    </a:lnTo>
                    <a:cubicBezTo>
                      <a:pt x="1512" y="252"/>
                      <a:pt x="1512" y="158"/>
                      <a:pt x="1481" y="126"/>
                    </a:cubicBezTo>
                    <a:cubicBezTo>
                      <a:pt x="1449" y="95"/>
                      <a:pt x="1355" y="63"/>
                      <a:pt x="1323" y="0"/>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589" name="Google Shape;10234;p74"/>
            <p:cNvGrpSpPr/>
            <p:nvPr/>
          </p:nvGrpSpPr>
          <p:grpSpPr>
            <a:xfrm>
              <a:off x="5106979" y="2654319"/>
              <a:ext cx="668310" cy="670064"/>
              <a:chOff x="4263650" y="3235150"/>
              <a:chExt cx="295400" cy="296175"/>
            </a:xfrm>
            <a:grpFill/>
          </p:grpSpPr>
          <p:sp>
            <p:nvSpPr>
              <p:cNvPr id="590" name="Google Shape;10235;p74"/>
              <p:cNvSpPr/>
              <p:nvPr/>
            </p:nvSpPr>
            <p:spPr>
              <a:xfrm>
                <a:off x="4393625" y="3391100"/>
                <a:ext cx="35450" cy="35475"/>
              </a:xfrm>
              <a:custGeom>
                <a:avLst/>
                <a:gdLst/>
                <a:ahLst/>
                <a:cxnLst/>
                <a:rect l="l" t="t" r="r" b="b"/>
                <a:pathLst>
                  <a:path w="1418" h="1419" extrusionOk="0">
                    <a:moveTo>
                      <a:pt x="725" y="1"/>
                    </a:moveTo>
                    <a:cubicBezTo>
                      <a:pt x="315" y="1"/>
                      <a:pt x="0" y="316"/>
                      <a:pt x="0" y="694"/>
                    </a:cubicBezTo>
                    <a:cubicBezTo>
                      <a:pt x="63" y="1103"/>
                      <a:pt x="315"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68569" tIns="68569" rIns="68569" bIns="68569" anchor="ctr" anchorCtr="0">
                <a:noAutofit/>
              </a:bodyPr>
              <a:lstStyle/>
              <a:p>
                <a:endParaRPr sz="1050"/>
              </a:p>
            </p:txBody>
          </p:sp>
          <p:sp>
            <p:nvSpPr>
              <p:cNvPr id="591" name="Google Shape;10236;p74"/>
              <p:cNvSpPr/>
              <p:nvPr/>
            </p:nvSpPr>
            <p:spPr>
              <a:xfrm>
                <a:off x="4377075" y="3443875"/>
                <a:ext cx="70125" cy="34675"/>
              </a:xfrm>
              <a:custGeom>
                <a:avLst/>
                <a:gdLst/>
                <a:ahLst/>
                <a:cxnLst/>
                <a:rect l="l" t="t" r="r" b="b"/>
                <a:pathLst>
                  <a:path w="2805" h="1387" extrusionOk="0">
                    <a:moveTo>
                      <a:pt x="1387" y="0"/>
                    </a:moveTo>
                    <a:cubicBezTo>
                      <a:pt x="631" y="0"/>
                      <a:pt x="1" y="630"/>
                      <a:pt x="1" y="1387"/>
                    </a:cubicBezTo>
                    <a:lnTo>
                      <a:pt x="2805" y="1387"/>
                    </a:lnTo>
                    <a:cubicBezTo>
                      <a:pt x="2805" y="630"/>
                      <a:pt x="2174" y="0"/>
                      <a:pt x="1387" y="0"/>
                    </a:cubicBezTo>
                    <a:close/>
                  </a:path>
                </a:pathLst>
              </a:custGeom>
              <a:grpFill/>
              <a:ln>
                <a:noFill/>
              </a:ln>
            </p:spPr>
            <p:txBody>
              <a:bodyPr spcFirstLastPara="1" wrap="square" lIns="68569" tIns="68569" rIns="68569" bIns="68569" anchor="ctr" anchorCtr="0">
                <a:noAutofit/>
              </a:bodyPr>
              <a:lstStyle/>
              <a:p>
                <a:endParaRPr sz="1050"/>
              </a:p>
            </p:txBody>
          </p:sp>
          <p:sp>
            <p:nvSpPr>
              <p:cNvPr id="592" name="Google Shape;10237;p74"/>
              <p:cNvSpPr/>
              <p:nvPr/>
            </p:nvSpPr>
            <p:spPr>
              <a:xfrm>
                <a:off x="4333750" y="3357225"/>
                <a:ext cx="156775" cy="174100"/>
              </a:xfrm>
              <a:custGeom>
                <a:avLst/>
                <a:gdLst/>
                <a:ahLst/>
                <a:cxnLst/>
                <a:rect l="l" t="t" r="r" b="b"/>
                <a:pathLst>
                  <a:path w="6271" h="6964" extrusionOk="0">
                    <a:moveTo>
                      <a:pt x="3088" y="725"/>
                    </a:moveTo>
                    <a:cubicBezTo>
                      <a:pt x="3813" y="725"/>
                      <a:pt x="4506" y="1356"/>
                      <a:pt x="4506" y="2080"/>
                    </a:cubicBezTo>
                    <a:cubicBezTo>
                      <a:pt x="4506" y="2458"/>
                      <a:pt x="4348" y="2805"/>
                      <a:pt x="4096" y="3025"/>
                    </a:cubicBezTo>
                    <a:cubicBezTo>
                      <a:pt x="4727" y="3372"/>
                      <a:pt x="5168" y="4065"/>
                      <a:pt x="5168" y="4853"/>
                    </a:cubicBezTo>
                    <a:lnTo>
                      <a:pt x="5168" y="5199"/>
                    </a:lnTo>
                    <a:cubicBezTo>
                      <a:pt x="5168" y="5388"/>
                      <a:pt x="5010" y="5546"/>
                      <a:pt x="4821" y="5546"/>
                    </a:cubicBezTo>
                    <a:lnTo>
                      <a:pt x="1293" y="5546"/>
                    </a:lnTo>
                    <a:cubicBezTo>
                      <a:pt x="1103" y="5546"/>
                      <a:pt x="946" y="5388"/>
                      <a:pt x="946" y="5199"/>
                    </a:cubicBezTo>
                    <a:lnTo>
                      <a:pt x="946" y="4853"/>
                    </a:lnTo>
                    <a:lnTo>
                      <a:pt x="1040" y="4853"/>
                    </a:lnTo>
                    <a:cubicBezTo>
                      <a:pt x="1040" y="4065"/>
                      <a:pt x="1450" y="3403"/>
                      <a:pt x="2080" y="3025"/>
                    </a:cubicBezTo>
                    <a:cubicBezTo>
                      <a:pt x="1860" y="2805"/>
                      <a:pt x="1702" y="2458"/>
                      <a:pt x="1702" y="2080"/>
                    </a:cubicBezTo>
                    <a:cubicBezTo>
                      <a:pt x="1702" y="1356"/>
                      <a:pt x="2332" y="725"/>
                      <a:pt x="3088" y="725"/>
                    </a:cubicBezTo>
                    <a:close/>
                    <a:moveTo>
                      <a:pt x="1" y="1"/>
                    </a:moveTo>
                    <a:lnTo>
                      <a:pt x="1" y="6617"/>
                    </a:lnTo>
                    <a:cubicBezTo>
                      <a:pt x="1" y="6806"/>
                      <a:pt x="158" y="6963"/>
                      <a:pt x="347" y="6963"/>
                    </a:cubicBezTo>
                    <a:lnTo>
                      <a:pt x="5924" y="6963"/>
                    </a:lnTo>
                    <a:cubicBezTo>
                      <a:pt x="6113" y="6963"/>
                      <a:pt x="6270" y="6806"/>
                      <a:pt x="6270" y="6617"/>
                    </a:cubicBezTo>
                    <a:lnTo>
                      <a:pt x="6270" y="1"/>
                    </a:lnTo>
                    <a:close/>
                  </a:path>
                </a:pathLst>
              </a:custGeom>
              <a:grpFill/>
              <a:ln>
                <a:noFill/>
              </a:ln>
            </p:spPr>
            <p:txBody>
              <a:bodyPr spcFirstLastPara="1" wrap="square" lIns="68569" tIns="68569" rIns="68569" bIns="68569" anchor="ctr" anchorCtr="0">
                <a:noAutofit/>
              </a:bodyPr>
              <a:lstStyle/>
              <a:p>
                <a:endParaRPr sz="1050"/>
              </a:p>
            </p:txBody>
          </p:sp>
          <p:sp>
            <p:nvSpPr>
              <p:cNvPr id="593" name="Google Shape;10238;p74"/>
              <p:cNvSpPr/>
              <p:nvPr/>
            </p:nvSpPr>
            <p:spPr>
              <a:xfrm>
                <a:off x="4316425" y="3235150"/>
                <a:ext cx="191425" cy="35475"/>
              </a:xfrm>
              <a:custGeom>
                <a:avLst/>
                <a:gdLst/>
                <a:ahLst/>
                <a:cxnLst/>
                <a:rect l="l" t="t" r="r" b="b"/>
                <a:pathLst>
                  <a:path w="7657" h="1419" extrusionOk="0">
                    <a:moveTo>
                      <a:pt x="347" y="1"/>
                    </a:moveTo>
                    <a:cubicBezTo>
                      <a:pt x="158" y="1"/>
                      <a:pt x="1" y="158"/>
                      <a:pt x="1" y="347"/>
                    </a:cubicBezTo>
                    <a:lnTo>
                      <a:pt x="1" y="1418"/>
                    </a:lnTo>
                    <a:lnTo>
                      <a:pt x="7625" y="1418"/>
                    </a:lnTo>
                    <a:lnTo>
                      <a:pt x="7625" y="347"/>
                    </a:lnTo>
                    <a:lnTo>
                      <a:pt x="7656" y="347"/>
                    </a:lnTo>
                    <a:cubicBezTo>
                      <a:pt x="7656" y="158"/>
                      <a:pt x="7499" y="1"/>
                      <a:pt x="7310" y="1"/>
                    </a:cubicBezTo>
                    <a:close/>
                  </a:path>
                </a:pathLst>
              </a:custGeom>
              <a:grpFill/>
              <a:ln>
                <a:noFill/>
              </a:ln>
            </p:spPr>
            <p:txBody>
              <a:bodyPr spcFirstLastPara="1" wrap="square" lIns="68569" tIns="68569" rIns="68569" bIns="68569" anchor="ctr" anchorCtr="0">
                <a:noAutofit/>
              </a:bodyPr>
              <a:lstStyle/>
              <a:p>
                <a:endParaRPr sz="1050"/>
              </a:p>
            </p:txBody>
          </p:sp>
          <p:sp>
            <p:nvSpPr>
              <p:cNvPr id="594" name="Google Shape;10239;p74"/>
              <p:cNvSpPr/>
              <p:nvPr/>
            </p:nvSpPr>
            <p:spPr>
              <a:xfrm>
                <a:off x="4263650" y="3288700"/>
                <a:ext cx="295400" cy="137875"/>
              </a:xfrm>
              <a:custGeom>
                <a:avLst/>
                <a:gdLst/>
                <a:ahLst/>
                <a:cxnLst/>
                <a:rect l="l" t="t" r="r" b="b"/>
                <a:pathLst>
                  <a:path w="11816" h="5515" extrusionOk="0">
                    <a:moveTo>
                      <a:pt x="10082" y="662"/>
                    </a:moveTo>
                    <a:cubicBezTo>
                      <a:pt x="10303" y="662"/>
                      <a:pt x="10461" y="820"/>
                      <a:pt x="10461" y="1009"/>
                    </a:cubicBezTo>
                    <a:cubicBezTo>
                      <a:pt x="10461" y="1198"/>
                      <a:pt x="10303" y="1356"/>
                      <a:pt x="10082" y="1356"/>
                    </a:cubicBezTo>
                    <a:cubicBezTo>
                      <a:pt x="9893" y="1356"/>
                      <a:pt x="9736" y="1198"/>
                      <a:pt x="9736" y="1009"/>
                    </a:cubicBezTo>
                    <a:cubicBezTo>
                      <a:pt x="9767" y="820"/>
                      <a:pt x="9893" y="662"/>
                      <a:pt x="10082" y="662"/>
                    </a:cubicBezTo>
                    <a:close/>
                    <a:moveTo>
                      <a:pt x="1041" y="1"/>
                    </a:moveTo>
                    <a:cubicBezTo>
                      <a:pt x="442" y="1"/>
                      <a:pt x="1" y="442"/>
                      <a:pt x="1" y="1009"/>
                    </a:cubicBezTo>
                    <a:lnTo>
                      <a:pt x="1" y="4475"/>
                    </a:lnTo>
                    <a:cubicBezTo>
                      <a:pt x="1" y="5073"/>
                      <a:pt x="473" y="5514"/>
                      <a:pt x="1041" y="5514"/>
                    </a:cubicBezTo>
                    <a:lnTo>
                      <a:pt x="2112" y="5514"/>
                    </a:lnTo>
                    <a:lnTo>
                      <a:pt x="2112" y="2395"/>
                    </a:lnTo>
                    <a:cubicBezTo>
                      <a:pt x="2112" y="2206"/>
                      <a:pt x="2269" y="2049"/>
                      <a:pt x="2458" y="2049"/>
                    </a:cubicBezTo>
                    <a:lnTo>
                      <a:pt x="9421" y="2049"/>
                    </a:lnTo>
                    <a:cubicBezTo>
                      <a:pt x="9610" y="2049"/>
                      <a:pt x="9767" y="2206"/>
                      <a:pt x="9767" y="2395"/>
                    </a:cubicBezTo>
                    <a:lnTo>
                      <a:pt x="9767" y="5514"/>
                    </a:lnTo>
                    <a:lnTo>
                      <a:pt x="10807" y="5514"/>
                    </a:lnTo>
                    <a:cubicBezTo>
                      <a:pt x="11406" y="5514"/>
                      <a:pt x="11815" y="5042"/>
                      <a:pt x="11815" y="4475"/>
                    </a:cubicBezTo>
                    <a:lnTo>
                      <a:pt x="11815" y="1009"/>
                    </a:lnTo>
                    <a:cubicBezTo>
                      <a:pt x="11815" y="410"/>
                      <a:pt x="11343" y="1"/>
                      <a:pt x="10807"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595" name="Google Shape;10251;p74"/>
            <p:cNvGrpSpPr/>
            <p:nvPr/>
          </p:nvGrpSpPr>
          <p:grpSpPr>
            <a:xfrm>
              <a:off x="9851053" y="2659875"/>
              <a:ext cx="433078" cy="670064"/>
              <a:chOff x="6164975" y="3211525"/>
              <a:chExt cx="191425" cy="296175"/>
            </a:xfrm>
            <a:grpFill/>
          </p:grpSpPr>
          <p:sp>
            <p:nvSpPr>
              <p:cNvPr id="596" name="Google Shape;10252;p74"/>
              <p:cNvSpPr/>
              <p:nvPr/>
            </p:nvSpPr>
            <p:spPr>
              <a:xfrm>
                <a:off x="6269750" y="3371400"/>
                <a:ext cx="68525" cy="84300"/>
              </a:xfrm>
              <a:custGeom>
                <a:avLst/>
                <a:gdLst/>
                <a:ahLst/>
                <a:cxnLst/>
                <a:rect l="l" t="t" r="r" b="b"/>
                <a:pathLst>
                  <a:path w="2741" h="3372" extrusionOk="0">
                    <a:moveTo>
                      <a:pt x="1670" y="1"/>
                    </a:moveTo>
                    <a:cubicBezTo>
                      <a:pt x="1166" y="316"/>
                      <a:pt x="599" y="505"/>
                      <a:pt x="0" y="568"/>
                    </a:cubicBezTo>
                    <a:lnTo>
                      <a:pt x="0" y="1482"/>
                    </a:lnTo>
                    <a:lnTo>
                      <a:pt x="1890" y="3372"/>
                    </a:lnTo>
                    <a:lnTo>
                      <a:pt x="2741" y="3372"/>
                    </a:lnTo>
                    <a:lnTo>
                      <a:pt x="2741" y="3340"/>
                    </a:lnTo>
                    <a:lnTo>
                      <a:pt x="2741" y="2301"/>
                    </a:lnTo>
                    <a:cubicBezTo>
                      <a:pt x="2741" y="1356"/>
                      <a:pt x="2300" y="536"/>
                      <a:pt x="1670" y="1"/>
                    </a:cubicBezTo>
                    <a:close/>
                  </a:path>
                </a:pathLst>
              </a:custGeom>
              <a:grpFill/>
              <a:ln>
                <a:noFill/>
              </a:ln>
            </p:spPr>
            <p:txBody>
              <a:bodyPr spcFirstLastPara="1" wrap="square" lIns="68569" tIns="68569" rIns="68569" bIns="68569" anchor="ctr" anchorCtr="0">
                <a:noAutofit/>
              </a:bodyPr>
              <a:lstStyle/>
              <a:p>
                <a:endParaRPr sz="1050"/>
              </a:p>
            </p:txBody>
          </p:sp>
          <p:sp>
            <p:nvSpPr>
              <p:cNvPr id="597" name="Google Shape;10253;p74"/>
              <p:cNvSpPr/>
              <p:nvPr/>
            </p:nvSpPr>
            <p:spPr>
              <a:xfrm>
                <a:off x="6228775" y="3424175"/>
                <a:ext cx="62250" cy="30750"/>
              </a:xfrm>
              <a:custGeom>
                <a:avLst/>
                <a:gdLst/>
                <a:ahLst/>
                <a:cxnLst/>
                <a:rect l="l" t="t" r="r" b="b"/>
                <a:pathLst>
                  <a:path w="2490" h="1230" extrusionOk="0">
                    <a:moveTo>
                      <a:pt x="1229" y="1"/>
                    </a:moveTo>
                    <a:lnTo>
                      <a:pt x="1" y="1229"/>
                    </a:lnTo>
                    <a:lnTo>
                      <a:pt x="2490" y="1229"/>
                    </a:lnTo>
                    <a:lnTo>
                      <a:pt x="1229" y="1"/>
                    </a:lnTo>
                    <a:close/>
                  </a:path>
                </a:pathLst>
              </a:custGeom>
              <a:grpFill/>
              <a:ln>
                <a:noFill/>
              </a:ln>
            </p:spPr>
            <p:txBody>
              <a:bodyPr spcFirstLastPara="1" wrap="square" lIns="68569" tIns="68569" rIns="68569" bIns="68569" anchor="ctr" anchorCtr="0">
                <a:noAutofit/>
              </a:bodyPr>
              <a:lstStyle/>
              <a:p>
                <a:endParaRPr sz="1050"/>
              </a:p>
            </p:txBody>
          </p:sp>
          <p:sp>
            <p:nvSpPr>
              <p:cNvPr id="598" name="Google Shape;10254;p74"/>
              <p:cNvSpPr/>
              <p:nvPr/>
            </p:nvSpPr>
            <p:spPr>
              <a:xfrm>
                <a:off x="6182300" y="3369825"/>
                <a:ext cx="69350" cy="85100"/>
              </a:xfrm>
              <a:custGeom>
                <a:avLst/>
                <a:gdLst/>
                <a:ahLst/>
                <a:cxnLst/>
                <a:rect l="l" t="t" r="r" b="b"/>
                <a:pathLst>
                  <a:path w="2774" h="3404" extrusionOk="0">
                    <a:moveTo>
                      <a:pt x="1072" y="1"/>
                    </a:moveTo>
                    <a:cubicBezTo>
                      <a:pt x="411" y="599"/>
                      <a:pt x="1" y="1419"/>
                      <a:pt x="1" y="2332"/>
                    </a:cubicBezTo>
                    <a:lnTo>
                      <a:pt x="1" y="3403"/>
                    </a:lnTo>
                    <a:lnTo>
                      <a:pt x="883" y="3403"/>
                    </a:lnTo>
                    <a:lnTo>
                      <a:pt x="2773" y="1513"/>
                    </a:lnTo>
                    <a:lnTo>
                      <a:pt x="2773" y="599"/>
                    </a:lnTo>
                    <a:cubicBezTo>
                      <a:pt x="2143" y="568"/>
                      <a:pt x="1576" y="316"/>
                      <a:pt x="1072" y="1"/>
                    </a:cubicBezTo>
                    <a:close/>
                  </a:path>
                </a:pathLst>
              </a:custGeom>
              <a:grpFill/>
              <a:ln>
                <a:noFill/>
              </a:ln>
            </p:spPr>
            <p:txBody>
              <a:bodyPr spcFirstLastPara="1" wrap="square" lIns="68569" tIns="68569" rIns="68569" bIns="68569" anchor="ctr" anchorCtr="0">
                <a:noAutofit/>
              </a:bodyPr>
              <a:lstStyle/>
              <a:p>
                <a:endParaRPr sz="1050"/>
              </a:p>
            </p:txBody>
          </p:sp>
          <p:sp>
            <p:nvSpPr>
              <p:cNvPr id="599" name="Google Shape;10255;p74"/>
              <p:cNvSpPr/>
              <p:nvPr/>
            </p:nvSpPr>
            <p:spPr>
              <a:xfrm>
                <a:off x="6164975" y="3472225"/>
                <a:ext cx="191425" cy="35475"/>
              </a:xfrm>
              <a:custGeom>
                <a:avLst/>
                <a:gdLst/>
                <a:ahLst/>
                <a:cxnLst/>
                <a:rect l="l" t="t" r="r" b="b"/>
                <a:pathLst>
                  <a:path w="7657" h="1419" extrusionOk="0">
                    <a:moveTo>
                      <a:pt x="725" y="1"/>
                    </a:moveTo>
                    <a:cubicBezTo>
                      <a:pt x="316" y="1"/>
                      <a:pt x="1" y="316"/>
                      <a:pt x="1" y="725"/>
                    </a:cubicBezTo>
                    <a:cubicBezTo>
                      <a:pt x="1" y="1103"/>
                      <a:pt x="316" y="1418"/>
                      <a:pt x="725" y="1418"/>
                    </a:cubicBezTo>
                    <a:lnTo>
                      <a:pt x="6932" y="1418"/>
                    </a:lnTo>
                    <a:cubicBezTo>
                      <a:pt x="7341" y="1418"/>
                      <a:pt x="7657" y="1103"/>
                      <a:pt x="7657" y="725"/>
                    </a:cubicBezTo>
                    <a:cubicBezTo>
                      <a:pt x="7594" y="316"/>
                      <a:pt x="7278" y="1"/>
                      <a:pt x="6932" y="1"/>
                    </a:cubicBezTo>
                    <a:close/>
                  </a:path>
                </a:pathLst>
              </a:custGeom>
              <a:grpFill/>
              <a:ln>
                <a:noFill/>
              </a:ln>
            </p:spPr>
            <p:txBody>
              <a:bodyPr spcFirstLastPara="1" wrap="square" lIns="68569" tIns="68569" rIns="68569" bIns="68569" anchor="ctr" anchorCtr="0">
                <a:noAutofit/>
              </a:bodyPr>
              <a:lstStyle/>
              <a:p>
                <a:endParaRPr sz="1050"/>
              </a:p>
            </p:txBody>
          </p:sp>
          <p:sp>
            <p:nvSpPr>
              <p:cNvPr id="600" name="Google Shape;10256;p74"/>
              <p:cNvSpPr/>
              <p:nvPr/>
            </p:nvSpPr>
            <p:spPr>
              <a:xfrm>
                <a:off x="6164975" y="3211525"/>
                <a:ext cx="191425" cy="35475"/>
              </a:xfrm>
              <a:custGeom>
                <a:avLst/>
                <a:gdLst/>
                <a:ahLst/>
                <a:cxnLst/>
                <a:rect l="l" t="t" r="r" b="b"/>
                <a:pathLst>
                  <a:path w="7657" h="1419" extrusionOk="0">
                    <a:moveTo>
                      <a:pt x="725" y="0"/>
                    </a:moveTo>
                    <a:cubicBezTo>
                      <a:pt x="316" y="0"/>
                      <a:pt x="1" y="315"/>
                      <a:pt x="1" y="725"/>
                    </a:cubicBezTo>
                    <a:cubicBezTo>
                      <a:pt x="1" y="1103"/>
                      <a:pt x="316" y="1418"/>
                      <a:pt x="725" y="1418"/>
                    </a:cubicBezTo>
                    <a:lnTo>
                      <a:pt x="6932" y="1418"/>
                    </a:lnTo>
                    <a:cubicBezTo>
                      <a:pt x="7341" y="1418"/>
                      <a:pt x="7657" y="1103"/>
                      <a:pt x="7657" y="725"/>
                    </a:cubicBezTo>
                    <a:cubicBezTo>
                      <a:pt x="7594" y="284"/>
                      <a:pt x="7278" y="0"/>
                      <a:pt x="6932" y="0"/>
                    </a:cubicBezTo>
                    <a:close/>
                  </a:path>
                </a:pathLst>
              </a:custGeom>
              <a:grpFill/>
              <a:ln>
                <a:noFill/>
              </a:ln>
            </p:spPr>
            <p:txBody>
              <a:bodyPr spcFirstLastPara="1" wrap="square" lIns="68569" tIns="68569" rIns="68569" bIns="68569" anchor="ctr" anchorCtr="0">
                <a:noAutofit/>
              </a:bodyPr>
              <a:lstStyle/>
              <a:p>
                <a:endParaRPr sz="1050"/>
              </a:p>
            </p:txBody>
          </p:sp>
          <p:sp>
            <p:nvSpPr>
              <p:cNvPr id="601" name="Google Shape;10257;p74"/>
              <p:cNvSpPr/>
              <p:nvPr/>
            </p:nvSpPr>
            <p:spPr>
              <a:xfrm>
                <a:off x="6183100" y="3262725"/>
                <a:ext cx="155175" cy="35650"/>
              </a:xfrm>
              <a:custGeom>
                <a:avLst/>
                <a:gdLst/>
                <a:ahLst/>
                <a:cxnLst/>
                <a:rect l="l" t="t" r="r" b="b"/>
                <a:pathLst>
                  <a:path w="6207" h="1426" extrusionOk="0">
                    <a:moveTo>
                      <a:pt x="0" y="0"/>
                    </a:moveTo>
                    <a:lnTo>
                      <a:pt x="0" y="441"/>
                    </a:lnTo>
                    <a:lnTo>
                      <a:pt x="568" y="788"/>
                    </a:lnTo>
                    <a:cubicBezTo>
                      <a:pt x="1355" y="1213"/>
                      <a:pt x="2237" y="1426"/>
                      <a:pt x="3112" y="1426"/>
                    </a:cubicBezTo>
                    <a:cubicBezTo>
                      <a:pt x="3986" y="1426"/>
                      <a:pt x="4852" y="1213"/>
                      <a:pt x="5608" y="788"/>
                    </a:cubicBezTo>
                    <a:lnTo>
                      <a:pt x="6207" y="441"/>
                    </a:lnTo>
                    <a:lnTo>
                      <a:pt x="6207" y="0"/>
                    </a:lnTo>
                    <a:close/>
                  </a:path>
                </a:pathLst>
              </a:custGeom>
              <a:grpFill/>
              <a:ln>
                <a:noFill/>
              </a:ln>
            </p:spPr>
            <p:txBody>
              <a:bodyPr spcFirstLastPara="1" wrap="square" lIns="68569" tIns="68569" rIns="68569" bIns="68569" anchor="ctr" anchorCtr="0">
                <a:noAutofit/>
              </a:bodyPr>
              <a:lstStyle/>
              <a:p>
                <a:endParaRPr sz="1050"/>
              </a:p>
            </p:txBody>
          </p:sp>
          <p:sp>
            <p:nvSpPr>
              <p:cNvPr id="602" name="Google Shape;10258;p74"/>
              <p:cNvSpPr/>
              <p:nvPr/>
            </p:nvSpPr>
            <p:spPr>
              <a:xfrm>
                <a:off x="6181525" y="3294225"/>
                <a:ext cx="155975" cy="74050"/>
              </a:xfrm>
              <a:custGeom>
                <a:avLst/>
                <a:gdLst/>
                <a:ahLst/>
                <a:cxnLst/>
                <a:rect l="l" t="t" r="r" b="b"/>
                <a:pathLst>
                  <a:path w="6239" h="2962" extrusionOk="0">
                    <a:moveTo>
                      <a:pt x="0" y="0"/>
                    </a:moveTo>
                    <a:cubicBezTo>
                      <a:pt x="126" y="1607"/>
                      <a:pt x="1481" y="2962"/>
                      <a:pt x="3119" y="2962"/>
                    </a:cubicBezTo>
                    <a:cubicBezTo>
                      <a:pt x="4758" y="2962"/>
                      <a:pt x="6112" y="1607"/>
                      <a:pt x="6238" y="0"/>
                    </a:cubicBezTo>
                    <a:lnTo>
                      <a:pt x="6238" y="0"/>
                    </a:lnTo>
                    <a:lnTo>
                      <a:pt x="5986" y="126"/>
                    </a:lnTo>
                    <a:cubicBezTo>
                      <a:pt x="5136" y="631"/>
                      <a:pt x="4096" y="883"/>
                      <a:pt x="3119" y="883"/>
                    </a:cubicBezTo>
                    <a:cubicBezTo>
                      <a:pt x="2143" y="883"/>
                      <a:pt x="1166" y="631"/>
                      <a:pt x="252" y="126"/>
                    </a:cubicBezTo>
                    <a:lnTo>
                      <a:pt x="0" y="0"/>
                    </a:lnTo>
                    <a:close/>
                  </a:path>
                </a:pathLst>
              </a:custGeom>
              <a:grpFill/>
              <a:ln>
                <a:noFill/>
              </a:ln>
            </p:spPr>
            <p:txBody>
              <a:bodyPr spcFirstLastPara="1" wrap="square" lIns="68569" tIns="68569" rIns="68569" bIns="68569" anchor="ctr" anchorCtr="0">
                <a:noAutofit/>
              </a:bodyPr>
              <a:lstStyle/>
              <a:p>
                <a:endParaRPr sz="1050"/>
              </a:p>
            </p:txBody>
          </p:sp>
        </p:grpSp>
        <p:grpSp>
          <p:nvGrpSpPr>
            <p:cNvPr id="603" name="Google Shape;10297;p74"/>
            <p:cNvGrpSpPr/>
            <p:nvPr/>
          </p:nvGrpSpPr>
          <p:grpSpPr>
            <a:xfrm>
              <a:off x="6139658" y="2642088"/>
              <a:ext cx="668254" cy="666500"/>
              <a:chOff x="4629125" y="3235150"/>
              <a:chExt cx="295375" cy="294600"/>
            </a:xfrm>
            <a:grpFill/>
          </p:grpSpPr>
          <p:sp>
            <p:nvSpPr>
              <p:cNvPr id="604" name="Google Shape;10298;p74"/>
              <p:cNvSpPr/>
              <p:nvPr/>
            </p:nvSpPr>
            <p:spPr>
              <a:xfrm>
                <a:off x="4696850" y="3391100"/>
                <a:ext cx="35475" cy="35475"/>
              </a:xfrm>
              <a:custGeom>
                <a:avLst/>
                <a:gdLst/>
                <a:ahLst/>
                <a:cxnLst/>
                <a:rect l="l" t="t" r="r" b="b"/>
                <a:pathLst>
                  <a:path w="1419" h="1419" extrusionOk="0">
                    <a:moveTo>
                      <a:pt x="725" y="1"/>
                    </a:moveTo>
                    <a:cubicBezTo>
                      <a:pt x="316" y="1"/>
                      <a:pt x="1" y="316"/>
                      <a:pt x="1" y="694"/>
                    </a:cubicBezTo>
                    <a:cubicBezTo>
                      <a:pt x="64" y="1103"/>
                      <a:pt x="316"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68569" tIns="68569" rIns="68569" bIns="68569" anchor="ctr" anchorCtr="0">
                <a:noAutofit/>
              </a:bodyPr>
              <a:lstStyle/>
              <a:p>
                <a:endParaRPr sz="1050"/>
              </a:p>
            </p:txBody>
          </p:sp>
          <p:sp>
            <p:nvSpPr>
              <p:cNvPr id="605" name="Google Shape;10299;p74"/>
              <p:cNvSpPr/>
              <p:nvPr/>
            </p:nvSpPr>
            <p:spPr>
              <a:xfrm>
                <a:off x="4680300" y="3443875"/>
                <a:ext cx="69350" cy="34675"/>
              </a:xfrm>
              <a:custGeom>
                <a:avLst/>
                <a:gdLst/>
                <a:ahLst/>
                <a:cxnLst/>
                <a:rect l="l" t="t" r="r" b="b"/>
                <a:pathLst>
                  <a:path w="2774" h="1387" extrusionOk="0">
                    <a:moveTo>
                      <a:pt x="1387" y="0"/>
                    </a:moveTo>
                    <a:cubicBezTo>
                      <a:pt x="631" y="0"/>
                      <a:pt x="1" y="630"/>
                      <a:pt x="1" y="1387"/>
                    </a:cubicBezTo>
                    <a:lnTo>
                      <a:pt x="2773" y="1387"/>
                    </a:lnTo>
                    <a:cubicBezTo>
                      <a:pt x="2773" y="630"/>
                      <a:pt x="2175" y="0"/>
                      <a:pt x="1387" y="0"/>
                    </a:cubicBezTo>
                    <a:close/>
                  </a:path>
                </a:pathLst>
              </a:custGeom>
              <a:grpFill/>
              <a:ln>
                <a:noFill/>
              </a:ln>
            </p:spPr>
            <p:txBody>
              <a:bodyPr spcFirstLastPara="1" wrap="square" lIns="68569" tIns="68569" rIns="68569" bIns="68569" anchor="ctr" anchorCtr="0">
                <a:noAutofit/>
              </a:bodyPr>
              <a:lstStyle/>
              <a:p>
                <a:endParaRPr sz="1050"/>
              </a:p>
            </p:txBody>
          </p:sp>
          <p:sp>
            <p:nvSpPr>
              <p:cNvPr id="606" name="Google Shape;10300;p74"/>
              <p:cNvSpPr/>
              <p:nvPr/>
            </p:nvSpPr>
            <p:spPr>
              <a:xfrm>
                <a:off x="4629125" y="3339900"/>
                <a:ext cx="295375" cy="189850"/>
              </a:xfrm>
              <a:custGeom>
                <a:avLst/>
                <a:gdLst/>
                <a:ahLst/>
                <a:cxnLst/>
                <a:rect l="l" t="t" r="r" b="b"/>
                <a:pathLst>
                  <a:path w="11815" h="7594" extrusionOk="0">
                    <a:moveTo>
                      <a:pt x="10050" y="2080"/>
                    </a:moveTo>
                    <a:cubicBezTo>
                      <a:pt x="10239" y="2080"/>
                      <a:pt x="10397" y="2238"/>
                      <a:pt x="10397" y="2427"/>
                    </a:cubicBezTo>
                    <a:cubicBezTo>
                      <a:pt x="10397" y="2616"/>
                      <a:pt x="10239" y="2773"/>
                      <a:pt x="10050" y="2773"/>
                    </a:cubicBezTo>
                    <a:lnTo>
                      <a:pt x="6553" y="2773"/>
                    </a:lnTo>
                    <a:cubicBezTo>
                      <a:pt x="6333" y="2773"/>
                      <a:pt x="6175" y="2616"/>
                      <a:pt x="6175" y="2427"/>
                    </a:cubicBezTo>
                    <a:cubicBezTo>
                      <a:pt x="6175" y="2238"/>
                      <a:pt x="6333" y="2080"/>
                      <a:pt x="6553" y="2080"/>
                    </a:cubicBezTo>
                    <a:close/>
                    <a:moveTo>
                      <a:pt x="10050" y="3466"/>
                    </a:moveTo>
                    <a:cubicBezTo>
                      <a:pt x="10239" y="3466"/>
                      <a:pt x="10397" y="3624"/>
                      <a:pt x="10397" y="3813"/>
                    </a:cubicBezTo>
                    <a:cubicBezTo>
                      <a:pt x="10397" y="4002"/>
                      <a:pt x="10239" y="4159"/>
                      <a:pt x="10050" y="4159"/>
                    </a:cubicBezTo>
                    <a:lnTo>
                      <a:pt x="6553" y="4159"/>
                    </a:lnTo>
                    <a:cubicBezTo>
                      <a:pt x="6333" y="4159"/>
                      <a:pt x="6175" y="4002"/>
                      <a:pt x="6175" y="3813"/>
                    </a:cubicBezTo>
                    <a:cubicBezTo>
                      <a:pt x="6175" y="3624"/>
                      <a:pt x="6333" y="3466"/>
                      <a:pt x="6553" y="3466"/>
                    </a:cubicBezTo>
                    <a:close/>
                    <a:moveTo>
                      <a:pt x="10050" y="4821"/>
                    </a:moveTo>
                    <a:cubicBezTo>
                      <a:pt x="10239" y="4821"/>
                      <a:pt x="10397" y="4978"/>
                      <a:pt x="10397" y="5199"/>
                    </a:cubicBezTo>
                    <a:cubicBezTo>
                      <a:pt x="10397" y="5388"/>
                      <a:pt x="10239" y="5546"/>
                      <a:pt x="10050" y="5546"/>
                    </a:cubicBezTo>
                    <a:lnTo>
                      <a:pt x="6553" y="5546"/>
                    </a:lnTo>
                    <a:cubicBezTo>
                      <a:pt x="6333" y="5546"/>
                      <a:pt x="6175" y="5388"/>
                      <a:pt x="6175" y="5199"/>
                    </a:cubicBezTo>
                    <a:cubicBezTo>
                      <a:pt x="6175" y="4978"/>
                      <a:pt x="6333" y="4821"/>
                      <a:pt x="6553" y="4821"/>
                    </a:cubicBezTo>
                    <a:close/>
                    <a:moveTo>
                      <a:pt x="3403" y="1418"/>
                    </a:moveTo>
                    <a:cubicBezTo>
                      <a:pt x="4127" y="1418"/>
                      <a:pt x="4757" y="2049"/>
                      <a:pt x="4757" y="2773"/>
                    </a:cubicBezTo>
                    <a:cubicBezTo>
                      <a:pt x="4757" y="3151"/>
                      <a:pt x="4600" y="3498"/>
                      <a:pt x="4379" y="3718"/>
                    </a:cubicBezTo>
                    <a:cubicBezTo>
                      <a:pt x="5009" y="4065"/>
                      <a:pt x="5451" y="4758"/>
                      <a:pt x="5451" y="5546"/>
                    </a:cubicBezTo>
                    <a:lnTo>
                      <a:pt x="5451" y="5892"/>
                    </a:lnTo>
                    <a:lnTo>
                      <a:pt x="5514" y="5892"/>
                    </a:lnTo>
                    <a:cubicBezTo>
                      <a:pt x="5514" y="6081"/>
                      <a:pt x="5356" y="6239"/>
                      <a:pt x="5167" y="6239"/>
                    </a:cubicBezTo>
                    <a:lnTo>
                      <a:pt x="1701" y="6239"/>
                    </a:lnTo>
                    <a:cubicBezTo>
                      <a:pt x="1512" y="6239"/>
                      <a:pt x="1355" y="6081"/>
                      <a:pt x="1355" y="5892"/>
                    </a:cubicBezTo>
                    <a:lnTo>
                      <a:pt x="1355" y="5546"/>
                    </a:lnTo>
                    <a:cubicBezTo>
                      <a:pt x="1355" y="4758"/>
                      <a:pt x="1764" y="4096"/>
                      <a:pt x="2395" y="3718"/>
                    </a:cubicBezTo>
                    <a:cubicBezTo>
                      <a:pt x="2174" y="3498"/>
                      <a:pt x="2016" y="3151"/>
                      <a:pt x="2016" y="2773"/>
                    </a:cubicBezTo>
                    <a:cubicBezTo>
                      <a:pt x="2016" y="2049"/>
                      <a:pt x="2647" y="1418"/>
                      <a:pt x="3403" y="1418"/>
                    </a:cubicBezTo>
                    <a:close/>
                    <a:moveTo>
                      <a:pt x="1040" y="1"/>
                    </a:moveTo>
                    <a:cubicBezTo>
                      <a:pt x="441" y="1"/>
                      <a:pt x="0" y="473"/>
                      <a:pt x="0" y="1009"/>
                    </a:cubicBezTo>
                    <a:lnTo>
                      <a:pt x="0" y="6554"/>
                    </a:lnTo>
                    <a:cubicBezTo>
                      <a:pt x="0" y="7152"/>
                      <a:pt x="473" y="7593"/>
                      <a:pt x="1040" y="7593"/>
                    </a:cubicBezTo>
                    <a:lnTo>
                      <a:pt x="10806" y="7593"/>
                    </a:lnTo>
                    <a:cubicBezTo>
                      <a:pt x="11373" y="7593"/>
                      <a:pt x="11815" y="7121"/>
                      <a:pt x="11815" y="6554"/>
                    </a:cubicBezTo>
                    <a:lnTo>
                      <a:pt x="11815" y="1009"/>
                    </a:lnTo>
                    <a:cubicBezTo>
                      <a:pt x="11783" y="473"/>
                      <a:pt x="11310" y="1"/>
                      <a:pt x="10743" y="1"/>
                    </a:cubicBezTo>
                    <a:lnTo>
                      <a:pt x="7593" y="1"/>
                    </a:lnTo>
                    <a:lnTo>
                      <a:pt x="7593" y="347"/>
                    </a:lnTo>
                    <a:cubicBezTo>
                      <a:pt x="7593" y="946"/>
                      <a:pt x="7120" y="1355"/>
                      <a:pt x="6585" y="1355"/>
                    </a:cubicBezTo>
                    <a:lnTo>
                      <a:pt x="5198" y="1355"/>
                    </a:lnTo>
                    <a:cubicBezTo>
                      <a:pt x="4600" y="1355"/>
                      <a:pt x="4190" y="883"/>
                      <a:pt x="4190" y="347"/>
                    </a:cubicBezTo>
                    <a:lnTo>
                      <a:pt x="4190" y="1"/>
                    </a:lnTo>
                    <a:close/>
                  </a:path>
                </a:pathLst>
              </a:custGeom>
              <a:grpFill/>
              <a:ln>
                <a:noFill/>
              </a:ln>
            </p:spPr>
            <p:txBody>
              <a:bodyPr spcFirstLastPara="1" wrap="square" lIns="68569" tIns="68569" rIns="68569" bIns="68569" anchor="ctr" anchorCtr="0">
                <a:noAutofit/>
              </a:bodyPr>
              <a:lstStyle/>
              <a:p>
                <a:endParaRPr sz="1050"/>
              </a:p>
            </p:txBody>
          </p:sp>
          <p:sp>
            <p:nvSpPr>
              <p:cNvPr id="607" name="Google Shape;10301;p74"/>
              <p:cNvSpPr/>
              <p:nvPr/>
            </p:nvSpPr>
            <p:spPr>
              <a:xfrm>
                <a:off x="4714975" y="3287125"/>
                <a:ext cx="122100" cy="70125"/>
              </a:xfrm>
              <a:custGeom>
                <a:avLst/>
                <a:gdLst/>
                <a:ahLst/>
                <a:cxnLst/>
                <a:rect l="l" t="t" r="r" b="b"/>
                <a:pathLst>
                  <a:path w="4884" h="2805" extrusionOk="0">
                    <a:moveTo>
                      <a:pt x="693" y="1"/>
                    </a:moveTo>
                    <a:cubicBezTo>
                      <a:pt x="315" y="1"/>
                      <a:pt x="0" y="316"/>
                      <a:pt x="0" y="725"/>
                    </a:cubicBezTo>
                    <a:cubicBezTo>
                      <a:pt x="0" y="1104"/>
                      <a:pt x="315" y="1419"/>
                      <a:pt x="693" y="1419"/>
                    </a:cubicBezTo>
                    <a:lnTo>
                      <a:pt x="1418" y="1419"/>
                    </a:lnTo>
                    <a:lnTo>
                      <a:pt x="1418" y="2458"/>
                    </a:lnTo>
                    <a:cubicBezTo>
                      <a:pt x="1386" y="2647"/>
                      <a:pt x="1544" y="2805"/>
                      <a:pt x="1733" y="2805"/>
                    </a:cubicBezTo>
                    <a:lnTo>
                      <a:pt x="3119" y="2805"/>
                    </a:lnTo>
                    <a:cubicBezTo>
                      <a:pt x="3308" y="2805"/>
                      <a:pt x="3466" y="2647"/>
                      <a:pt x="3466" y="2458"/>
                    </a:cubicBezTo>
                    <a:lnTo>
                      <a:pt x="3466" y="1419"/>
                    </a:lnTo>
                    <a:lnTo>
                      <a:pt x="4159" y="1419"/>
                    </a:lnTo>
                    <a:cubicBezTo>
                      <a:pt x="4568" y="1419"/>
                      <a:pt x="4883" y="1104"/>
                      <a:pt x="4883" y="725"/>
                    </a:cubicBezTo>
                    <a:cubicBezTo>
                      <a:pt x="4883" y="316"/>
                      <a:pt x="4568" y="1"/>
                      <a:pt x="4159" y="1"/>
                    </a:cubicBezTo>
                    <a:close/>
                  </a:path>
                </a:pathLst>
              </a:custGeom>
              <a:grpFill/>
              <a:ln>
                <a:noFill/>
              </a:ln>
            </p:spPr>
            <p:txBody>
              <a:bodyPr spcFirstLastPara="1" wrap="square" lIns="68569" tIns="68569" rIns="68569" bIns="68569" anchor="ctr" anchorCtr="0">
                <a:noAutofit/>
              </a:bodyPr>
              <a:lstStyle/>
              <a:p>
                <a:endParaRPr sz="1050"/>
              </a:p>
            </p:txBody>
          </p:sp>
          <p:sp>
            <p:nvSpPr>
              <p:cNvPr id="608" name="Google Shape;10302;p74"/>
              <p:cNvSpPr/>
              <p:nvPr/>
            </p:nvSpPr>
            <p:spPr>
              <a:xfrm>
                <a:off x="4732300" y="3235150"/>
                <a:ext cx="86650" cy="35475"/>
              </a:xfrm>
              <a:custGeom>
                <a:avLst/>
                <a:gdLst/>
                <a:ahLst/>
                <a:cxnLst/>
                <a:rect l="l" t="t" r="r" b="b"/>
                <a:pathLst>
                  <a:path w="3466" h="1419" extrusionOk="0">
                    <a:moveTo>
                      <a:pt x="378" y="1"/>
                    </a:moveTo>
                    <a:cubicBezTo>
                      <a:pt x="158" y="1"/>
                      <a:pt x="0" y="158"/>
                      <a:pt x="0" y="347"/>
                    </a:cubicBezTo>
                    <a:lnTo>
                      <a:pt x="0" y="1418"/>
                    </a:lnTo>
                    <a:lnTo>
                      <a:pt x="3466" y="1418"/>
                    </a:lnTo>
                    <a:lnTo>
                      <a:pt x="3466" y="347"/>
                    </a:lnTo>
                    <a:cubicBezTo>
                      <a:pt x="3466" y="158"/>
                      <a:pt x="3308" y="1"/>
                      <a:pt x="3119"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609" name="Google Shape;10352;p74"/>
            <p:cNvGrpSpPr/>
            <p:nvPr/>
          </p:nvGrpSpPr>
          <p:grpSpPr>
            <a:xfrm>
              <a:off x="7091248" y="2653393"/>
              <a:ext cx="670064" cy="672439"/>
              <a:chOff x="4991425" y="3234750"/>
              <a:chExt cx="296175" cy="297225"/>
            </a:xfrm>
            <a:grpFill/>
          </p:grpSpPr>
          <p:sp>
            <p:nvSpPr>
              <p:cNvPr id="610" name="Google Shape;10353;p74"/>
              <p:cNvSpPr/>
              <p:nvPr/>
            </p:nvSpPr>
            <p:spPr>
              <a:xfrm>
                <a:off x="5077275" y="3304450"/>
                <a:ext cx="122100" cy="99275"/>
              </a:xfrm>
              <a:custGeom>
                <a:avLst/>
                <a:gdLst/>
                <a:ahLst/>
                <a:cxnLst/>
                <a:rect l="l" t="t" r="r" b="b"/>
                <a:pathLst>
                  <a:path w="4884" h="3971" extrusionOk="0">
                    <a:moveTo>
                      <a:pt x="2426" y="1"/>
                    </a:moveTo>
                    <a:cubicBezTo>
                      <a:pt x="1103" y="1"/>
                      <a:pt x="0" y="1104"/>
                      <a:pt x="0" y="2427"/>
                    </a:cubicBezTo>
                    <a:cubicBezTo>
                      <a:pt x="0" y="3025"/>
                      <a:pt x="190" y="3530"/>
                      <a:pt x="536" y="3971"/>
                    </a:cubicBezTo>
                    <a:cubicBezTo>
                      <a:pt x="820" y="3624"/>
                      <a:pt x="1103" y="3309"/>
                      <a:pt x="1481" y="3057"/>
                    </a:cubicBezTo>
                    <a:cubicBezTo>
                      <a:pt x="1261" y="2805"/>
                      <a:pt x="1103" y="2458"/>
                      <a:pt x="1103" y="2112"/>
                    </a:cubicBezTo>
                    <a:cubicBezTo>
                      <a:pt x="1103" y="1356"/>
                      <a:pt x="1733" y="726"/>
                      <a:pt x="2489" y="726"/>
                    </a:cubicBezTo>
                    <a:cubicBezTo>
                      <a:pt x="3214" y="726"/>
                      <a:pt x="3844" y="1356"/>
                      <a:pt x="3844" y="2112"/>
                    </a:cubicBezTo>
                    <a:cubicBezTo>
                      <a:pt x="3844" y="2458"/>
                      <a:pt x="3687" y="2805"/>
                      <a:pt x="3466" y="3057"/>
                    </a:cubicBezTo>
                    <a:cubicBezTo>
                      <a:pt x="3844" y="3246"/>
                      <a:pt x="4128" y="3561"/>
                      <a:pt x="4317" y="3971"/>
                    </a:cubicBezTo>
                    <a:cubicBezTo>
                      <a:pt x="4695" y="3530"/>
                      <a:pt x="4884" y="3025"/>
                      <a:pt x="4884" y="2427"/>
                    </a:cubicBezTo>
                    <a:cubicBezTo>
                      <a:pt x="4884" y="1104"/>
                      <a:pt x="3781" y="1"/>
                      <a:pt x="2426" y="1"/>
                    </a:cubicBezTo>
                    <a:close/>
                  </a:path>
                </a:pathLst>
              </a:custGeom>
              <a:grpFill/>
              <a:ln>
                <a:noFill/>
              </a:ln>
            </p:spPr>
            <p:txBody>
              <a:bodyPr spcFirstLastPara="1" wrap="square" lIns="68569" tIns="68569" rIns="68569" bIns="68569" anchor="ctr" anchorCtr="0">
                <a:noAutofit/>
              </a:bodyPr>
              <a:lstStyle/>
              <a:p>
                <a:endParaRPr sz="1050"/>
              </a:p>
            </p:txBody>
          </p:sp>
          <p:sp>
            <p:nvSpPr>
              <p:cNvPr id="611" name="Google Shape;10354;p74"/>
              <p:cNvSpPr/>
              <p:nvPr/>
            </p:nvSpPr>
            <p:spPr>
              <a:xfrm>
                <a:off x="5121375" y="3339900"/>
                <a:ext cx="35475" cy="35475"/>
              </a:xfrm>
              <a:custGeom>
                <a:avLst/>
                <a:gdLst/>
                <a:ahLst/>
                <a:cxnLst/>
                <a:rect l="l" t="t" r="r" b="b"/>
                <a:pathLst>
                  <a:path w="1419" h="1419" extrusionOk="0">
                    <a:moveTo>
                      <a:pt x="725" y="1"/>
                    </a:moveTo>
                    <a:cubicBezTo>
                      <a:pt x="316" y="1"/>
                      <a:pt x="1" y="316"/>
                      <a:pt x="1" y="694"/>
                    </a:cubicBezTo>
                    <a:cubicBezTo>
                      <a:pt x="1" y="1103"/>
                      <a:pt x="316" y="1418"/>
                      <a:pt x="725" y="1418"/>
                    </a:cubicBezTo>
                    <a:cubicBezTo>
                      <a:pt x="1103" y="1418"/>
                      <a:pt x="1418" y="1103"/>
                      <a:pt x="1418" y="694"/>
                    </a:cubicBezTo>
                    <a:cubicBezTo>
                      <a:pt x="1418" y="316"/>
                      <a:pt x="1103" y="1"/>
                      <a:pt x="725" y="1"/>
                    </a:cubicBezTo>
                    <a:close/>
                  </a:path>
                </a:pathLst>
              </a:custGeom>
              <a:grpFill/>
              <a:ln>
                <a:noFill/>
              </a:ln>
            </p:spPr>
            <p:txBody>
              <a:bodyPr spcFirstLastPara="1" wrap="square" lIns="68569" tIns="68569" rIns="68569" bIns="68569" anchor="ctr" anchorCtr="0">
                <a:noAutofit/>
              </a:bodyPr>
              <a:lstStyle/>
              <a:p>
                <a:endParaRPr sz="1050"/>
              </a:p>
            </p:txBody>
          </p:sp>
          <p:sp>
            <p:nvSpPr>
              <p:cNvPr id="612" name="Google Shape;10355;p74"/>
              <p:cNvSpPr/>
              <p:nvPr/>
            </p:nvSpPr>
            <p:spPr>
              <a:xfrm>
                <a:off x="5009550" y="3234750"/>
                <a:ext cx="259150" cy="261125"/>
              </a:xfrm>
              <a:custGeom>
                <a:avLst/>
                <a:gdLst/>
                <a:ahLst/>
                <a:cxnLst/>
                <a:rect l="l" t="t" r="r" b="b"/>
                <a:pathLst>
                  <a:path w="10366" h="10445" extrusionOk="0">
                    <a:moveTo>
                      <a:pt x="5198" y="2159"/>
                    </a:moveTo>
                    <a:cubicBezTo>
                      <a:pt x="6931" y="2159"/>
                      <a:pt x="8286" y="3514"/>
                      <a:pt x="8286" y="5246"/>
                    </a:cubicBezTo>
                    <a:cubicBezTo>
                      <a:pt x="8286" y="6916"/>
                      <a:pt x="6931" y="8365"/>
                      <a:pt x="5198" y="8365"/>
                    </a:cubicBezTo>
                    <a:cubicBezTo>
                      <a:pt x="3340" y="8365"/>
                      <a:pt x="2079" y="6822"/>
                      <a:pt x="2079" y="5246"/>
                    </a:cubicBezTo>
                    <a:cubicBezTo>
                      <a:pt x="2079" y="3514"/>
                      <a:pt x="3497" y="2159"/>
                      <a:pt x="5198" y="2159"/>
                    </a:cubicBezTo>
                    <a:close/>
                    <a:moveTo>
                      <a:pt x="5167" y="1"/>
                    </a:moveTo>
                    <a:cubicBezTo>
                      <a:pt x="5088" y="1"/>
                      <a:pt x="5009" y="17"/>
                      <a:pt x="4946" y="48"/>
                    </a:cubicBezTo>
                    <a:lnTo>
                      <a:pt x="4001" y="836"/>
                    </a:lnTo>
                    <a:lnTo>
                      <a:pt x="2773" y="678"/>
                    </a:lnTo>
                    <a:cubicBezTo>
                      <a:pt x="2756" y="675"/>
                      <a:pt x="2739" y="673"/>
                      <a:pt x="2723" y="673"/>
                    </a:cubicBezTo>
                    <a:cubicBezTo>
                      <a:pt x="2583" y="673"/>
                      <a:pt x="2454" y="786"/>
                      <a:pt x="2426" y="899"/>
                    </a:cubicBezTo>
                    <a:lnTo>
                      <a:pt x="1953" y="2033"/>
                    </a:lnTo>
                    <a:lnTo>
                      <a:pt x="819" y="2505"/>
                    </a:lnTo>
                    <a:cubicBezTo>
                      <a:pt x="662" y="2568"/>
                      <a:pt x="567" y="2694"/>
                      <a:pt x="630" y="2852"/>
                    </a:cubicBezTo>
                    <a:lnTo>
                      <a:pt x="788" y="4081"/>
                    </a:lnTo>
                    <a:lnTo>
                      <a:pt x="32" y="5026"/>
                    </a:lnTo>
                    <a:cubicBezTo>
                      <a:pt x="0" y="5183"/>
                      <a:pt x="0" y="5341"/>
                      <a:pt x="63" y="5467"/>
                    </a:cubicBezTo>
                    <a:lnTo>
                      <a:pt x="819" y="6381"/>
                    </a:lnTo>
                    <a:lnTo>
                      <a:pt x="662" y="7609"/>
                    </a:lnTo>
                    <a:cubicBezTo>
                      <a:pt x="630" y="7767"/>
                      <a:pt x="725" y="7924"/>
                      <a:pt x="851" y="7956"/>
                    </a:cubicBezTo>
                    <a:lnTo>
                      <a:pt x="1985" y="8428"/>
                    </a:lnTo>
                    <a:lnTo>
                      <a:pt x="2457" y="9594"/>
                    </a:lnTo>
                    <a:cubicBezTo>
                      <a:pt x="2536" y="9725"/>
                      <a:pt x="2637" y="9791"/>
                      <a:pt x="2741" y="9791"/>
                    </a:cubicBezTo>
                    <a:cubicBezTo>
                      <a:pt x="2762" y="9791"/>
                      <a:pt x="2783" y="9788"/>
                      <a:pt x="2804" y="9783"/>
                    </a:cubicBezTo>
                    <a:lnTo>
                      <a:pt x="4033" y="9626"/>
                    </a:lnTo>
                    <a:lnTo>
                      <a:pt x="4978" y="10382"/>
                    </a:lnTo>
                    <a:cubicBezTo>
                      <a:pt x="5072" y="10413"/>
                      <a:pt x="5104" y="10445"/>
                      <a:pt x="5167" y="10445"/>
                    </a:cubicBezTo>
                    <a:cubicBezTo>
                      <a:pt x="5261" y="10445"/>
                      <a:pt x="5324" y="10413"/>
                      <a:pt x="5387" y="10382"/>
                    </a:cubicBezTo>
                    <a:lnTo>
                      <a:pt x="6333" y="9626"/>
                    </a:lnTo>
                    <a:lnTo>
                      <a:pt x="7530" y="9783"/>
                    </a:lnTo>
                    <a:cubicBezTo>
                      <a:pt x="7687" y="9783"/>
                      <a:pt x="7876" y="9689"/>
                      <a:pt x="7908" y="9594"/>
                    </a:cubicBezTo>
                    <a:lnTo>
                      <a:pt x="8380" y="8428"/>
                    </a:lnTo>
                    <a:lnTo>
                      <a:pt x="9515" y="7956"/>
                    </a:lnTo>
                    <a:cubicBezTo>
                      <a:pt x="9672" y="7893"/>
                      <a:pt x="9735" y="7767"/>
                      <a:pt x="9704" y="7609"/>
                    </a:cubicBezTo>
                    <a:lnTo>
                      <a:pt x="9546" y="6381"/>
                    </a:lnTo>
                    <a:lnTo>
                      <a:pt x="10302" y="5467"/>
                    </a:lnTo>
                    <a:cubicBezTo>
                      <a:pt x="10365" y="5341"/>
                      <a:pt x="10365" y="5120"/>
                      <a:pt x="10302" y="5026"/>
                    </a:cubicBezTo>
                    <a:lnTo>
                      <a:pt x="9546" y="4081"/>
                    </a:lnTo>
                    <a:lnTo>
                      <a:pt x="9704" y="2852"/>
                    </a:lnTo>
                    <a:cubicBezTo>
                      <a:pt x="9735" y="2694"/>
                      <a:pt x="9641" y="2537"/>
                      <a:pt x="9515" y="2505"/>
                    </a:cubicBezTo>
                    <a:lnTo>
                      <a:pt x="8380" y="2033"/>
                    </a:lnTo>
                    <a:lnTo>
                      <a:pt x="7908" y="899"/>
                    </a:lnTo>
                    <a:cubicBezTo>
                      <a:pt x="7826" y="762"/>
                      <a:pt x="7719" y="672"/>
                      <a:pt x="7589" y="672"/>
                    </a:cubicBezTo>
                    <a:cubicBezTo>
                      <a:pt x="7570" y="672"/>
                      <a:pt x="7550" y="674"/>
                      <a:pt x="7530" y="678"/>
                    </a:cubicBezTo>
                    <a:lnTo>
                      <a:pt x="6333" y="836"/>
                    </a:lnTo>
                    <a:lnTo>
                      <a:pt x="5387" y="48"/>
                    </a:lnTo>
                    <a:cubicBezTo>
                      <a:pt x="5324" y="17"/>
                      <a:pt x="5246" y="1"/>
                      <a:pt x="5167" y="1"/>
                    </a:cubicBezTo>
                    <a:close/>
                  </a:path>
                </a:pathLst>
              </a:custGeom>
              <a:grpFill/>
              <a:ln>
                <a:noFill/>
              </a:ln>
            </p:spPr>
            <p:txBody>
              <a:bodyPr spcFirstLastPara="1" wrap="square" lIns="68569" tIns="68569" rIns="68569" bIns="68569" anchor="ctr" anchorCtr="0">
                <a:noAutofit/>
              </a:bodyPr>
              <a:lstStyle/>
              <a:p>
                <a:endParaRPr sz="1050"/>
              </a:p>
            </p:txBody>
          </p:sp>
          <p:sp>
            <p:nvSpPr>
              <p:cNvPr id="613" name="Google Shape;10356;p74"/>
              <p:cNvSpPr/>
              <p:nvPr/>
            </p:nvSpPr>
            <p:spPr>
              <a:xfrm>
                <a:off x="5105625" y="3391900"/>
                <a:ext cx="66975" cy="34675"/>
              </a:xfrm>
              <a:custGeom>
                <a:avLst/>
                <a:gdLst/>
                <a:ahLst/>
                <a:cxnLst/>
                <a:rect l="l" t="t" r="r" b="b"/>
                <a:pathLst>
                  <a:path w="2679" h="1387" extrusionOk="0">
                    <a:moveTo>
                      <a:pt x="1355" y="0"/>
                    </a:moveTo>
                    <a:cubicBezTo>
                      <a:pt x="725" y="0"/>
                      <a:pt x="190" y="441"/>
                      <a:pt x="1" y="977"/>
                    </a:cubicBezTo>
                    <a:cubicBezTo>
                      <a:pt x="410" y="1229"/>
                      <a:pt x="820" y="1386"/>
                      <a:pt x="1355" y="1386"/>
                    </a:cubicBezTo>
                    <a:cubicBezTo>
                      <a:pt x="1859" y="1386"/>
                      <a:pt x="2301" y="1229"/>
                      <a:pt x="2679" y="977"/>
                    </a:cubicBezTo>
                    <a:cubicBezTo>
                      <a:pt x="2521" y="410"/>
                      <a:pt x="1985" y="0"/>
                      <a:pt x="1355" y="0"/>
                    </a:cubicBezTo>
                    <a:close/>
                  </a:path>
                </a:pathLst>
              </a:custGeom>
              <a:grpFill/>
              <a:ln>
                <a:noFill/>
              </a:ln>
            </p:spPr>
            <p:txBody>
              <a:bodyPr spcFirstLastPara="1" wrap="square" lIns="68569" tIns="68569" rIns="68569" bIns="68569" anchor="ctr" anchorCtr="0">
                <a:noAutofit/>
              </a:bodyPr>
              <a:lstStyle/>
              <a:p>
                <a:endParaRPr sz="1050"/>
              </a:p>
            </p:txBody>
          </p:sp>
          <p:sp>
            <p:nvSpPr>
              <p:cNvPr id="614" name="Google Shape;10357;p74"/>
              <p:cNvSpPr/>
              <p:nvPr/>
            </p:nvSpPr>
            <p:spPr>
              <a:xfrm>
                <a:off x="5192275" y="3443075"/>
                <a:ext cx="95325" cy="86975"/>
              </a:xfrm>
              <a:custGeom>
                <a:avLst/>
                <a:gdLst/>
                <a:ahLst/>
                <a:cxnLst/>
                <a:rect l="l" t="t" r="r" b="b"/>
                <a:pathLst>
                  <a:path w="3813" h="3479" extrusionOk="0">
                    <a:moveTo>
                      <a:pt x="2867" y="1"/>
                    </a:moveTo>
                    <a:cubicBezTo>
                      <a:pt x="2741" y="127"/>
                      <a:pt x="2647" y="221"/>
                      <a:pt x="2489" y="284"/>
                    </a:cubicBezTo>
                    <a:lnTo>
                      <a:pt x="1607" y="631"/>
                    </a:lnTo>
                    <a:lnTo>
                      <a:pt x="1260" y="1482"/>
                    </a:lnTo>
                    <a:cubicBezTo>
                      <a:pt x="1103" y="1891"/>
                      <a:pt x="693" y="2112"/>
                      <a:pt x="284" y="2112"/>
                    </a:cubicBezTo>
                    <a:lnTo>
                      <a:pt x="158" y="2112"/>
                    </a:lnTo>
                    <a:lnTo>
                      <a:pt x="0" y="2080"/>
                    </a:lnTo>
                    <a:lnTo>
                      <a:pt x="1166" y="3372"/>
                    </a:lnTo>
                    <a:cubicBezTo>
                      <a:pt x="1237" y="3443"/>
                      <a:pt x="1343" y="3478"/>
                      <a:pt x="1445" y="3478"/>
                    </a:cubicBezTo>
                    <a:cubicBezTo>
                      <a:pt x="1479" y="3478"/>
                      <a:pt x="1512" y="3474"/>
                      <a:pt x="1544" y="3466"/>
                    </a:cubicBezTo>
                    <a:cubicBezTo>
                      <a:pt x="1638" y="3403"/>
                      <a:pt x="1764" y="3340"/>
                      <a:pt x="1764" y="3183"/>
                    </a:cubicBezTo>
                    <a:lnTo>
                      <a:pt x="2080" y="1639"/>
                    </a:lnTo>
                    <a:lnTo>
                      <a:pt x="3497" y="1324"/>
                    </a:lnTo>
                    <a:cubicBezTo>
                      <a:pt x="3532" y="1338"/>
                      <a:pt x="3563" y="1344"/>
                      <a:pt x="3592" y="1344"/>
                    </a:cubicBezTo>
                    <a:cubicBezTo>
                      <a:pt x="3693" y="1344"/>
                      <a:pt x="3756" y="1265"/>
                      <a:pt x="3781" y="1167"/>
                    </a:cubicBezTo>
                    <a:cubicBezTo>
                      <a:pt x="3812" y="1072"/>
                      <a:pt x="3781" y="946"/>
                      <a:pt x="3686" y="820"/>
                    </a:cubicBezTo>
                    <a:lnTo>
                      <a:pt x="2867" y="1"/>
                    </a:lnTo>
                    <a:close/>
                  </a:path>
                </a:pathLst>
              </a:custGeom>
              <a:grpFill/>
              <a:ln>
                <a:noFill/>
              </a:ln>
            </p:spPr>
            <p:txBody>
              <a:bodyPr spcFirstLastPara="1" wrap="square" lIns="68569" tIns="68569" rIns="68569" bIns="68569" anchor="ctr" anchorCtr="0">
                <a:noAutofit/>
              </a:bodyPr>
              <a:lstStyle/>
              <a:p>
                <a:endParaRPr sz="1050"/>
              </a:p>
            </p:txBody>
          </p:sp>
          <p:sp>
            <p:nvSpPr>
              <p:cNvPr id="615" name="Google Shape;10358;p74"/>
              <p:cNvSpPr/>
              <p:nvPr/>
            </p:nvSpPr>
            <p:spPr>
              <a:xfrm>
                <a:off x="4991425" y="3444650"/>
                <a:ext cx="95325" cy="87325"/>
              </a:xfrm>
              <a:custGeom>
                <a:avLst/>
                <a:gdLst/>
                <a:ahLst/>
                <a:cxnLst/>
                <a:rect l="l" t="t" r="r" b="b"/>
                <a:pathLst>
                  <a:path w="3813" h="3493" extrusionOk="0">
                    <a:moveTo>
                      <a:pt x="946" y="1"/>
                    </a:moveTo>
                    <a:lnTo>
                      <a:pt x="126" y="851"/>
                    </a:lnTo>
                    <a:cubicBezTo>
                      <a:pt x="0" y="851"/>
                      <a:pt x="0" y="1009"/>
                      <a:pt x="32" y="1104"/>
                    </a:cubicBezTo>
                    <a:cubicBezTo>
                      <a:pt x="95" y="1230"/>
                      <a:pt x="158" y="1324"/>
                      <a:pt x="315" y="1356"/>
                    </a:cubicBezTo>
                    <a:lnTo>
                      <a:pt x="1733" y="1671"/>
                    </a:lnTo>
                    <a:lnTo>
                      <a:pt x="2048" y="3214"/>
                    </a:lnTo>
                    <a:cubicBezTo>
                      <a:pt x="2080" y="3309"/>
                      <a:pt x="2174" y="3435"/>
                      <a:pt x="2300" y="3466"/>
                    </a:cubicBezTo>
                    <a:cubicBezTo>
                      <a:pt x="2328" y="3485"/>
                      <a:pt x="2361" y="3492"/>
                      <a:pt x="2396" y="3492"/>
                    </a:cubicBezTo>
                    <a:cubicBezTo>
                      <a:pt x="2482" y="3492"/>
                      <a:pt x="2580" y="3448"/>
                      <a:pt x="2647" y="3403"/>
                    </a:cubicBezTo>
                    <a:lnTo>
                      <a:pt x="3813" y="2112"/>
                    </a:lnTo>
                    <a:lnTo>
                      <a:pt x="3813" y="2112"/>
                    </a:lnTo>
                    <a:lnTo>
                      <a:pt x="3624" y="2143"/>
                    </a:lnTo>
                    <a:lnTo>
                      <a:pt x="3561" y="2143"/>
                    </a:lnTo>
                    <a:cubicBezTo>
                      <a:pt x="3119" y="2143"/>
                      <a:pt x="2773" y="1891"/>
                      <a:pt x="2552" y="1513"/>
                    </a:cubicBezTo>
                    <a:lnTo>
                      <a:pt x="2206" y="631"/>
                    </a:lnTo>
                    <a:lnTo>
                      <a:pt x="1355" y="284"/>
                    </a:lnTo>
                    <a:cubicBezTo>
                      <a:pt x="1198" y="221"/>
                      <a:pt x="1072" y="127"/>
                      <a:pt x="946"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616" name="Google Shape;10390;p74"/>
            <p:cNvGrpSpPr/>
            <p:nvPr/>
          </p:nvGrpSpPr>
          <p:grpSpPr>
            <a:xfrm>
              <a:off x="4171826" y="2668927"/>
              <a:ext cx="670064" cy="670064"/>
              <a:chOff x="3497300" y="3227275"/>
              <a:chExt cx="296175" cy="296175"/>
            </a:xfrm>
            <a:grpFill/>
          </p:grpSpPr>
          <p:sp>
            <p:nvSpPr>
              <p:cNvPr id="617" name="Google Shape;10391;p74"/>
              <p:cNvSpPr/>
              <p:nvPr/>
            </p:nvSpPr>
            <p:spPr>
              <a:xfrm>
                <a:off x="3609925" y="3339900"/>
                <a:ext cx="69350" cy="68550"/>
              </a:xfrm>
              <a:custGeom>
                <a:avLst/>
                <a:gdLst/>
                <a:ahLst/>
                <a:cxnLst/>
                <a:rect l="l" t="t" r="r" b="b"/>
                <a:pathLst>
                  <a:path w="2774" h="2742" extrusionOk="0">
                    <a:moveTo>
                      <a:pt x="1387" y="1"/>
                    </a:moveTo>
                    <a:cubicBezTo>
                      <a:pt x="631" y="1"/>
                      <a:pt x="1" y="631"/>
                      <a:pt x="1" y="1355"/>
                    </a:cubicBezTo>
                    <a:cubicBezTo>
                      <a:pt x="1" y="2112"/>
                      <a:pt x="631" y="2742"/>
                      <a:pt x="1387" y="2742"/>
                    </a:cubicBezTo>
                    <a:cubicBezTo>
                      <a:pt x="2143" y="2742"/>
                      <a:pt x="2773" y="2112"/>
                      <a:pt x="2773" y="1355"/>
                    </a:cubicBezTo>
                    <a:cubicBezTo>
                      <a:pt x="2773" y="631"/>
                      <a:pt x="2143" y="1"/>
                      <a:pt x="1387" y="1"/>
                    </a:cubicBezTo>
                    <a:close/>
                  </a:path>
                </a:pathLst>
              </a:custGeom>
              <a:grpFill/>
              <a:ln>
                <a:noFill/>
              </a:ln>
            </p:spPr>
            <p:txBody>
              <a:bodyPr spcFirstLastPara="1" wrap="square" lIns="68569" tIns="68569" rIns="68569" bIns="68569" anchor="ctr" anchorCtr="0">
                <a:noAutofit/>
              </a:bodyPr>
              <a:lstStyle/>
              <a:p>
                <a:endParaRPr sz="1050"/>
              </a:p>
            </p:txBody>
          </p:sp>
          <p:sp>
            <p:nvSpPr>
              <p:cNvPr id="618" name="Google Shape;10392;p74"/>
              <p:cNvSpPr/>
              <p:nvPr/>
            </p:nvSpPr>
            <p:spPr>
              <a:xfrm>
                <a:off x="3531175" y="3227275"/>
                <a:ext cx="86650" cy="86675"/>
              </a:xfrm>
              <a:custGeom>
                <a:avLst/>
                <a:gdLst/>
                <a:ahLst/>
                <a:cxnLst/>
                <a:rect l="l" t="t" r="r" b="b"/>
                <a:pathLst>
                  <a:path w="3466" h="3467" extrusionOk="0">
                    <a:moveTo>
                      <a:pt x="1733" y="1"/>
                    </a:moveTo>
                    <a:cubicBezTo>
                      <a:pt x="788" y="1"/>
                      <a:pt x="0" y="788"/>
                      <a:pt x="0" y="1733"/>
                    </a:cubicBezTo>
                    <a:cubicBezTo>
                      <a:pt x="0" y="2678"/>
                      <a:pt x="788" y="3466"/>
                      <a:pt x="1733" y="3466"/>
                    </a:cubicBezTo>
                    <a:cubicBezTo>
                      <a:pt x="2741" y="3466"/>
                      <a:pt x="3466" y="2678"/>
                      <a:pt x="3466" y="1733"/>
                    </a:cubicBezTo>
                    <a:cubicBezTo>
                      <a:pt x="3466" y="788"/>
                      <a:pt x="2678" y="1"/>
                      <a:pt x="1733" y="1"/>
                    </a:cubicBezTo>
                    <a:close/>
                  </a:path>
                </a:pathLst>
              </a:custGeom>
              <a:grpFill/>
              <a:ln>
                <a:noFill/>
              </a:ln>
            </p:spPr>
            <p:txBody>
              <a:bodyPr spcFirstLastPara="1" wrap="square" lIns="68569" tIns="68569" rIns="68569" bIns="68569" anchor="ctr" anchorCtr="0">
                <a:noAutofit/>
              </a:bodyPr>
              <a:lstStyle/>
              <a:p>
                <a:endParaRPr sz="1050"/>
              </a:p>
            </p:txBody>
          </p:sp>
          <p:sp>
            <p:nvSpPr>
              <p:cNvPr id="619" name="Google Shape;10393;p74"/>
              <p:cNvSpPr/>
              <p:nvPr/>
            </p:nvSpPr>
            <p:spPr>
              <a:xfrm>
                <a:off x="3670575" y="3227275"/>
                <a:ext cx="86675" cy="86675"/>
              </a:xfrm>
              <a:custGeom>
                <a:avLst/>
                <a:gdLst/>
                <a:ahLst/>
                <a:cxnLst/>
                <a:rect l="l" t="t" r="r" b="b"/>
                <a:pathLst>
                  <a:path w="3467" h="3467" extrusionOk="0">
                    <a:moveTo>
                      <a:pt x="1733" y="1"/>
                    </a:moveTo>
                    <a:cubicBezTo>
                      <a:pt x="788" y="1"/>
                      <a:pt x="1" y="788"/>
                      <a:pt x="1" y="1733"/>
                    </a:cubicBezTo>
                    <a:cubicBezTo>
                      <a:pt x="1" y="2678"/>
                      <a:pt x="788" y="3466"/>
                      <a:pt x="1733" y="3466"/>
                    </a:cubicBezTo>
                    <a:cubicBezTo>
                      <a:pt x="2679" y="3466"/>
                      <a:pt x="3466" y="2678"/>
                      <a:pt x="3466" y="1733"/>
                    </a:cubicBezTo>
                    <a:cubicBezTo>
                      <a:pt x="3466" y="788"/>
                      <a:pt x="2679" y="1"/>
                      <a:pt x="1733" y="1"/>
                    </a:cubicBezTo>
                    <a:close/>
                  </a:path>
                </a:pathLst>
              </a:custGeom>
              <a:grpFill/>
              <a:ln>
                <a:noFill/>
              </a:ln>
            </p:spPr>
            <p:txBody>
              <a:bodyPr spcFirstLastPara="1" wrap="square" lIns="68569" tIns="68569" rIns="68569" bIns="68569" anchor="ctr" anchorCtr="0">
                <a:noAutofit/>
              </a:bodyPr>
              <a:lstStyle/>
              <a:p>
                <a:endParaRPr sz="1050"/>
              </a:p>
            </p:txBody>
          </p:sp>
          <p:sp>
            <p:nvSpPr>
              <p:cNvPr id="620" name="Google Shape;10394;p74"/>
              <p:cNvSpPr/>
              <p:nvPr/>
            </p:nvSpPr>
            <p:spPr>
              <a:xfrm>
                <a:off x="3622525" y="3421825"/>
                <a:ext cx="41775" cy="25225"/>
              </a:xfrm>
              <a:custGeom>
                <a:avLst/>
                <a:gdLst/>
                <a:ahLst/>
                <a:cxnLst/>
                <a:rect l="l" t="t" r="r" b="b"/>
                <a:pathLst>
                  <a:path w="1671" h="1009" extrusionOk="0">
                    <a:moveTo>
                      <a:pt x="1" y="0"/>
                    </a:moveTo>
                    <a:lnTo>
                      <a:pt x="851" y="1008"/>
                    </a:lnTo>
                    <a:lnTo>
                      <a:pt x="1671" y="0"/>
                    </a:lnTo>
                    <a:lnTo>
                      <a:pt x="1671" y="0"/>
                    </a:lnTo>
                    <a:cubicBezTo>
                      <a:pt x="1450" y="126"/>
                      <a:pt x="1167" y="158"/>
                      <a:pt x="851" y="158"/>
                    </a:cubicBezTo>
                    <a:cubicBezTo>
                      <a:pt x="568" y="158"/>
                      <a:pt x="284" y="95"/>
                      <a:pt x="1" y="0"/>
                    </a:cubicBezTo>
                    <a:close/>
                  </a:path>
                </a:pathLst>
              </a:custGeom>
              <a:grpFill/>
              <a:ln>
                <a:noFill/>
              </a:ln>
            </p:spPr>
            <p:txBody>
              <a:bodyPr spcFirstLastPara="1" wrap="square" lIns="68569" tIns="68569" rIns="68569" bIns="68569" anchor="ctr" anchorCtr="0">
                <a:noAutofit/>
              </a:bodyPr>
              <a:lstStyle/>
              <a:p>
                <a:endParaRPr sz="1050"/>
              </a:p>
            </p:txBody>
          </p:sp>
          <p:sp>
            <p:nvSpPr>
              <p:cNvPr id="621" name="Google Shape;10395;p74"/>
              <p:cNvSpPr/>
              <p:nvPr/>
            </p:nvSpPr>
            <p:spPr>
              <a:xfrm>
                <a:off x="3566600" y="3416300"/>
                <a:ext cx="70125" cy="106350"/>
              </a:xfrm>
              <a:custGeom>
                <a:avLst/>
                <a:gdLst/>
                <a:ahLst/>
                <a:cxnLst/>
                <a:rect l="l" t="t" r="r" b="b"/>
                <a:pathLst>
                  <a:path w="2805" h="4254" extrusionOk="0">
                    <a:moveTo>
                      <a:pt x="1261" y="1"/>
                    </a:moveTo>
                    <a:cubicBezTo>
                      <a:pt x="474" y="599"/>
                      <a:pt x="1" y="1513"/>
                      <a:pt x="1" y="2490"/>
                    </a:cubicBezTo>
                    <a:lnTo>
                      <a:pt x="1" y="3907"/>
                    </a:lnTo>
                    <a:cubicBezTo>
                      <a:pt x="1" y="4096"/>
                      <a:pt x="158" y="4254"/>
                      <a:pt x="379" y="4254"/>
                    </a:cubicBezTo>
                    <a:lnTo>
                      <a:pt x="2805" y="4254"/>
                    </a:lnTo>
                    <a:lnTo>
                      <a:pt x="2805" y="1891"/>
                    </a:lnTo>
                    <a:lnTo>
                      <a:pt x="1261" y="1"/>
                    </a:lnTo>
                    <a:close/>
                  </a:path>
                </a:pathLst>
              </a:custGeom>
              <a:grpFill/>
              <a:ln>
                <a:noFill/>
              </a:ln>
            </p:spPr>
            <p:txBody>
              <a:bodyPr spcFirstLastPara="1" wrap="square" lIns="68569" tIns="68569" rIns="68569" bIns="68569" anchor="ctr" anchorCtr="0">
                <a:noAutofit/>
              </a:bodyPr>
              <a:lstStyle/>
              <a:p>
                <a:endParaRPr sz="1050"/>
              </a:p>
            </p:txBody>
          </p:sp>
          <p:sp>
            <p:nvSpPr>
              <p:cNvPr id="622" name="Google Shape;10396;p74"/>
              <p:cNvSpPr/>
              <p:nvPr/>
            </p:nvSpPr>
            <p:spPr>
              <a:xfrm>
                <a:off x="3653250" y="3417100"/>
                <a:ext cx="70125" cy="106350"/>
              </a:xfrm>
              <a:custGeom>
                <a:avLst/>
                <a:gdLst/>
                <a:ahLst/>
                <a:cxnLst/>
                <a:rect l="l" t="t" r="r" b="b"/>
                <a:pathLst>
                  <a:path w="2805" h="4254" extrusionOk="0">
                    <a:moveTo>
                      <a:pt x="1544" y="0"/>
                    </a:moveTo>
                    <a:lnTo>
                      <a:pt x="1" y="1890"/>
                    </a:lnTo>
                    <a:lnTo>
                      <a:pt x="1" y="4253"/>
                    </a:lnTo>
                    <a:lnTo>
                      <a:pt x="2458" y="4253"/>
                    </a:lnTo>
                    <a:cubicBezTo>
                      <a:pt x="2647" y="4253"/>
                      <a:pt x="2804" y="4096"/>
                      <a:pt x="2804" y="3907"/>
                    </a:cubicBezTo>
                    <a:lnTo>
                      <a:pt x="2804" y="2489"/>
                    </a:lnTo>
                    <a:cubicBezTo>
                      <a:pt x="2773" y="1481"/>
                      <a:pt x="2300" y="567"/>
                      <a:pt x="1544" y="0"/>
                    </a:cubicBezTo>
                    <a:close/>
                  </a:path>
                </a:pathLst>
              </a:custGeom>
              <a:grpFill/>
              <a:ln>
                <a:noFill/>
              </a:ln>
            </p:spPr>
            <p:txBody>
              <a:bodyPr spcFirstLastPara="1" wrap="square" lIns="68569" tIns="68569" rIns="68569" bIns="68569" anchor="ctr" anchorCtr="0">
                <a:noAutofit/>
              </a:bodyPr>
              <a:lstStyle/>
              <a:p>
                <a:endParaRPr sz="1050"/>
              </a:p>
            </p:txBody>
          </p:sp>
          <p:sp>
            <p:nvSpPr>
              <p:cNvPr id="623" name="Google Shape;10397;p74"/>
              <p:cNvSpPr/>
              <p:nvPr/>
            </p:nvSpPr>
            <p:spPr>
              <a:xfrm>
                <a:off x="3655625" y="3310775"/>
                <a:ext cx="137850" cy="108700"/>
              </a:xfrm>
              <a:custGeom>
                <a:avLst/>
                <a:gdLst/>
                <a:ahLst/>
                <a:cxnLst/>
                <a:rect l="l" t="t" r="r" b="b"/>
                <a:pathLst>
                  <a:path w="5514" h="4348" extrusionOk="0">
                    <a:moveTo>
                      <a:pt x="3686" y="1512"/>
                    </a:moveTo>
                    <a:cubicBezTo>
                      <a:pt x="3907" y="1512"/>
                      <a:pt x="4064" y="1670"/>
                      <a:pt x="4064" y="1859"/>
                    </a:cubicBezTo>
                    <a:cubicBezTo>
                      <a:pt x="4064" y="2048"/>
                      <a:pt x="3907" y="2205"/>
                      <a:pt x="3686" y="2205"/>
                    </a:cubicBezTo>
                    <a:lnTo>
                      <a:pt x="2993" y="2205"/>
                    </a:lnTo>
                    <a:cubicBezTo>
                      <a:pt x="2804" y="2205"/>
                      <a:pt x="2646" y="2048"/>
                      <a:pt x="2646" y="1859"/>
                    </a:cubicBezTo>
                    <a:cubicBezTo>
                      <a:pt x="2646" y="1670"/>
                      <a:pt x="2804" y="1512"/>
                      <a:pt x="2993" y="1512"/>
                    </a:cubicBezTo>
                    <a:close/>
                    <a:moveTo>
                      <a:pt x="4127" y="0"/>
                    </a:moveTo>
                    <a:cubicBezTo>
                      <a:pt x="3686" y="536"/>
                      <a:pt x="3056" y="851"/>
                      <a:pt x="2331" y="851"/>
                    </a:cubicBezTo>
                    <a:cubicBezTo>
                      <a:pt x="1607" y="851"/>
                      <a:pt x="977" y="504"/>
                      <a:pt x="536" y="63"/>
                    </a:cubicBezTo>
                    <a:cubicBezTo>
                      <a:pt x="347" y="221"/>
                      <a:pt x="158" y="378"/>
                      <a:pt x="0" y="567"/>
                    </a:cubicBezTo>
                    <a:cubicBezTo>
                      <a:pt x="945" y="756"/>
                      <a:pt x="1638" y="1575"/>
                      <a:pt x="1638" y="2615"/>
                    </a:cubicBezTo>
                    <a:cubicBezTo>
                      <a:pt x="1638" y="2930"/>
                      <a:pt x="1575" y="3214"/>
                      <a:pt x="1449" y="3466"/>
                    </a:cubicBezTo>
                    <a:cubicBezTo>
                      <a:pt x="1859" y="3718"/>
                      <a:pt x="2205" y="4001"/>
                      <a:pt x="2520" y="4348"/>
                    </a:cubicBezTo>
                    <a:lnTo>
                      <a:pt x="5167" y="4348"/>
                    </a:lnTo>
                    <a:cubicBezTo>
                      <a:pt x="5356" y="4348"/>
                      <a:pt x="5513" y="4190"/>
                      <a:pt x="5513" y="4001"/>
                    </a:cubicBezTo>
                    <a:lnTo>
                      <a:pt x="5513" y="2615"/>
                    </a:lnTo>
                    <a:cubicBezTo>
                      <a:pt x="5482" y="1512"/>
                      <a:pt x="4915" y="567"/>
                      <a:pt x="4127" y="0"/>
                    </a:cubicBezTo>
                    <a:close/>
                  </a:path>
                </a:pathLst>
              </a:custGeom>
              <a:grpFill/>
              <a:ln>
                <a:noFill/>
              </a:ln>
            </p:spPr>
            <p:txBody>
              <a:bodyPr spcFirstLastPara="1" wrap="square" lIns="68569" tIns="68569" rIns="68569" bIns="68569" anchor="ctr" anchorCtr="0">
                <a:noAutofit/>
              </a:bodyPr>
              <a:lstStyle/>
              <a:p>
                <a:endParaRPr sz="1050"/>
              </a:p>
            </p:txBody>
          </p:sp>
          <p:sp>
            <p:nvSpPr>
              <p:cNvPr id="624" name="Google Shape;10398;p74"/>
              <p:cNvSpPr/>
              <p:nvPr/>
            </p:nvSpPr>
            <p:spPr>
              <a:xfrm>
                <a:off x="3497300" y="3309975"/>
                <a:ext cx="136275" cy="108725"/>
              </a:xfrm>
              <a:custGeom>
                <a:avLst/>
                <a:gdLst/>
                <a:ahLst/>
                <a:cxnLst/>
                <a:rect l="l" t="t" r="r" b="b"/>
                <a:pathLst>
                  <a:path w="5451" h="4349" extrusionOk="0">
                    <a:moveTo>
                      <a:pt x="2426" y="1544"/>
                    </a:moveTo>
                    <a:cubicBezTo>
                      <a:pt x="2615" y="1544"/>
                      <a:pt x="2773" y="1702"/>
                      <a:pt x="2773" y="1891"/>
                    </a:cubicBezTo>
                    <a:cubicBezTo>
                      <a:pt x="2773" y="2080"/>
                      <a:pt x="2615" y="2237"/>
                      <a:pt x="2426" y="2237"/>
                    </a:cubicBezTo>
                    <a:lnTo>
                      <a:pt x="1733" y="2237"/>
                    </a:lnTo>
                    <a:cubicBezTo>
                      <a:pt x="1513" y="2237"/>
                      <a:pt x="1355" y="2080"/>
                      <a:pt x="1355" y="1891"/>
                    </a:cubicBezTo>
                    <a:cubicBezTo>
                      <a:pt x="1355" y="1702"/>
                      <a:pt x="1513" y="1544"/>
                      <a:pt x="1733" y="1544"/>
                    </a:cubicBezTo>
                    <a:close/>
                    <a:moveTo>
                      <a:pt x="1324" y="1"/>
                    </a:moveTo>
                    <a:cubicBezTo>
                      <a:pt x="536" y="568"/>
                      <a:pt x="1" y="1513"/>
                      <a:pt x="1" y="2552"/>
                    </a:cubicBezTo>
                    <a:lnTo>
                      <a:pt x="1" y="3939"/>
                    </a:lnTo>
                    <a:cubicBezTo>
                      <a:pt x="1" y="4191"/>
                      <a:pt x="95" y="4348"/>
                      <a:pt x="316" y="4348"/>
                    </a:cubicBezTo>
                    <a:lnTo>
                      <a:pt x="2930" y="4348"/>
                    </a:lnTo>
                    <a:cubicBezTo>
                      <a:pt x="3214" y="3970"/>
                      <a:pt x="3561" y="3655"/>
                      <a:pt x="4002" y="3466"/>
                    </a:cubicBezTo>
                    <a:cubicBezTo>
                      <a:pt x="3876" y="3183"/>
                      <a:pt x="3813" y="2930"/>
                      <a:pt x="3813" y="2615"/>
                    </a:cubicBezTo>
                    <a:cubicBezTo>
                      <a:pt x="3813" y="1607"/>
                      <a:pt x="4506" y="757"/>
                      <a:pt x="5451" y="568"/>
                    </a:cubicBezTo>
                    <a:cubicBezTo>
                      <a:pt x="5293" y="347"/>
                      <a:pt x="5104" y="190"/>
                      <a:pt x="4915" y="32"/>
                    </a:cubicBezTo>
                    <a:cubicBezTo>
                      <a:pt x="4474" y="505"/>
                      <a:pt x="3844" y="820"/>
                      <a:pt x="3151" y="820"/>
                    </a:cubicBezTo>
                    <a:cubicBezTo>
                      <a:pt x="2426" y="820"/>
                      <a:pt x="1796" y="505"/>
                      <a:pt x="1324"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625" name="Google Shape;10412;p74"/>
            <p:cNvGrpSpPr/>
            <p:nvPr/>
          </p:nvGrpSpPr>
          <p:grpSpPr>
            <a:xfrm>
              <a:off x="8102331" y="2653873"/>
              <a:ext cx="627305" cy="667293"/>
              <a:chOff x="5364750" y="3235150"/>
              <a:chExt cx="277275" cy="294950"/>
            </a:xfrm>
            <a:grpFill/>
          </p:grpSpPr>
          <p:sp>
            <p:nvSpPr>
              <p:cNvPr id="626" name="Google Shape;10413;p74"/>
              <p:cNvSpPr/>
              <p:nvPr/>
            </p:nvSpPr>
            <p:spPr>
              <a:xfrm>
                <a:off x="5502600" y="3235150"/>
                <a:ext cx="17350" cy="44125"/>
              </a:xfrm>
              <a:custGeom>
                <a:avLst/>
                <a:gdLst/>
                <a:ahLst/>
                <a:cxnLst/>
                <a:rect l="l" t="t" r="r" b="b"/>
                <a:pathLst>
                  <a:path w="694" h="1765" extrusionOk="0">
                    <a:moveTo>
                      <a:pt x="347" y="1"/>
                    </a:moveTo>
                    <a:cubicBezTo>
                      <a:pt x="158" y="1"/>
                      <a:pt x="0" y="158"/>
                      <a:pt x="0" y="347"/>
                    </a:cubicBezTo>
                    <a:lnTo>
                      <a:pt x="0" y="1418"/>
                    </a:lnTo>
                    <a:cubicBezTo>
                      <a:pt x="0" y="1607"/>
                      <a:pt x="158" y="1765"/>
                      <a:pt x="347" y="1765"/>
                    </a:cubicBezTo>
                    <a:cubicBezTo>
                      <a:pt x="536" y="1765"/>
                      <a:pt x="693" y="1607"/>
                      <a:pt x="693" y="1418"/>
                    </a:cubicBezTo>
                    <a:lnTo>
                      <a:pt x="693" y="347"/>
                    </a:lnTo>
                    <a:cubicBezTo>
                      <a:pt x="693" y="158"/>
                      <a:pt x="536" y="1"/>
                      <a:pt x="347" y="1"/>
                    </a:cubicBezTo>
                    <a:close/>
                  </a:path>
                </a:pathLst>
              </a:custGeom>
              <a:grpFill/>
              <a:ln>
                <a:noFill/>
              </a:ln>
            </p:spPr>
            <p:txBody>
              <a:bodyPr spcFirstLastPara="1" wrap="square" lIns="68569" tIns="68569" rIns="68569" bIns="68569" anchor="ctr" anchorCtr="0">
                <a:noAutofit/>
              </a:bodyPr>
              <a:lstStyle/>
              <a:p>
                <a:endParaRPr sz="1050"/>
              </a:p>
            </p:txBody>
          </p:sp>
          <p:sp>
            <p:nvSpPr>
              <p:cNvPr id="627" name="Google Shape;10414;p74"/>
              <p:cNvSpPr/>
              <p:nvPr/>
            </p:nvSpPr>
            <p:spPr>
              <a:xfrm>
                <a:off x="5555375" y="3253850"/>
                <a:ext cx="35450" cy="34100"/>
              </a:xfrm>
              <a:custGeom>
                <a:avLst/>
                <a:gdLst/>
                <a:ahLst/>
                <a:cxnLst/>
                <a:rect l="l" t="t" r="r" b="b"/>
                <a:pathLst>
                  <a:path w="1418" h="1364" extrusionOk="0">
                    <a:moveTo>
                      <a:pt x="1071" y="1"/>
                    </a:moveTo>
                    <a:cubicBezTo>
                      <a:pt x="977" y="1"/>
                      <a:pt x="882" y="24"/>
                      <a:pt x="819" y="72"/>
                    </a:cubicBezTo>
                    <a:lnTo>
                      <a:pt x="126" y="796"/>
                    </a:lnTo>
                    <a:cubicBezTo>
                      <a:pt x="0" y="922"/>
                      <a:pt x="0" y="1143"/>
                      <a:pt x="126" y="1269"/>
                    </a:cubicBezTo>
                    <a:cubicBezTo>
                      <a:pt x="189" y="1332"/>
                      <a:pt x="268" y="1363"/>
                      <a:pt x="350" y="1363"/>
                    </a:cubicBezTo>
                    <a:cubicBezTo>
                      <a:pt x="433" y="1363"/>
                      <a:pt x="520" y="1332"/>
                      <a:pt x="599" y="1269"/>
                    </a:cubicBezTo>
                    <a:lnTo>
                      <a:pt x="1323" y="544"/>
                    </a:lnTo>
                    <a:cubicBezTo>
                      <a:pt x="1418" y="418"/>
                      <a:pt x="1418" y="198"/>
                      <a:pt x="1323" y="72"/>
                    </a:cubicBezTo>
                    <a:cubicBezTo>
                      <a:pt x="1260" y="24"/>
                      <a:pt x="1166" y="1"/>
                      <a:pt x="1071" y="1"/>
                    </a:cubicBezTo>
                    <a:close/>
                  </a:path>
                </a:pathLst>
              </a:custGeom>
              <a:grpFill/>
              <a:ln>
                <a:noFill/>
              </a:ln>
            </p:spPr>
            <p:txBody>
              <a:bodyPr spcFirstLastPara="1" wrap="square" lIns="68569" tIns="68569" rIns="68569" bIns="68569" anchor="ctr" anchorCtr="0">
                <a:noAutofit/>
              </a:bodyPr>
              <a:lstStyle/>
              <a:p>
                <a:endParaRPr sz="1050"/>
              </a:p>
            </p:txBody>
          </p:sp>
          <p:sp>
            <p:nvSpPr>
              <p:cNvPr id="628" name="Google Shape;10415;p74"/>
              <p:cNvSpPr/>
              <p:nvPr/>
            </p:nvSpPr>
            <p:spPr>
              <a:xfrm>
                <a:off x="5606550" y="3357225"/>
                <a:ext cx="35475" cy="18150"/>
              </a:xfrm>
              <a:custGeom>
                <a:avLst/>
                <a:gdLst/>
                <a:ahLst/>
                <a:cxnLst/>
                <a:rect l="l" t="t" r="r" b="b"/>
                <a:pathLst>
                  <a:path w="1419" h="726" extrusionOk="0">
                    <a:moveTo>
                      <a:pt x="379" y="1"/>
                    </a:moveTo>
                    <a:cubicBezTo>
                      <a:pt x="158" y="1"/>
                      <a:pt x="1" y="158"/>
                      <a:pt x="1" y="347"/>
                    </a:cubicBezTo>
                    <a:cubicBezTo>
                      <a:pt x="1" y="568"/>
                      <a:pt x="158" y="725"/>
                      <a:pt x="379" y="725"/>
                    </a:cubicBezTo>
                    <a:lnTo>
                      <a:pt x="1072" y="725"/>
                    </a:lnTo>
                    <a:cubicBezTo>
                      <a:pt x="1261" y="725"/>
                      <a:pt x="1419" y="568"/>
                      <a:pt x="1419" y="347"/>
                    </a:cubicBezTo>
                    <a:cubicBezTo>
                      <a:pt x="1419" y="158"/>
                      <a:pt x="1261" y="1"/>
                      <a:pt x="1072" y="1"/>
                    </a:cubicBezTo>
                    <a:close/>
                  </a:path>
                </a:pathLst>
              </a:custGeom>
              <a:grpFill/>
              <a:ln>
                <a:noFill/>
              </a:ln>
            </p:spPr>
            <p:txBody>
              <a:bodyPr spcFirstLastPara="1" wrap="square" lIns="68569" tIns="68569" rIns="68569" bIns="68569" anchor="ctr" anchorCtr="0">
                <a:noAutofit/>
              </a:bodyPr>
              <a:lstStyle/>
              <a:p>
                <a:endParaRPr sz="1050"/>
              </a:p>
            </p:txBody>
          </p:sp>
          <p:sp>
            <p:nvSpPr>
              <p:cNvPr id="629" name="Google Shape;10416;p74"/>
              <p:cNvSpPr/>
              <p:nvPr/>
            </p:nvSpPr>
            <p:spPr>
              <a:xfrm>
                <a:off x="5364750" y="3357225"/>
                <a:ext cx="35475" cy="17350"/>
              </a:xfrm>
              <a:custGeom>
                <a:avLst/>
                <a:gdLst/>
                <a:ahLst/>
                <a:cxnLst/>
                <a:rect l="l" t="t" r="r" b="b"/>
                <a:pathLst>
                  <a:path w="1419" h="694" extrusionOk="0">
                    <a:moveTo>
                      <a:pt x="347" y="1"/>
                    </a:moveTo>
                    <a:cubicBezTo>
                      <a:pt x="158" y="1"/>
                      <a:pt x="1" y="158"/>
                      <a:pt x="1" y="347"/>
                    </a:cubicBezTo>
                    <a:cubicBezTo>
                      <a:pt x="1" y="568"/>
                      <a:pt x="158" y="694"/>
                      <a:pt x="347" y="694"/>
                    </a:cubicBezTo>
                    <a:lnTo>
                      <a:pt x="1072" y="694"/>
                    </a:lnTo>
                    <a:cubicBezTo>
                      <a:pt x="1261" y="694"/>
                      <a:pt x="1419" y="568"/>
                      <a:pt x="1419" y="347"/>
                    </a:cubicBezTo>
                    <a:cubicBezTo>
                      <a:pt x="1419" y="158"/>
                      <a:pt x="1261" y="1"/>
                      <a:pt x="1072" y="1"/>
                    </a:cubicBezTo>
                    <a:close/>
                  </a:path>
                </a:pathLst>
              </a:custGeom>
              <a:grpFill/>
              <a:ln>
                <a:noFill/>
              </a:ln>
            </p:spPr>
            <p:txBody>
              <a:bodyPr spcFirstLastPara="1" wrap="square" lIns="68569" tIns="68569" rIns="68569" bIns="68569" anchor="ctr" anchorCtr="0">
                <a:noAutofit/>
              </a:bodyPr>
              <a:lstStyle/>
              <a:p>
                <a:endParaRPr sz="1050"/>
              </a:p>
            </p:txBody>
          </p:sp>
          <p:sp>
            <p:nvSpPr>
              <p:cNvPr id="630" name="Google Shape;10417;p74"/>
              <p:cNvSpPr/>
              <p:nvPr/>
            </p:nvSpPr>
            <p:spPr>
              <a:xfrm>
                <a:off x="5433275" y="3253850"/>
                <a:ext cx="35475" cy="34100"/>
              </a:xfrm>
              <a:custGeom>
                <a:avLst/>
                <a:gdLst/>
                <a:ahLst/>
                <a:cxnLst/>
                <a:rect l="l" t="t" r="r" b="b"/>
                <a:pathLst>
                  <a:path w="1419" h="1364" extrusionOk="0">
                    <a:moveTo>
                      <a:pt x="363" y="1"/>
                    </a:moveTo>
                    <a:cubicBezTo>
                      <a:pt x="276" y="1"/>
                      <a:pt x="190" y="24"/>
                      <a:pt x="127" y="72"/>
                    </a:cubicBezTo>
                    <a:cubicBezTo>
                      <a:pt x="1" y="198"/>
                      <a:pt x="1" y="450"/>
                      <a:pt x="127" y="544"/>
                    </a:cubicBezTo>
                    <a:lnTo>
                      <a:pt x="820" y="1269"/>
                    </a:lnTo>
                    <a:cubicBezTo>
                      <a:pt x="883" y="1332"/>
                      <a:pt x="977" y="1363"/>
                      <a:pt x="1072" y="1363"/>
                    </a:cubicBezTo>
                    <a:cubicBezTo>
                      <a:pt x="1166" y="1363"/>
                      <a:pt x="1261" y="1332"/>
                      <a:pt x="1324" y="1269"/>
                    </a:cubicBezTo>
                    <a:cubicBezTo>
                      <a:pt x="1418" y="1143"/>
                      <a:pt x="1418" y="922"/>
                      <a:pt x="1324" y="796"/>
                    </a:cubicBezTo>
                    <a:lnTo>
                      <a:pt x="599" y="72"/>
                    </a:lnTo>
                    <a:cubicBezTo>
                      <a:pt x="536" y="24"/>
                      <a:pt x="450" y="1"/>
                      <a:pt x="363" y="1"/>
                    </a:cubicBezTo>
                    <a:close/>
                  </a:path>
                </a:pathLst>
              </a:custGeom>
              <a:grpFill/>
              <a:ln>
                <a:noFill/>
              </a:ln>
            </p:spPr>
            <p:txBody>
              <a:bodyPr spcFirstLastPara="1" wrap="square" lIns="68569" tIns="68569" rIns="68569" bIns="68569" anchor="ctr" anchorCtr="0">
                <a:noAutofit/>
              </a:bodyPr>
              <a:lstStyle/>
              <a:p>
                <a:endParaRPr sz="1050"/>
              </a:p>
            </p:txBody>
          </p:sp>
          <p:sp>
            <p:nvSpPr>
              <p:cNvPr id="631" name="Google Shape;10418;p74"/>
              <p:cNvSpPr/>
              <p:nvPr/>
            </p:nvSpPr>
            <p:spPr>
              <a:xfrm>
                <a:off x="5380500" y="3287775"/>
                <a:ext cx="37050" cy="25975"/>
              </a:xfrm>
              <a:custGeom>
                <a:avLst/>
                <a:gdLst/>
                <a:ahLst/>
                <a:cxnLst/>
                <a:rect l="l" t="t" r="r" b="b"/>
                <a:pathLst>
                  <a:path w="1482" h="1039" extrusionOk="0">
                    <a:moveTo>
                      <a:pt x="396" y="0"/>
                    </a:moveTo>
                    <a:cubicBezTo>
                      <a:pt x="267" y="0"/>
                      <a:pt x="132" y="81"/>
                      <a:pt x="64" y="195"/>
                    </a:cubicBezTo>
                    <a:cubicBezTo>
                      <a:pt x="1" y="353"/>
                      <a:pt x="64" y="573"/>
                      <a:pt x="221" y="668"/>
                    </a:cubicBezTo>
                    <a:lnTo>
                      <a:pt x="946" y="1015"/>
                    </a:lnTo>
                    <a:cubicBezTo>
                      <a:pt x="987" y="1031"/>
                      <a:pt x="1032" y="1039"/>
                      <a:pt x="1077" y="1039"/>
                    </a:cubicBezTo>
                    <a:cubicBezTo>
                      <a:pt x="1209" y="1039"/>
                      <a:pt x="1349" y="974"/>
                      <a:pt x="1419" y="857"/>
                    </a:cubicBezTo>
                    <a:cubicBezTo>
                      <a:pt x="1482" y="699"/>
                      <a:pt x="1419" y="447"/>
                      <a:pt x="1261" y="384"/>
                    </a:cubicBezTo>
                    <a:lnTo>
                      <a:pt x="536" y="38"/>
                    </a:lnTo>
                    <a:cubicBezTo>
                      <a:pt x="493" y="12"/>
                      <a:pt x="445" y="0"/>
                      <a:pt x="396" y="0"/>
                    </a:cubicBezTo>
                    <a:close/>
                  </a:path>
                </a:pathLst>
              </a:custGeom>
              <a:grpFill/>
              <a:ln>
                <a:noFill/>
              </a:ln>
            </p:spPr>
            <p:txBody>
              <a:bodyPr spcFirstLastPara="1" wrap="square" lIns="68569" tIns="68569" rIns="68569" bIns="68569" anchor="ctr" anchorCtr="0">
                <a:noAutofit/>
              </a:bodyPr>
              <a:lstStyle/>
              <a:p>
                <a:endParaRPr sz="1050"/>
              </a:p>
            </p:txBody>
          </p:sp>
          <p:sp>
            <p:nvSpPr>
              <p:cNvPr id="632" name="Google Shape;10419;p74"/>
              <p:cNvSpPr/>
              <p:nvPr/>
            </p:nvSpPr>
            <p:spPr>
              <a:xfrm>
                <a:off x="5588450" y="3288075"/>
                <a:ext cx="37025" cy="26800"/>
              </a:xfrm>
              <a:custGeom>
                <a:avLst/>
                <a:gdLst/>
                <a:ahLst/>
                <a:cxnLst/>
                <a:rect l="l" t="t" r="r" b="b"/>
                <a:pathLst>
                  <a:path w="1481" h="1072" extrusionOk="0">
                    <a:moveTo>
                      <a:pt x="1110" y="0"/>
                    </a:moveTo>
                    <a:cubicBezTo>
                      <a:pt x="1049" y="0"/>
                      <a:pt x="983" y="18"/>
                      <a:pt x="914" y="57"/>
                    </a:cubicBezTo>
                    <a:lnTo>
                      <a:pt x="221" y="404"/>
                    </a:lnTo>
                    <a:cubicBezTo>
                      <a:pt x="63" y="498"/>
                      <a:pt x="0" y="687"/>
                      <a:pt x="63" y="877"/>
                    </a:cubicBezTo>
                    <a:cubicBezTo>
                      <a:pt x="132" y="991"/>
                      <a:pt x="250" y="1072"/>
                      <a:pt x="382" y="1072"/>
                    </a:cubicBezTo>
                    <a:cubicBezTo>
                      <a:pt x="432" y="1072"/>
                      <a:pt x="484" y="1060"/>
                      <a:pt x="536" y="1034"/>
                    </a:cubicBezTo>
                    <a:lnTo>
                      <a:pt x="1260" y="687"/>
                    </a:lnTo>
                    <a:cubicBezTo>
                      <a:pt x="1418" y="593"/>
                      <a:pt x="1481" y="404"/>
                      <a:pt x="1418" y="215"/>
                    </a:cubicBezTo>
                    <a:cubicBezTo>
                      <a:pt x="1353" y="85"/>
                      <a:pt x="1244" y="0"/>
                      <a:pt x="1110" y="0"/>
                    </a:cubicBezTo>
                    <a:close/>
                  </a:path>
                </a:pathLst>
              </a:custGeom>
              <a:grpFill/>
              <a:ln>
                <a:noFill/>
              </a:ln>
            </p:spPr>
            <p:txBody>
              <a:bodyPr spcFirstLastPara="1" wrap="square" lIns="68569" tIns="68569" rIns="68569" bIns="68569" anchor="ctr" anchorCtr="0">
                <a:noAutofit/>
              </a:bodyPr>
              <a:lstStyle/>
              <a:p>
                <a:endParaRPr sz="1050"/>
              </a:p>
            </p:txBody>
          </p:sp>
          <p:sp>
            <p:nvSpPr>
              <p:cNvPr id="633" name="Google Shape;10420;p74"/>
              <p:cNvSpPr/>
              <p:nvPr/>
            </p:nvSpPr>
            <p:spPr>
              <a:xfrm>
                <a:off x="5412025" y="3286350"/>
                <a:ext cx="177225" cy="243750"/>
              </a:xfrm>
              <a:custGeom>
                <a:avLst/>
                <a:gdLst/>
                <a:ahLst/>
                <a:cxnLst/>
                <a:rect l="l" t="t" r="r" b="b"/>
                <a:pathLst>
                  <a:path w="7089" h="9750" extrusionOk="0">
                    <a:moveTo>
                      <a:pt x="3529" y="0"/>
                    </a:moveTo>
                    <a:cubicBezTo>
                      <a:pt x="3151" y="0"/>
                      <a:pt x="2836" y="315"/>
                      <a:pt x="2836" y="725"/>
                    </a:cubicBezTo>
                    <a:lnTo>
                      <a:pt x="2836" y="1418"/>
                    </a:lnTo>
                    <a:cubicBezTo>
                      <a:pt x="2836" y="1040"/>
                      <a:pt x="2520" y="725"/>
                      <a:pt x="2111" y="725"/>
                    </a:cubicBezTo>
                    <a:cubicBezTo>
                      <a:pt x="1733" y="725"/>
                      <a:pt x="1418" y="1040"/>
                      <a:pt x="1418" y="1418"/>
                    </a:cubicBezTo>
                    <a:lnTo>
                      <a:pt x="1418" y="2143"/>
                    </a:lnTo>
                    <a:cubicBezTo>
                      <a:pt x="1544" y="2143"/>
                      <a:pt x="1638" y="2080"/>
                      <a:pt x="1764" y="2080"/>
                    </a:cubicBezTo>
                    <a:lnTo>
                      <a:pt x="3497" y="2080"/>
                    </a:lnTo>
                    <a:cubicBezTo>
                      <a:pt x="4253" y="2080"/>
                      <a:pt x="4883" y="2710"/>
                      <a:pt x="4883" y="3466"/>
                    </a:cubicBezTo>
                    <a:cubicBezTo>
                      <a:pt x="4883" y="4096"/>
                      <a:pt x="4474" y="4600"/>
                      <a:pt x="3907" y="4758"/>
                    </a:cubicBezTo>
                    <a:cubicBezTo>
                      <a:pt x="4064" y="5073"/>
                      <a:pt x="4159" y="5482"/>
                      <a:pt x="4159" y="5860"/>
                    </a:cubicBezTo>
                    <a:cubicBezTo>
                      <a:pt x="4159" y="6081"/>
                      <a:pt x="4001" y="6238"/>
                      <a:pt x="3812" y="6238"/>
                    </a:cubicBezTo>
                    <a:cubicBezTo>
                      <a:pt x="3623" y="6238"/>
                      <a:pt x="3466" y="6081"/>
                      <a:pt x="3466" y="5860"/>
                    </a:cubicBezTo>
                    <a:cubicBezTo>
                      <a:pt x="3466" y="4915"/>
                      <a:pt x="2678" y="4128"/>
                      <a:pt x="1733" y="4128"/>
                    </a:cubicBezTo>
                    <a:lnTo>
                      <a:pt x="3466" y="4128"/>
                    </a:lnTo>
                    <a:cubicBezTo>
                      <a:pt x="3844" y="4128"/>
                      <a:pt x="4159" y="3812"/>
                      <a:pt x="4159" y="3434"/>
                    </a:cubicBezTo>
                    <a:cubicBezTo>
                      <a:pt x="4159" y="3025"/>
                      <a:pt x="3844" y="2710"/>
                      <a:pt x="3466" y="2710"/>
                    </a:cubicBezTo>
                    <a:lnTo>
                      <a:pt x="1733" y="2710"/>
                    </a:lnTo>
                    <a:cubicBezTo>
                      <a:pt x="788" y="2710"/>
                      <a:pt x="0" y="3497"/>
                      <a:pt x="0" y="4443"/>
                    </a:cubicBezTo>
                    <a:lnTo>
                      <a:pt x="0" y="5167"/>
                    </a:lnTo>
                    <a:cubicBezTo>
                      <a:pt x="0" y="6112"/>
                      <a:pt x="536" y="6963"/>
                      <a:pt x="1386" y="7372"/>
                    </a:cubicBezTo>
                    <a:lnTo>
                      <a:pt x="1386" y="8318"/>
                    </a:lnTo>
                    <a:cubicBezTo>
                      <a:pt x="977" y="8318"/>
                      <a:pt x="662" y="8633"/>
                      <a:pt x="662" y="9011"/>
                    </a:cubicBezTo>
                    <a:lnTo>
                      <a:pt x="662" y="9389"/>
                    </a:lnTo>
                    <a:cubicBezTo>
                      <a:pt x="662" y="9578"/>
                      <a:pt x="819" y="9735"/>
                      <a:pt x="1008" y="9735"/>
                    </a:cubicBezTo>
                    <a:lnTo>
                      <a:pt x="5860" y="9735"/>
                    </a:lnTo>
                    <a:cubicBezTo>
                      <a:pt x="5923" y="9745"/>
                      <a:pt x="5979" y="9749"/>
                      <a:pt x="6029" y="9749"/>
                    </a:cubicBezTo>
                    <a:cubicBezTo>
                      <a:pt x="6305" y="9749"/>
                      <a:pt x="6396" y="9612"/>
                      <a:pt x="6396" y="9452"/>
                    </a:cubicBezTo>
                    <a:lnTo>
                      <a:pt x="6396" y="9105"/>
                    </a:lnTo>
                    <a:cubicBezTo>
                      <a:pt x="6396" y="8696"/>
                      <a:pt x="6112" y="8381"/>
                      <a:pt x="5702" y="8381"/>
                    </a:cubicBezTo>
                    <a:lnTo>
                      <a:pt x="5702" y="7436"/>
                    </a:lnTo>
                    <a:cubicBezTo>
                      <a:pt x="6522" y="7057"/>
                      <a:pt x="7089" y="6175"/>
                      <a:pt x="7089" y="5230"/>
                    </a:cubicBezTo>
                    <a:lnTo>
                      <a:pt x="7089" y="2143"/>
                    </a:lnTo>
                    <a:cubicBezTo>
                      <a:pt x="7089" y="1733"/>
                      <a:pt x="6774" y="1418"/>
                      <a:pt x="6364" y="1418"/>
                    </a:cubicBezTo>
                    <a:cubicBezTo>
                      <a:pt x="5986" y="1418"/>
                      <a:pt x="5671" y="1733"/>
                      <a:pt x="5671" y="2143"/>
                    </a:cubicBezTo>
                    <a:lnTo>
                      <a:pt x="5671" y="1418"/>
                    </a:lnTo>
                    <a:cubicBezTo>
                      <a:pt x="5671" y="1040"/>
                      <a:pt x="5356" y="725"/>
                      <a:pt x="4946" y="725"/>
                    </a:cubicBezTo>
                    <a:cubicBezTo>
                      <a:pt x="4568" y="725"/>
                      <a:pt x="4253" y="1040"/>
                      <a:pt x="4253" y="1418"/>
                    </a:cubicBezTo>
                    <a:lnTo>
                      <a:pt x="4253" y="725"/>
                    </a:lnTo>
                    <a:cubicBezTo>
                      <a:pt x="4253" y="315"/>
                      <a:pt x="3938" y="0"/>
                      <a:pt x="3529" y="0"/>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642" name="Google Shape;10478;p74"/>
            <p:cNvGrpSpPr/>
            <p:nvPr/>
          </p:nvGrpSpPr>
          <p:grpSpPr>
            <a:xfrm>
              <a:off x="8893927" y="2653654"/>
              <a:ext cx="680754" cy="668254"/>
              <a:chOff x="5716825" y="3235950"/>
              <a:chExt cx="300900" cy="295375"/>
            </a:xfrm>
            <a:grpFill/>
          </p:grpSpPr>
          <p:sp>
            <p:nvSpPr>
              <p:cNvPr id="643" name="Google Shape;10479;p74"/>
              <p:cNvSpPr/>
              <p:nvPr/>
            </p:nvSpPr>
            <p:spPr>
              <a:xfrm>
                <a:off x="5716825" y="3309975"/>
                <a:ext cx="137075" cy="146525"/>
              </a:xfrm>
              <a:custGeom>
                <a:avLst/>
                <a:gdLst/>
                <a:ahLst/>
                <a:cxnLst/>
                <a:rect l="l" t="t" r="r" b="b"/>
                <a:pathLst>
                  <a:path w="5483" h="5861" extrusionOk="0">
                    <a:moveTo>
                      <a:pt x="2584" y="1"/>
                    </a:moveTo>
                    <a:lnTo>
                      <a:pt x="410" y="2206"/>
                    </a:lnTo>
                    <a:cubicBezTo>
                      <a:pt x="1" y="2615"/>
                      <a:pt x="1" y="3277"/>
                      <a:pt x="410" y="3655"/>
                    </a:cubicBezTo>
                    <a:lnTo>
                      <a:pt x="2584" y="5860"/>
                    </a:lnTo>
                    <a:lnTo>
                      <a:pt x="3781" y="4632"/>
                    </a:lnTo>
                    <a:cubicBezTo>
                      <a:pt x="3844" y="4584"/>
                      <a:pt x="3939" y="4561"/>
                      <a:pt x="4029" y="4561"/>
                    </a:cubicBezTo>
                    <a:cubicBezTo>
                      <a:pt x="4120" y="4561"/>
                      <a:pt x="4206" y="4584"/>
                      <a:pt x="4254" y="4632"/>
                    </a:cubicBezTo>
                    <a:lnTo>
                      <a:pt x="4726" y="5104"/>
                    </a:lnTo>
                    <a:cubicBezTo>
                      <a:pt x="4789" y="5167"/>
                      <a:pt x="4884" y="5199"/>
                      <a:pt x="4974" y="5199"/>
                    </a:cubicBezTo>
                    <a:cubicBezTo>
                      <a:pt x="5065" y="5199"/>
                      <a:pt x="5152" y="5167"/>
                      <a:pt x="5199" y="5104"/>
                    </a:cubicBezTo>
                    <a:cubicBezTo>
                      <a:pt x="5325" y="5010"/>
                      <a:pt x="5325" y="4758"/>
                      <a:pt x="5199" y="4632"/>
                    </a:cubicBezTo>
                    <a:lnTo>
                      <a:pt x="4726" y="4159"/>
                    </a:lnTo>
                    <a:cubicBezTo>
                      <a:pt x="4632" y="4065"/>
                      <a:pt x="4632" y="3813"/>
                      <a:pt x="4726" y="3687"/>
                    </a:cubicBezTo>
                    <a:lnTo>
                      <a:pt x="5482" y="2962"/>
                    </a:lnTo>
                    <a:lnTo>
                      <a:pt x="5010" y="2489"/>
                    </a:lnTo>
                    <a:lnTo>
                      <a:pt x="4789" y="2710"/>
                    </a:lnTo>
                    <a:cubicBezTo>
                      <a:pt x="4584" y="2915"/>
                      <a:pt x="4317" y="3017"/>
                      <a:pt x="4049" y="3017"/>
                    </a:cubicBezTo>
                    <a:cubicBezTo>
                      <a:pt x="3781" y="3017"/>
                      <a:pt x="3513" y="2915"/>
                      <a:pt x="3309" y="2710"/>
                    </a:cubicBezTo>
                    <a:cubicBezTo>
                      <a:pt x="2930" y="2332"/>
                      <a:pt x="2930" y="1670"/>
                      <a:pt x="3309" y="1261"/>
                    </a:cubicBezTo>
                    <a:lnTo>
                      <a:pt x="3561" y="1040"/>
                    </a:lnTo>
                    <a:lnTo>
                      <a:pt x="2584" y="1"/>
                    </a:lnTo>
                    <a:close/>
                  </a:path>
                </a:pathLst>
              </a:custGeom>
              <a:grpFill/>
              <a:ln>
                <a:noFill/>
              </a:ln>
            </p:spPr>
            <p:txBody>
              <a:bodyPr spcFirstLastPara="1" wrap="square" lIns="68569" tIns="68569" rIns="68569" bIns="68569" anchor="ctr" anchorCtr="0">
                <a:noAutofit/>
              </a:bodyPr>
              <a:lstStyle/>
              <a:p>
                <a:endParaRPr sz="1050"/>
              </a:p>
            </p:txBody>
          </p:sp>
          <p:sp>
            <p:nvSpPr>
              <p:cNvPr id="644" name="Google Shape;10480;p74"/>
              <p:cNvSpPr/>
              <p:nvPr/>
            </p:nvSpPr>
            <p:spPr>
              <a:xfrm>
                <a:off x="5794025" y="3235950"/>
                <a:ext cx="145725" cy="133900"/>
              </a:xfrm>
              <a:custGeom>
                <a:avLst/>
                <a:gdLst/>
                <a:ahLst/>
                <a:cxnLst/>
                <a:rect l="l" t="t" r="r" b="b"/>
                <a:pathLst>
                  <a:path w="5829" h="5356" extrusionOk="0">
                    <a:moveTo>
                      <a:pt x="2926" y="0"/>
                    </a:moveTo>
                    <a:cubicBezTo>
                      <a:pt x="2662" y="0"/>
                      <a:pt x="2394" y="95"/>
                      <a:pt x="2205" y="284"/>
                    </a:cubicBezTo>
                    <a:lnTo>
                      <a:pt x="0" y="2457"/>
                    </a:lnTo>
                    <a:lnTo>
                      <a:pt x="1229" y="3686"/>
                    </a:lnTo>
                    <a:cubicBezTo>
                      <a:pt x="1323" y="3781"/>
                      <a:pt x="1323" y="4033"/>
                      <a:pt x="1229" y="4127"/>
                    </a:cubicBezTo>
                    <a:lnTo>
                      <a:pt x="725" y="4600"/>
                    </a:lnTo>
                    <a:cubicBezTo>
                      <a:pt x="630" y="4726"/>
                      <a:pt x="630" y="4978"/>
                      <a:pt x="725" y="5072"/>
                    </a:cubicBezTo>
                    <a:cubicBezTo>
                      <a:pt x="788" y="5135"/>
                      <a:pt x="882" y="5167"/>
                      <a:pt x="977" y="5167"/>
                    </a:cubicBezTo>
                    <a:cubicBezTo>
                      <a:pt x="1071" y="5167"/>
                      <a:pt x="1166" y="5135"/>
                      <a:pt x="1229" y="5072"/>
                    </a:cubicBezTo>
                    <a:lnTo>
                      <a:pt x="1701" y="4600"/>
                    </a:lnTo>
                    <a:cubicBezTo>
                      <a:pt x="1749" y="4553"/>
                      <a:pt x="1835" y="4529"/>
                      <a:pt x="1926" y="4529"/>
                    </a:cubicBezTo>
                    <a:cubicBezTo>
                      <a:pt x="2016" y="4529"/>
                      <a:pt x="2111" y="4553"/>
                      <a:pt x="2174" y="4600"/>
                    </a:cubicBezTo>
                    <a:lnTo>
                      <a:pt x="2898" y="5356"/>
                    </a:lnTo>
                    <a:lnTo>
                      <a:pt x="3371" y="4883"/>
                    </a:lnTo>
                    <a:lnTo>
                      <a:pt x="3151" y="4663"/>
                    </a:lnTo>
                    <a:cubicBezTo>
                      <a:pt x="2741" y="4253"/>
                      <a:pt x="2741" y="3592"/>
                      <a:pt x="3151" y="3214"/>
                    </a:cubicBezTo>
                    <a:cubicBezTo>
                      <a:pt x="3340" y="3009"/>
                      <a:pt x="3607" y="2906"/>
                      <a:pt x="3875" y="2906"/>
                    </a:cubicBezTo>
                    <a:cubicBezTo>
                      <a:pt x="4143" y="2906"/>
                      <a:pt x="4411" y="3009"/>
                      <a:pt x="4600" y="3214"/>
                    </a:cubicBezTo>
                    <a:lnTo>
                      <a:pt x="4852" y="3434"/>
                    </a:lnTo>
                    <a:lnTo>
                      <a:pt x="5828" y="2457"/>
                    </a:lnTo>
                    <a:lnTo>
                      <a:pt x="3623" y="284"/>
                    </a:lnTo>
                    <a:cubicBezTo>
                      <a:pt x="3450" y="95"/>
                      <a:pt x="3190" y="0"/>
                      <a:pt x="2926" y="0"/>
                    </a:cubicBezTo>
                    <a:close/>
                  </a:path>
                </a:pathLst>
              </a:custGeom>
              <a:grpFill/>
              <a:ln>
                <a:noFill/>
              </a:ln>
            </p:spPr>
            <p:txBody>
              <a:bodyPr spcFirstLastPara="1" wrap="square" lIns="68569" tIns="68569" rIns="68569" bIns="68569" anchor="ctr" anchorCtr="0">
                <a:noAutofit/>
              </a:bodyPr>
              <a:lstStyle/>
              <a:p>
                <a:endParaRPr sz="1050"/>
              </a:p>
            </p:txBody>
          </p:sp>
          <p:sp>
            <p:nvSpPr>
              <p:cNvPr id="645" name="Google Shape;10481;p74"/>
              <p:cNvSpPr/>
              <p:nvPr/>
            </p:nvSpPr>
            <p:spPr>
              <a:xfrm>
                <a:off x="5880650" y="3309975"/>
                <a:ext cx="137075" cy="145725"/>
              </a:xfrm>
              <a:custGeom>
                <a:avLst/>
                <a:gdLst/>
                <a:ahLst/>
                <a:cxnLst/>
                <a:rect l="l" t="t" r="r" b="b"/>
                <a:pathLst>
                  <a:path w="5483" h="5829" extrusionOk="0">
                    <a:moveTo>
                      <a:pt x="2899" y="1"/>
                    </a:moveTo>
                    <a:lnTo>
                      <a:pt x="1702" y="1229"/>
                    </a:lnTo>
                    <a:cubicBezTo>
                      <a:pt x="1639" y="1292"/>
                      <a:pt x="1544" y="1324"/>
                      <a:pt x="1450" y="1324"/>
                    </a:cubicBezTo>
                    <a:cubicBezTo>
                      <a:pt x="1355" y="1324"/>
                      <a:pt x="1261" y="1292"/>
                      <a:pt x="1198" y="1229"/>
                    </a:cubicBezTo>
                    <a:lnTo>
                      <a:pt x="725" y="757"/>
                    </a:lnTo>
                    <a:cubicBezTo>
                      <a:pt x="678" y="694"/>
                      <a:pt x="591" y="662"/>
                      <a:pt x="501" y="662"/>
                    </a:cubicBezTo>
                    <a:cubicBezTo>
                      <a:pt x="410" y="662"/>
                      <a:pt x="316" y="694"/>
                      <a:pt x="253" y="757"/>
                    </a:cubicBezTo>
                    <a:cubicBezTo>
                      <a:pt x="158" y="883"/>
                      <a:pt x="158" y="1103"/>
                      <a:pt x="253" y="1229"/>
                    </a:cubicBezTo>
                    <a:lnTo>
                      <a:pt x="725" y="1702"/>
                    </a:lnTo>
                    <a:cubicBezTo>
                      <a:pt x="851" y="1828"/>
                      <a:pt x="851" y="2048"/>
                      <a:pt x="725" y="2174"/>
                    </a:cubicBezTo>
                    <a:lnTo>
                      <a:pt x="1" y="2899"/>
                    </a:lnTo>
                    <a:lnTo>
                      <a:pt x="473" y="3372"/>
                    </a:lnTo>
                    <a:lnTo>
                      <a:pt x="694" y="3151"/>
                    </a:lnTo>
                    <a:cubicBezTo>
                      <a:pt x="898" y="2946"/>
                      <a:pt x="1166" y="2844"/>
                      <a:pt x="1434" y="2844"/>
                    </a:cubicBezTo>
                    <a:cubicBezTo>
                      <a:pt x="1702" y="2844"/>
                      <a:pt x="1970" y="2946"/>
                      <a:pt x="2174" y="3151"/>
                    </a:cubicBezTo>
                    <a:cubicBezTo>
                      <a:pt x="2552" y="3529"/>
                      <a:pt x="2552" y="4222"/>
                      <a:pt x="2174" y="4600"/>
                    </a:cubicBezTo>
                    <a:lnTo>
                      <a:pt x="1922" y="4852"/>
                    </a:lnTo>
                    <a:lnTo>
                      <a:pt x="2899" y="5829"/>
                    </a:lnTo>
                    <a:lnTo>
                      <a:pt x="5073" y="3655"/>
                    </a:lnTo>
                    <a:cubicBezTo>
                      <a:pt x="5482" y="3277"/>
                      <a:pt x="5482" y="2615"/>
                      <a:pt x="5073" y="2206"/>
                    </a:cubicBezTo>
                    <a:lnTo>
                      <a:pt x="2899" y="1"/>
                    </a:lnTo>
                    <a:close/>
                  </a:path>
                </a:pathLst>
              </a:custGeom>
              <a:grpFill/>
              <a:ln>
                <a:noFill/>
              </a:ln>
            </p:spPr>
            <p:txBody>
              <a:bodyPr spcFirstLastPara="1" wrap="square" lIns="68569" tIns="68569" rIns="68569" bIns="68569" anchor="ctr" anchorCtr="0">
                <a:noAutofit/>
              </a:bodyPr>
              <a:lstStyle/>
              <a:p>
                <a:endParaRPr sz="1050"/>
              </a:p>
            </p:txBody>
          </p:sp>
          <p:sp>
            <p:nvSpPr>
              <p:cNvPr id="646" name="Google Shape;10482;p74"/>
              <p:cNvSpPr/>
              <p:nvPr/>
            </p:nvSpPr>
            <p:spPr>
              <a:xfrm>
                <a:off x="5794025" y="3396625"/>
                <a:ext cx="147300" cy="134700"/>
              </a:xfrm>
              <a:custGeom>
                <a:avLst/>
                <a:gdLst/>
                <a:ahLst/>
                <a:cxnLst/>
                <a:rect l="l" t="t" r="r" b="b"/>
                <a:pathLst>
                  <a:path w="5892" h="5388" extrusionOk="0">
                    <a:moveTo>
                      <a:pt x="2993" y="0"/>
                    </a:moveTo>
                    <a:lnTo>
                      <a:pt x="2520" y="473"/>
                    </a:lnTo>
                    <a:lnTo>
                      <a:pt x="2741" y="725"/>
                    </a:lnTo>
                    <a:cubicBezTo>
                      <a:pt x="3151" y="1103"/>
                      <a:pt x="3151" y="1764"/>
                      <a:pt x="2741" y="2174"/>
                    </a:cubicBezTo>
                    <a:cubicBezTo>
                      <a:pt x="2505" y="2363"/>
                      <a:pt x="2221" y="2457"/>
                      <a:pt x="1949" y="2457"/>
                    </a:cubicBezTo>
                    <a:cubicBezTo>
                      <a:pt x="1678" y="2457"/>
                      <a:pt x="1418" y="2363"/>
                      <a:pt x="1229" y="2174"/>
                    </a:cubicBezTo>
                    <a:lnTo>
                      <a:pt x="977" y="1922"/>
                    </a:lnTo>
                    <a:lnTo>
                      <a:pt x="0" y="2930"/>
                    </a:lnTo>
                    <a:lnTo>
                      <a:pt x="2205" y="5072"/>
                    </a:lnTo>
                    <a:cubicBezTo>
                      <a:pt x="2394" y="5293"/>
                      <a:pt x="2678" y="5387"/>
                      <a:pt x="2930" y="5387"/>
                    </a:cubicBezTo>
                    <a:cubicBezTo>
                      <a:pt x="3214" y="5387"/>
                      <a:pt x="3497" y="5293"/>
                      <a:pt x="3686" y="5072"/>
                    </a:cubicBezTo>
                    <a:lnTo>
                      <a:pt x="5891" y="2930"/>
                    </a:lnTo>
                    <a:lnTo>
                      <a:pt x="4663" y="1701"/>
                    </a:lnTo>
                    <a:cubicBezTo>
                      <a:pt x="4568" y="1575"/>
                      <a:pt x="4568" y="1355"/>
                      <a:pt x="4663" y="1229"/>
                    </a:cubicBezTo>
                    <a:lnTo>
                      <a:pt x="5167" y="756"/>
                    </a:lnTo>
                    <a:cubicBezTo>
                      <a:pt x="5261" y="630"/>
                      <a:pt x="5261" y="410"/>
                      <a:pt x="5167" y="284"/>
                    </a:cubicBezTo>
                    <a:cubicBezTo>
                      <a:pt x="5104" y="221"/>
                      <a:pt x="5009" y="189"/>
                      <a:pt x="4915" y="189"/>
                    </a:cubicBezTo>
                    <a:cubicBezTo>
                      <a:pt x="4820" y="189"/>
                      <a:pt x="4726" y="221"/>
                      <a:pt x="4663" y="284"/>
                    </a:cubicBezTo>
                    <a:lnTo>
                      <a:pt x="4190" y="756"/>
                    </a:lnTo>
                    <a:cubicBezTo>
                      <a:pt x="4143" y="819"/>
                      <a:pt x="4056" y="851"/>
                      <a:pt x="3966" y="851"/>
                    </a:cubicBezTo>
                    <a:cubicBezTo>
                      <a:pt x="3875" y="851"/>
                      <a:pt x="3781" y="819"/>
                      <a:pt x="3718" y="756"/>
                    </a:cubicBezTo>
                    <a:lnTo>
                      <a:pt x="2993" y="0"/>
                    </a:lnTo>
                    <a:close/>
                  </a:path>
                </a:pathLst>
              </a:custGeom>
              <a:grpFill/>
              <a:ln>
                <a:noFill/>
              </a:ln>
            </p:spPr>
            <p:txBody>
              <a:bodyPr spcFirstLastPara="1" wrap="square" lIns="68569" tIns="68569" rIns="68569" bIns="68569" anchor="ctr" anchorCtr="0">
                <a:noAutofit/>
              </a:bodyPr>
              <a:lstStyle/>
              <a:p>
                <a:endParaRPr sz="1050"/>
              </a:p>
            </p:txBody>
          </p:sp>
        </p:grpSp>
        <p:grpSp>
          <p:nvGrpSpPr>
            <p:cNvPr id="647" name="Google Shape;10101;p74"/>
            <p:cNvGrpSpPr/>
            <p:nvPr/>
          </p:nvGrpSpPr>
          <p:grpSpPr>
            <a:xfrm>
              <a:off x="11859078" y="5555346"/>
              <a:ext cx="466003" cy="432208"/>
              <a:chOff x="-62511900" y="4129100"/>
              <a:chExt cx="304050" cy="282000"/>
            </a:xfrm>
            <a:grpFill/>
          </p:grpSpPr>
          <p:sp>
            <p:nvSpPr>
              <p:cNvPr id="648" name="Google Shape;10102;p74"/>
              <p:cNvSpPr/>
              <p:nvPr/>
            </p:nvSpPr>
            <p:spPr>
              <a:xfrm>
                <a:off x="-62414225" y="4203925"/>
                <a:ext cx="206375" cy="207175"/>
              </a:xfrm>
              <a:custGeom>
                <a:avLst/>
                <a:gdLst/>
                <a:ahLst/>
                <a:cxnLst/>
                <a:rect l="l" t="t" r="r" b="b"/>
                <a:pathLst>
                  <a:path w="8255" h="8287" extrusionOk="0">
                    <a:moveTo>
                      <a:pt x="4128" y="1229"/>
                    </a:moveTo>
                    <a:cubicBezTo>
                      <a:pt x="4348" y="1229"/>
                      <a:pt x="4506" y="1418"/>
                      <a:pt x="4506" y="1670"/>
                    </a:cubicBezTo>
                    <a:lnTo>
                      <a:pt x="4506" y="1922"/>
                    </a:lnTo>
                    <a:cubicBezTo>
                      <a:pt x="4978" y="2080"/>
                      <a:pt x="5356" y="2552"/>
                      <a:pt x="5356" y="3119"/>
                    </a:cubicBezTo>
                    <a:cubicBezTo>
                      <a:pt x="5356" y="3340"/>
                      <a:pt x="5136" y="3498"/>
                      <a:pt x="4947" y="3498"/>
                    </a:cubicBezTo>
                    <a:cubicBezTo>
                      <a:pt x="4726" y="3498"/>
                      <a:pt x="4506" y="3308"/>
                      <a:pt x="4506" y="3119"/>
                    </a:cubicBezTo>
                    <a:cubicBezTo>
                      <a:pt x="4506" y="2867"/>
                      <a:pt x="4317" y="2710"/>
                      <a:pt x="4128" y="2710"/>
                    </a:cubicBezTo>
                    <a:cubicBezTo>
                      <a:pt x="3939" y="2710"/>
                      <a:pt x="3687" y="2930"/>
                      <a:pt x="3687" y="3119"/>
                    </a:cubicBezTo>
                    <a:cubicBezTo>
                      <a:pt x="3718" y="3340"/>
                      <a:pt x="4033" y="3592"/>
                      <a:pt x="4411" y="3813"/>
                    </a:cubicBezTo>
                    <a:cubicBezTo>
                      <a:pt x="4821" y="4128"/>
                      <a:pt x="5388" y="4537"/>
                      <a:pt x="5388" y="5199"/>
                    </a:cubicBezTo>
                    <a:cubicBezTo>
                      <a:pt x="5388" y="5766"/>
                      <a:pt x="5041" y="6175"/>
                      <a:pt x="4569" y="6396"/>
                    </a:cubicBezTo>
                    <a:lnTo>
                      <a:pt x="4569" y="6648"/>
                    </a:lnTo>
                    <a:cubicBezTo>
                      <a:pt x="4569" y="6900"/>
                      <a:pt x="4348" y="7089"/>
                      <a:pt x="4159" y="7089"/>
                    </a:cubicBezTo>
                    <a:cubicBezTo>
                      <a:pt x="3970" y="7089"/>
                      <a:pt x="3718" y="6900"/>
                      <a:pt x="3718" y="6648"/>
                    </a:cubicBezTo>
                    <a:lnTo>
                      <a:pt x="3718" y="6396"/>
                    </a:lnTo>
                    <a:cubicBezTo>
                      <a:pt x="3245" y="6238"/>
                      <a:pt x="2899" y="5766"/>
                      <a:pt x="2899" y="5199"/>
                    </a:cubicBezTo>
                    <a:cubicBezTo>
                      <a:pt x="2899" y="4978"/>
                      <a:pt x="3088" y="4821"/>
                      <a:pt x="3308" y="4821"/>
                    </a:cubicBezTo>
                    <a:cubicBezTo>
                      <a:pt x="3498" y="4821"/>
                      <a:pt x="3687" y="5010"/>
                      <a:pt x="3687" y="5199"/>
                    </a:cubicBezTo>
                    <a:cubicBezTo>
                      <a:pt x="3687" y="5451"/>
                      <a:pt x="3876" y="5608"/>
                      <a:pt x="4128" y="5608"/>
                    </a:cubicBezTo>
                    <a:cubicBezTo>
                      <a:pt x="4348" y="5608"/>
                      <a:pt x="4506" y="5388"/>
                      <a:pt x="4506" y="5199"/>
                    </a:cubicBezTo>
                    <a:cubicBezTo>
                      <a:pt x="4506" y="4978"/>
                      <a:pt x="4191" y="4726"/>
                      <a:pt x="3844" y="4506"/>
                    </a:cubicBezTo>
                    <a:cubicBezTo>
                      <a:pt x="3403" y="4191"/>
                      <a:pt x="2867" y="3781"/>
                      <a:pt x="2867" y="3119"/>
                    </a:cubicBezTo>
                    <a:cubicBezTo>
                      <a:pt x="2867" y="2552"/>
                      <a:pt x="3214" y="2143"/>
                      <a:pt x="3687" y="1922"/>
                    </a:cubicBezTo>
                    <a:lnTo>
                      <a:pt x="3687" y="1670"/>
                    </a:lnTo>
                    <a:cubicBezTo>
                      <a:pt x="3687" y="1418"/>
                      <a:pt x="3876" y="1229"/>
                      <a:pt x="4128" y="1229"/>
                    </a:cubicBezTo>
                    <a:close/>
                    <a:moveTo>
                      <a:pt x="4128" y="0"/>
                    </a:moveTo>
                    <a:cubicBezTo>
                      <a:pt x="1828" y="0"/>
                      <a:pt x="0" y="1859"/>
                      <a:pt x="0" y="4128"/>
                    </a:cubicBezTo>
                    <a:cubicBezTo>
                      <a:pt x="0" y="6427"/>
                      <a:pt x="1828" y="8286"/>
                      <a:pt x="4128" y="8286"/>
                    </a:cubicBezTo>
                    <a:cubicBezTo>
                      <a:pt x="6396" y="8286"/>
                      <a:pt x="8255" y="6427"/>
                      <a:pt x="8255" y="4128"/>
                    </a:cubicBezTo>
                    <a:cubicBezTo>
                      <a:pt x="8255" y="1859"/>
                      <a:pt x="6396" y="0"/>
                      <a:pt x="4128" y="0"/>
                    </a:cubicBezTo>
                    <a:close/>
                  </a:path>
                </a:pathLst>
              </a:custGeom>
              <a:grpFill/>
              <a:ln>
                <a:noFill/>
              </a:ln>
            </p:spPr>
            <p:txBody>
              <a:bodyPr spcFirstLastPara="1" wrap="square" lIns="68569" tIns="68569" rIns="68569" bIns="68569" anchor="ctr" anchorCtr="0">
                <a:noAutofit/>
              </a:bodyPr>
              <a:lstStyle/>
              <a:p>
                <a:endParaRPr sz="1050"/>
              </a:p>
            </p:txBody>
          </p:sp>
          <p:sp>
            <p:nvSpPr>
              <p:cNvPr id="649" name="Google Shape;10103;p74"/>
              <p:cNvSpPr/>
              <p:nvPr/>
            </p:nvSpPr>
            <p:spPr>
              <a:xfrm>
                <a:off x="-62511100" y="4129100"/>
                <a:ext cx="159900" cy="74850"/>
              </a:xfrm>
              <a:custGeom>
                <a:avLst/>
                <a:gdLst/>
                <a:ahLst/>
                <a:cxnLst/>
                <a:rect l="l" t="t" r="r" b="b"/>
                <a:pathLst>
                  <a:path w="6396" h="2994" extrusionOk="0">
                    <a:moveTo>
                      <a:pt x="3214" y="1"/>
                    </a:moveTo>
                    <a:cubicBezTo>
                      <a:pt x="1450" y="1"/>
                      <a:pt x="0" y="662"/>
                      <a:pt x="0" y="1513"/>
                    </a:cubicBezTo>
                    <a:cubicBezTo>
                      <a:pt x="0" y="2332"/>
                      <a:pt x="1450" y="2993"/>
                      <a:pt x="3214" y="2993"/>
                    </a:cubicBezTo>
                    <a:cubicBezTo>
                      <a:pt x="4947" y="2993"/>
                      <a:pt x="6396" y="2332"/>
                      <a:pt x="6396" y="1513"/>
                    </a:cubicBezTo>
                    <a:cubicBezTo>
                      <a:pt x="6396" y="662"/>
                      <a:pt x="4947" y="1"/>
                      <a:pt x="3214" y="1"/>
                    </a:cubicBezTo>
                    <a:close/>
                  </a:path>
                </a:pathLst>
              </a:custGeom>
              <a:grpFill/>
              <a:ln>
                <a:noFill/>
              </a:ln>
            </p:spPr>
            <p:txBody>
              <a:bodyPr spcFirstLastPara="1" wrap="square" lIns="68569" tIns="68569" rIns="68569" bIns="68569" anchor="ctr" anchorCtr="0">
                <a:noAutofit/>
              </a:bodyPr>
              <a:lstStyle/>
              <a:p>
                <a:endParaRPr sz="1050"/>
              </a:p>
            </p:txBody>
          </p:sp>
          <p:sp>
            <p:nvSpPr>
              <p:cNvPr id="650" name="Google Shape;10104;p74"/>
              <p:cNvSpPr/>
              <p:nvPr/>
            </p:nvSpPr>
            <p:spPr>
              <a:xfrm>
                <a:off x="-62511100" y="4207075"/>
                <a:ext cx="110275" cy="59875"/>
              </a:xfrm>
              <a:custGeom>
                <a:avLst/>
                <a:gdLst/>
                <a:ahLst/>
                <a:cxnLst/>
                <a:rect l="l" t="t" r="r" b="b"/>
                <a:pathLst>
                  <a:path w="4411" h="2395" extrusionOk="0">
                    <a:moveTo>
                      <a:pt x="0" y="0"/>
                    </a:moveTo>
                    <a:lnTo>
                      <a:pt x="0" y="1135"/>
                    </a:lnTo>
                    <a:cubicBezTo>
                      <a:pt x="0" y="1450"/>
                      <a:pt x="347" y="1765"/>
                      <a:pt x="882" y="2017"/>
                    </a:cubicBezTo>
                    <a:cubicBezTo>
                      <a:pt x="1355" y="2237"/>
                      <a:pt x="2332" y="2395"/>
                      <a:pt x="3151" y="2395"/>
                    </a:cubicBezTo>
                    <a:lnTo>
                      <a:pt x="3308" y="2395"/>
                    </a:lnTo>
                    <a:cubicBezTo>
                      <a:pt x="3560" y="1733"/>
                      <a:pt x="3907" y="1135"/>
                      <a:pt x="4411" y="631"/>
                    </a:cubicBezTo>
                    <a:lnTo>
                      <a:pt x="4411" y="631"/>
                    </a:lnTo>
                    <a:cubicBezTo>
                      <a:pt x="4033" y="694"/>
                      <a:pt x="3623" y="757"/>
                      <a:pt x="3182" y="757"/>
                    </a:cubicBezTo>
                    <a:cubicBezTo>
                      <a:pt x="2363" y="757"/>
                      <a:pt x="1261" y="599"/>
                      <a:pt x="567" y="316"/>
                    </a:cubicBezTo>
                    <a:cubicBezTo>
                      <a:pt x="347" y="221"/>
                      <a:pt x="158" y="127"/>
                      <a:pt x="0" y="0"/>
                    </a:cubicBezTo>
                    <a:close/>
                  </a:path>
                </a:pathLst>
              </a:custGeom>
              <a:grpFill/>
              <a:ln>
                <a:noFill/>
              </a:ln>
            </p:spPr>
            <p:txBody>
              <a:bodyPr spcFirstLastPara="1" wrap="square" lIns="68569" tIns="68569" rIns="68569" bIns="68569" anchor="ctr" anchorCtr="0">
                <a:noAutofit/>
              </a:bodyPr>
              <a:lstStyle/>
              <a:p>
                <a:endParaRPr sz="1050"/>
              </a:p>
            </p:txBody>
          </p:sp>
          <p:sp>
            <p:nvSpPr>
              <p:cNvPr id="651" name="Google Shape;10105;p74"/>
              <p:cNvSpPr/>
              <p:nvPr/>
            </p:nvSpPr>
            <p:spPr>
              <a:xfrm>
                <a:off x="-62511100" y="4329950"/>
                <a:ext cx="106350" cy="59875"/>
              </a:xfrm>
              <a:custGeom>
                <a:avLst/>
                <a:gdLst/>
                <a:ahLst/>
                <a:cxnLst/>
                <a:rect l="l" t="t" r="r" b="b"/>
                <a:pathLst>
                  <a:path w="4254" h="2395" extrusionOk="0">
                    <a:moveTo>
                      <a:pt x="0" y="0"/>
                    </a:moveTo>
                    <a:lnTo>
                      <a:pt x="0" y="1197"/>
                    </a:lnTo>
                    <a:cubicBezTo>
                      <a:pt x="0" y="1701"/>
                      <a:pt x="1355" y="2395"/>
                      <a:pt x="3182" y="2395"/>
                    </a:cubicBezTo>
                    <a:cubicBezTo>
                      <a:pt x="3560" y="2395"/>
                      <a:pt x="3907" y="2363"/>
                      <a:pt x="4254" y="2332"/>
                    </a:cubicBezTo>
                    <a:cubicBezTo>
                      <a:pt x="3875" y="1859"/>
                      <a:pt x="3560" y="1355"/>
                      <a:pt x="3340" y="756"/>
                    </a:cubicBezTo>
                    <a:lnTo>
                      <a:pt x="3182" y="756"/>
                    </a:lnTo>
                    <a:cubicBezTo>
                      <a:pt x="2363" y="756"/>
                      <a:pt x="1261" y="599"/>
                      <a:pt x="567" y="315"/>
                    </a:cubicBezTo>
                    <a:cubicBezTo>
                      <a:pt x="347" y="252"/>
                      <a:pt x="158" y="126"/>
                      <a:pt x="0" y="0"/>
                    </a:cubicBezTo>
                    <a:close/>
                  </a:path>
                </a:pathLst>
              </a:custGeom>
              <a:grpFill/>
              <a:ln>
                <a:noFill/>
              </a:ln>
            </p:spPr>
            <p:txBody>
              <a:bodyPr spcFirstLastPara="1" wrap="square" lIns="68569" tIns="68569" rIns="68569" bIns="68569" anchor="ctr" anchorCtr="0">
                <a:noAutofit/>
              </a:bodyPr>
              <a:lstStyle/>
              <a:p>
                <a:endParaRPr sz="1050"/>
              </a:p>
            </p:txBody>
          </p:sp>
          <p:sp>
            <p:nvSpPr>
              <p:cNvPr id="652" name="Google Shape;10106;p74"/>
              <p:cNvSpPr/>
              <p:nvPr/>
            </p:nvSpPr>
            <p:spPr>
              <a:xfrm>
                <a:off x="-62511900" y="4268500"/>
                <a:ext cx="78000" cy="60675"/>
              </a:xfrm>
              <a:custGeom>
                <a:avLst/>
                <a:gdLst/>
                <a:ahLst/>
                <a:cxnLst/>
                <a:rect l="l" t="t" r="r" b="b"/>
                <a:pathLst>
                  <a:path w="3120" h="2427" extrusionOk="0">
                    <a:moveTo>
                      <a:pt x="1" y="1"/>
                    </a:moveTo>
                    <a:lnTo>
                      <a:pt x="1" y="1167"/>
                    </a:lnTo>
                    <a:lnTo>
                      <a:pt x="32" y="1167"/>
                    </a:lnTo>
                    <a:cubicBezTo>
                      <a:pt x="32" y="1482"/>
                      <a:pt x="379" y="1797"/>
                      <a:pt x="914" y="2017"/>
                    </a:cubicBezTo>
                    <a:cubicBezTo>
                      <a:pt x="1387" y="2238"/>
                      <a:pt x="2332" y="2395"/>
                      <a:pt x="3120" y="2427"/>
                    </a:cubicBezTo>
                    <a:cubicBezTo>
                      <a:pt x="3057" y="2143"/>
                      <a:pt x="3025" y="1860"/>
                      <a:pt x="3025" y="1608"/>
                    </a:cubicBezTo>
                    <a:cubicBezTo>
                      <a:pt x="3025" y="1324"/>
                      <a:pt x="3088" y="1041"/>
                      <a:pt x="3120" y="757"/>
                    </a:cubicBezTo>
                    <a:cubicBezTo>
                      <a:pt x="2332" y="757"/>
                      <a:pt x="1230" y="599"/>
                      <a:pt x="536" y="316"/>
                    </a:cubicBezTo>
                    <a:cubicBezTo>
                      <a:pt x="347" y="253"/>
                      <a:pt x="158" y="127"/>
                      <a:pt x="1"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657" name="Google Shape;10125;p74"/>
            <p:cNvGrpSpPr/>
            <p:nvPr/>
          </p:nvGrpSpPr>
          <p:grpSpPr>
            <a:xfrm>
              <a:off x="10823979" y="1752179"/>
              <a:ext cx="633089" cy="634693"/>
              <a:chOff x="-64044600" y="3360375"/>
              <a:chExt cx="315850" cy="316650"/>
            </a:xfrm>
            <a:grpFill/>
          </p:grpSpPr>
          <p:sp>
            <p:nvSpPr>
              <p:cNvPr id="658" name="Google Shape;10126;p74"/>
              <p:cNvSpPr/>
              <p:nvPr/>
            </p:nvSpPr>
            <p:spPr>
              <a:xfrm>
                <a:off x="-63980025" y="3532875"/>
                <a:ext cx="185900" cy="144150"/>
              </a:xfrm>
              <a:custGeom>
                <a:avLst/>
                <a:gdLst/>
                <a:ahLst/>
                <a:cxnLst/>
                <a:rect l="l" t="t" r="r" b="b"/>
                <a:pathLst>
                  <a:path w="7436" h="5766" extrusionOk="0">
                    <a:moveTo>
                      <a:pt x="410" y="0"/>
                    </a:moveTo>
                    <a:cubicBezTo>
                      <a:pt x="158" y="0"/>
                      <a:pt x="1" y="189"/>
                      <a:pt x="1" y="410"/>
                    </a:cubicBezTo>
                    <a:cubicBezTo>
                      <a:pt x="1" y="662"/>
                      <a:pt x="190" y="820"/>
                      <a:pt x="410" y="820"/>
                    </a:cubicBezTo>
                    <a:lnTo>
                      <a:pt x="883" y="820"/>
                    </a:lnTo>
                    <a:lnTo>
                      <a:pt x="1670" y="5419"/>
                    </a:lnTo>
                    <a:cubicBezTo>
                      <a:pt x="1702" y="5608"/>
                      <a:pt x="1859" y="5766"/>
                      <a:pt x="2048" y="5766"/>
                    </a:cubicBezTo>
                    <a:lnTo>
                      <a:pt x="5356" y="5766"/>
                    </a:lnTo>
                    <a:cubicBezTo>
                      <a:pt x="5545" y="5766"/>
                      <a:pt x="5766" y="5608"/>
                      <a:pt x="5766" y="5419"/>
                    </a:cubicBezTo>
                    <a:lnTo>
                      <a:pt x="6554" y="820"/>
                    </a:lnTo>
                    <a:lnTo>
                      <a:pt x="7026" y="820"/>
                    </a:lnTo>
                    <a:cubicBezTo>
                      <a:pt x="7247" y="820"/>
                      <a:pt x="7404" y="630"/>
                      <a:pt x="7404" y="410"/>
                    </a:cubicBezTo>
                    <a:cubicBezTo>
                      <a:pt x="7436" y="189"/>
                      <a:pt x="7247" y="0"/>
                      <a:pt x="7026" y="0"/>
                    </a:cubicBezTo>
                    <a:close/>
                  </a:path>
                </a:pathLst>
              </a:custGeom>
              <a:grpFill/>
              <a:ln>
                <a:noFill/>
              </a:ln>
            </p:spPr>
            <p:txBody>
              <a:bodyPr spcFirstLastPara="1" wrap="square" lIns="68569" tIns="68569" rIns="68569" bIns="68569" anchor="ctr" anchorCtr="0">
                <a:noAutofit/>
              </a:bodyPr>
              <a:lstStyle/>
              <a:p>
                <a:endParaRPr sz="1050"/>
              </a:p>
            </p:txBody>
          </p:sp>
          <p:sp>
            <p:nvSpPr>
              <p:cNvPr id="659" name="Google Shape;10127;p74"/>
              <p:cNvSpPr/>
              <p:nvPr/>
            </p:nvSpPr>
            <p:spPr>
              <a:xfrm>
                <a:off x="-64044600" y="3360375"/>
                <a:ext cx="315850" cy="152825"/>
              </a:xfrm>
              <a:custGeom>
                <a:avLst/>
                <a:gdLst/>
                <a:ahLst/>
                <a:cxnLst/>
                <a:rect l="l" t="t" r="r" b="b"/>
                <a:pathLst>
                  <a:path w="12634" h="6113" extrusionOk="0">
                    <a:moveTo>
                      <a:pt x="378" y="1"/>
                    </a:moveTo>
                    <a:cubicBezTo>
                      <a:pt x="158" y="1"/>
                      <a:pt x="0" y="190"/>
                      <a:pt x="0" y="442"/>
                    </a:cubicBezTo>
                    <a:lnTo>
                      <a:pt x="0" y="5672"/>
                    </a:lnTo>
                    <a:cubicBezTo>
                      <a:pt x="0" y="5892"/>
                      <a:pt x="189" y="6113"/>
                      <a:pt x="378" y="6113"/>
                    </a:cubicBezTo>
                    <a:lnTo>
                      <a:pt x="3088" y="6113"/>
                    </a:lnTo>
                    <a:cubicBezTo>
                      <a:pt x="3245" y="5514"/>
                      <a:pt x="3560" y="4947"/>
                      <a:pt x="4001" y="4569"/>
                    </a:cubicBezTo>
                    <a:cubicBezTo>
                      <a:pt x="3875" y="4285"/>
                      <a:pt x="3812" y="3970"/>
                      <a:pt x="3812" y="3624"/>
                    </a:cubicBezTo>
                    <a:cubicBezTo>
                      <a:pt x="3812" y="2238"/>
                      <a:pt x="4915" y="1135"/>
                      <a:pt x="6301" y="1135"/>
                    </a:cubicBezTo>
                    <a:cubicBezTo>
                      <a:pt x="7656" y="1135"/>
                      <a:pt x="8759" y="2238"/>
                      <a:pt x="8759" y="3624"/>
                    </a:cubicBezTo>
                    <a:cubicBezTo>
                      <a:pt x="8759" y="3939"/>
                      <a:pt x="8696" y="4254"/>
                      <a:pt x="8570" y="4569"/>
                    </a:cubicBezTo>
                    <a:cubicBezTo>
                      <a:pt x="9011" y="5010"/>
                      <a:pt x="9326" y="5514"/>
                      <a:pt x="9483" y="6113"/>
                    </a:cubicBezTo>
                    <a:lnTo>
                      <a:pt x="12193" y="6113"/>
                    </a:lnTo>
                    <a:cubicBezTo>
                      <a:pt x="12445" y="6113"/>
                      <a:pt x="12602" y="5892"/>
                      <a:pt x="12602" y="5672"/>
                    </a:cubicBezTo>
                    <a:lnTo>
                      <a:pt x="12602" y="442"/>
                    </a:lnTo>
                    <a:cubicBezTo>
                      <a:pt x="12634" y="190"/>
                      <a:pt x="12445" y="1"/>
                      <a:pt x="12224" y="1"/>
                    </a:cubicBezTo>
                    <a:close/>
                  </a:path>
                </a:pathLst>
              </a:custGeom>
              <a:grpFill/>
              <a:ln>
                <a:noFill/>
              </a:ln>
            </p:spPr>
            <p:txBody>
              <a:bodyPr spcFirstLastPara="1" wrap="square" lIns="68569" tIns="68569" rIns="68569" bIns="68569" anchor="ctr" anchorCtr="0">
                <a:noAutofit/>
              </a:bodyPr>
              <a:lstStyle/>
              <a:p>
                <a:endParaRPr sz="1050"/>
              </a:p>
            </p:txBody>
          </p:sp>
          <p:sp>
            <p:nvSpPr>
              <p:cNvPr id="660" name="Google Shape;10128;p74"/>
              <p:cNvSpPr/>
              <p:nvPr/>
            </p:nvSpPr>
            <p:spPr>
              <a:xfrm>
                <a:off x="-63945375" y="3408425"/>
                <a:ext cx="117375" cy="103200"/>
              </a:xfrm>
              <a:custGeom>
                <a:avLst/>
                <a:gdLst/>
                <a:ahLst/>
                <a:cxnLst/>
                <a:rect l="l" t="t" r="r" b="b"/>
                <a:pathLst>
                  <a:path w="4695" h="4128" extrusionOk="0">
                    <a:moveTo>
                      <a:pt x="2364" y="1"/>
                    </a:moveTo>
                    <a:cubicBezTo>
                      <a:pt x="1450" y="1"/>
                      <a:pt x="694" y="757"/>
                      <a:pt x="694" y="1670"/>
                    </a:cubicBezTo>
                    <a:cubicBezTo>
                      <a:pt x="694" y="2080"/>
                      <a:pt x="851" y="2489"/>
                      <a:pt x="1167" y="2805"/>
                    </a:cubicBezTo>
                    <a:cubicBezTo>
                      <a:pt x="599" y="3120"/>
                      <a:pt x="190" y="3592"/>
                      <a:pt x="1" y="4128"/>
                    </a:cubicBezTo>
                    <a:lnTo>
                      <a:pt x="4695" y="4128"/>
                    </a:lnTo>
                    <a:cubicBezTo>
                      <a:pt x="4475" y="3561"/>
                      <a:pt x="4065" y="3088"/>
                      <a:pt x="3529" y="2805"/>
                    </a:cubicBezTo>
                    <a:cubicBezTo>
                      <a:pt x="3813" y="2489"/>
                      <a:pt x="4002" y="2080"/>
                      <a:pt x="4002" y="1670"/>
                    </a:cubicBezTo>
                    <a:cubicBezTo>
                      <a:pt x="4002" y="757"/>
                      <a:pt x="3277" y="1"/>
                      <a:pt x="2364" y="1"/>
                    </a:cubicBezTo>
                    <a:close/>
                  </a:path>
                </a:pathLst>
              </a:custGeom>
              <a:grpFill/>
              <a:ln>
                <a:noFill/>
              </a:ln>
            </p:spPr>
            <p:txBody>
              <a:bodyPr spcFirstLastPara="1" wrap="square" lIns="68569" tIns="68569" rIns="68569" bIns="68569" anchor="ctr" anchorCtr="0">
                <a:noAutofit/>
              </a:bodyPr>
              <a:lstStyle/>
              <a:p>
                <a:endParaRPr sz="1050"/>
              </a:p>
            </p:txBody>
          </p:sp>
        </p:grpSp>
      </p:grpSp>
    </p:spTree>
    <p:extLst>
      <p:ext uri="{BB962C8B-B14F-4D97-AF65-F5344CB8AC3E}">
        <p14:creationId xmlns:p14="http://schemas.microsoft.com/office/powerpoint/2010/main" val="22740815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30388" y="124705"/>
            <a:ext cx="8679898" cy="543185"/>
          </a:xfrm>
        </p:spPr>
        <p:txBody>
          <a:bodyPr/>
          <a:lstStyle/>
          <a:p>
            <a:r>
              <a:rPr lang="en-US" sz="4800" dirty="0"/>
              <a:t>Fully Editable Icon Sets: C</a:t>
            </a:r>
          </a:p>
        </p:txBody>
      </p:sp>
      <p:sp>
        <p:nvSpPr>
          <p:cNvPr id="54" name="Isosceles Triangle 68">
            <a:extLst>
              <a:ext uri="{FF2B5EF4-FFF2-40B4-BE49-F238E27FC236}">
                <a16:creationId xmlns:a16="http://schemas.microsoft.com/office/drawing/2014/main" id="{870C564B-4826-4504-AD55-BCA183FFA29B}"/>
              </a:ext>
            </a:extLst>
          </p:cNvPr>
          <p:cNvSpPr/>
          <p:nvPr/>
        </p:nvSpPr>
        <p:spPr>
          <a:xfrm rot="10800000">
            <a:off x="6295509" y="3369521"/>
            <a:ext cx="187282" cy="583229"/>
          </a:xfrm>
          <a:custGeom>
            <a:avLst/>
            <a:gdLst/>
            <a:ahLst/>
            <a:cxnLst/>
            <a:rect l="l" t="t" r="r" b="b"/>
            <a:pathLst>
              <a:path w="1040400" h="3240000">
                <a:moveTo>
                  <a:pt x="41345" y="940666"/>
                </a:moveTo>
                <a:lnTo>
                  <a:pt x="1242" y="653403"/>
                </a:lnTo>
                <a:lnTo>
                  <a:pt x="0" y="653403"/>
                </a:lnTo>
                <a:lnTo>
                  <a:pt x="1057" y="652077"/>
                </a:lnTo>
                <a:lnTo>
                  <a:pt x="447" y="647712"/>
                </a:lnTo>
                <a:lnTo>
                  <a:pt x="4531" y="647712"/>
                </a:lnTo>
                <a:lnTo>
                  <a:pt x="520200" y="0"/>
                </a:lnTo>
                <a:lnTo>
                  <a:pt x="659109" y="174478"/>
                </a:lnTo>
                <a:close/>
                <a:moveTo>
                  <a:pt x="101622" y="1372451"/>
                </a:moveTo>
                <a:lnTo>
                  <a:pt x="61820" y="1087335"/>
                </a:lnTo>
                <a:lnTo>
                  <a:pt x="728036" y="261055"/>
                </a:lnTo>
                <a:lnTo>
                  <a:pt x="870500" y="439998"/>
                </a:lnTo>
                <a:lnTo>
                  <a:pt x="860164" y="431664"/>
                </a:lnTo>
                <a:close/>
                <a:moveTo>
                  <a:pt x="161365" y="1800403"/>
                </a:moveTo>
                <a:lnTo>
                  <a:pt x="122098" y="1519120"/>
                </a:lnTo>
                <a:lnTo>
                  <a:pt x="930953" y="515931"/>
                </a:lnTo>
                <a:lnTo>
                  <a:pt x="1035869" y="647712"/>
                </a:lnTo>
                <a:lnTo>
                  <a:pt x="1039954" y="647712"/>
                </a:lnTo>
                <a:lnTo>
                  <a:pt x="1039345" y="652078"/>
                </a:lnTo>
                <a:lnTo>
                  <a:pt x="1040400" y="653403"/>
                </a:lnTo>
                <a:lnTo>
                  <a:pt x="1039160" y="653403"/>
                </a:lnTo>
                <a:lnTo>
                  <a:pt x="1029316" y="723920"/>
                </a:lnTo>
                <a:close/>
                <a:moveTo>
                  <a:pt x="217894" y="2205330"/>
                </a:moveTo>
                <a:lnTo>
                  <a:pt x="181840" y="1947070"/>
                </a:lnTo>
                <a:lnTo>
                  <a:pt x="1000266" y="932012"/>
                </a:lnTo>
                <a:lnTo>
                  <a:pt x="949113" y="1298429"/>
                </a:lnTo>
                <a:close/>
                <a:moveTo>
                  <a:pt x="330192" y="2564220"/>
                </a:moveTo>
                <a:lnTo>
                  <a:pt x="267995" y="2564220"/>
                </a:lnTo>
                <a:lnTo>
                  <a:pt x="237100" y="2342912"/>
                </a:lnTo>
                <a:lnTo>
                  <a:pt x="242309" y="2347112"/>
                </a:lnTo>
                <a:lnTo>
                  <a:pt x="920063" y="1506522"/>
                </a:lnTo>
                <a:lnTo>
                  <a:pt x="865005" y="1900914"/>
                </a:lnTo>
                <a:close/>
                <a:moveTo>
                  <a:pt x="772406" y="2564220"/>
                </a:moveTo>
                <a:lnTo>
                  <a:pt x="468924" y="2564220"/>
                </a:lnTo>
                <a:lnTo>
                  <a:pt x="835955" y="2109008"/>
                </a:lnTo>
                <a:close/>
                <a:moveTo>
                  <a:pt x="892044" y="3240000"/>
                </a:moveTo>
                <a:lnTo>
                  <a:pt x="148356" y="3240000"/>
                </a:lnTo>
                <a:lnTo>
                  <a:pt x="276144" y="2663936"/>
                </a:lnTo>
                <a:lnTo>
                  <a:pt x="764256" y="2663936"/>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p>
        </p:txBody>
      </p:sp>
      <p:sp>
        <p:nvSpPr>
          <p:cNvPr id="55" name="Rectangle 9">
            <a:extLst>
              <a:ext uri="{FF2B5EF4-FFF2-40B4-BE49-F238E27FC236}">
                <a16:creationId xmlns:a16="http://schemas.microsoft.com/office/drawing/2014/main" id="{F4DF7C3C-D955-465B-A7ED-DA6CEFF74209}"/>
              </a:ext>
            </a:extLst>
          </p:cNvPr>
          <p:cNvSpPr/>
          <p:nvPr/>
        </p:nvSpPr>
        <p:spPr>
          <a:xfrm>
            <a:off x="6773770" y="3436854"/>
            <a:ext cx="449288" cy="448558"/>
          </a:xfrm>
          <a:custGeom>
            <a:avLst/>
            <a:gdLst/>
            <a:ahLst/>
            <a:cxnLst/>
            <a:rect l="l" t="t" r="r" b="b"/>
            <a:pathLst>
              <a:path w="3228210" h="3222968">
                <a:moveTo>
                  <a:pt x="1619999" y="642446"/>
                </a:moveTo>
                <a:lnTo>
                  <a:pt x="2664115" y="1686562"/>
                </a:lnTo>
                <a:lnTo>
                  <a:pt x="2664116" y="1686562"/>
                </a:lnTo>
                <a:lnTo>
                  <a:pt x="2664116" y="3222968"/>
                </a:lnTo>
                <a:lnTo>
                  <a:pt x="2015013" y="3222968"/>
                </a:lnTo>
                <a:lnTo>
                  <a:pt x="2015013" y="2511495"/>
                </a:lnTo>
                <a:cubicBezTo>
                  <a:pt x="2015013" y="2399422"/>
                  <a:pt x="1924159" y="2308568"/>
                  <a:pt x="1812086" y="2308568"/>
                </a:cubicBezTo>
                <a:lnTo>
                  <a:pt x="1427912" y="2308568"/>
                </a:lnTo>
                <a:cubicBezTo>
                  <a:pt x="1315839" y="2308568"/>
                  <a:pt x="1224985" y="2399422"/>
                  <a:pt x="1224985" y="2511495"/>
                </a:cubicBezTo>
                <a:lnTo>
                  <a:pt x="1224985" y="3222968"/>
                </a:lnTo>
                <a:lnTo>
                  <a:pt x="575882" y="3222968"/>
                </a:lnTo>
                <a:lnTo>
                  <a:pt x="575882" y="1686562"/>
                </a:lnTo>
                <a:lnTo>
                  <a:pt x="575884" y="1686562"/>
                </a:lnTo>
                <a:close/>
                <a:moveTo>
                  <a:pt x="509997" y="122689"/>
                </a:moveTo>
                <a:lnTo>
                  <a:pt x="942045" y="122689"/>
                </a:lnTo>
                <a:lnTo>
                  <a:pt x="942045" y="542556"/>
                </a:lnTo>
                <a:lnTo>
                  <a:pt x="509997" y="974604"/>
                </a:lnTo>
                <a:close/>
                <a:moveTo>
                  <a:pt x="1620001" y="7099"/>
                </a:moveTo>
                <a:lnTo>
                  <a:pt x="3228210" y="1686560"/>
                </a:lnTo>
                <a:lnTo>
                  <a:pt x="2900441" y="1686560"/>
                </a:lnTo>
                <a:lnTo>
                  <a:pt x="1620001" y="349390"/>
                </a:lnTo>
                <a:close/>
                <a:moveTo>
                  <a:pt x="1619999" y="0"/>
                </a:moveTo>
                <a:lnTo>
                  <a:pt x="1619999" y="342291"/>
                </a:lnTo>
                <a:lnTo>
                  <a:pt x="330172" y="1679462"/>
                </a:lnTo>
                <a:lnTo>
                  <a:pt x="0" y="1679462"/>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p>
        </p:txBody>
      </p:sp>
      <p:sp>
        <p:nvSpPr>
          <p:cNvPr id="58" name="Freeform 18">
            <a:extLst>
              <a:ext uri="{FF2B5EF4-FFF2-40B4-BE49-F238E27FC236}">
                <a16:creationId xmlns:a16="http://schemas.microsoft.com/office/drawing/2014/main" id="{F57ADD61-A5C9-4BA6-A485-F46349246C4A}"/>
              </a:ext>
            </a:extLst>
          </p:cNvPr>
          <p:cNvSpPr/>
          <p:nvPr/>
        </p:nvSpPr>
        <p:spPr>
          <a:xfrm>
            <a:off x="8190370" y="3486045"/>
            <a:ext cx="433895" cy="350185"/>
          </a:xfrm>
          <a:custGeom>
            <a:avLst/>
            <a:gdLst/>
            <a:ahLst/>
            <a:cxnLst/>
            <a:rect l="l" t="t" r="r" b="b"/>
            <a:pathLst>
              <a:path w="3307788" h="2669631">
                <a:moveTo>
                  <a:pt x="2793832" y="1478391"/>
                </a:moveTo>
                <a:cubicBezTo>
                  <a:pt x="2772990" y="1635402"/>
                  <a:pt x="2717678" y="1784517"/>
                  <a:pt x="2633007" y="1915952"/>
                </a:cubicBezTo>
                <a:cubicBezTo>
                  <a:pt x="2695386" y="1951862"/>
                  <a:pt x="2772768" y="1955673"/>
                  <a:pt x="2841607" y="1924185"/>
                </a:cubicBezTo>
                <a:cubicBezTo>
                  <a:pt x="2943442" y="1877605"/>
                  <a:pt x="2999062" y="1766364"/>
                  <a:pt x="2975226" y="1656948"/>
                </a:cubicBezTo>
                <a:cubicBezTo>
                  <a:pt x="2955176" y="1564911"/>
                  <a:pt x="2883463" y="1495086"/>
                  <a:pt x="2793832" y="1478391"/>
                </a:cubicBezTo>
                <a:close/>
                <a:moveTo>
                  <a:pt x="2807611" y="1247700"/>
                </a:moveTo>
                <a:lnTo>
                  <a:pt x="2807472" y="1256060"/>
                </a:lnTo>
                <a:cubicBezTo>
                  <a:pt x="2994195" y="1281771"/>
                  <a:pt x="3148201" y="1421768"/>
                  <a:pt x="3189276" y="1610317"/>
                </a:cubicBezTo>
                <a:cubicBezTo>
                  <a:pt x="3235041" y="1820393"/>
                  <a:pt x="3128252" y="2033972"/>
                  <a:pt x="2932732" y="2123406"/>
                </a:cubicBezTo>
                <a:cubicBezTo>
                  <a:pt x="2789297" y="2189015"/>
                  <a:pt x="2626543" y="2174805"/>
                  <a:pt x="2499470" y="2094044"/>
                </a:cubicBezTo>
                <a:cubicBezTo>
                  <a:pt x="2427194" y="2172627"/>
                  <a:pt x="2343030" y="2241391"/>
                  <a:pt x="2248861" y="2297980"/>
                </a:cubicBezTo>
                <a:cubicBezTo>
                  <a:pt x="2178351" y="2340352"/>
                  <a:pt x="2104446" y="2374567"/>
                  <a:pt x="2027600" y="2398134"/>
                </a:cubicBezTo>
                <a:lnTo>
                  <a:pt x="3307788" y="2397615"/>
                </a:lnTo>
                <a:cubicBezTo>
                  <a:pt x="3265361" y="2549905"/>
                  <a:pt x="2537441" y="2669620"/>
                  <a:pt x="1653814" y="2669631"/>
                </a:cubicBezTo>
                <a:cubicBezTo>
                  <a:pt x="773102" y="2669642"/>
                  <a:pt x="46417" y="2550707"/>
                  <a:pt x="0" y="2398955"/>
                </a:cubicBezTo>
                <a:lnTo>
                  <a:pt x="1280678" y="2398436"/>
                </a:lnTo>
                <a:cubicBezTo>
                  <a:pt x="1203764" y="2374915"/>
                  <a:pt x="1129786" y="2340732"/>
                  <a:pt x="1059201" y="2298380"/>
                </a:cubicBezTo>
                <a:cubicBezTo>
                  <a:pt x="693039" y="2078675"/>
                  <a:pt x="477900" y="1674935"/>
                  <a:pt x="499745" y="1248476"/>
                </a:cubicBezTo>
                <a:close/>
                <a:moveTo>
                  <a:pt x="1331611" y="201752"/>
                </a:moveTo>
                <a:cubicBezTo>
                  <a:pt x="1206335" y="290902"/>
                  <a:pt x="1124761" y="308382"/>
                  <a:pt x="1132336" y="435988"/>
                </a:cubicBezTo>
                <a:cubicBezTo>
                  <a:pt x="1160888" y="640507"/>
                  <a:pt x="1527973" y="617783"/>
                  <a:pt x="1498839" y="840365"/>
                </a:cubicBezTo>
                <a:cubicBezTo>
                  <a:pt x="1455138" y="960979"/>
                  <a:pt x="1395705" y="987199"/>
                  <a:pt x="1213910" y="1052459"/>
                </a:cubicBezTo>
                <a:cubicBezTo>
                  <a:pt x="1331028" y="972050"/>
                  <a:pt x="1364241" y="921357"/>
                  <a:pt x="1360745" y="809484"/>
                </a:cubicBezTo>
                <a:cubicBezTo>
                  <a:pt x="1360746" y="646916"/>
                  <a:pt x="1111360" y="626523"/>
                  <a:pt x="1020462" y="495421"/>
                </a:cubicBezTo>
                <a:cubicBezTo>
                  <a:pt x="941218" y="374224"/>
                  <a:pt x="1061250" y="280996"/>
                  <a:pt x="1331611" y="201752"/>
                </a:cubicBezTo>
                <a:close/>
                <a:moveTo>
                  <a:pt x="2164365" y="80223"/>
                </a:moveTo>
                <a:cubicBezTo>
                  <a:pt x="2021192" y="182108"/>
                  <a:pt x="1927964" y="202086"/>
                  <a:pt x="1936621" y="347922"/>
                </a:cubicBezTo>
                <a:cubicBezTo>
                  <a:pt x="1969252" y="581657"/>
                  <a:pt x="2388778" y="555687"/>
                  <a:pt x="2355482" y="810066"/>
                </a:cubicBezTo>
                <a:cubicBezTo>
                  <a:pt x="2305538" y="947910"/>
                  <a:pt x="2237615" y="977876"/>
                  <a:pt x="2029849" y="1052459"/>
                </a:cubicBezTo>
                <a:cubicBezTo>
                  <a:pt x="2163698" y="960563"/>
                  <a:pt x="2201656" y="902628"/>
                  <a:pt x="2197660" y="774773"/>
                </a:cubicBezTo>
                <a:cubicBezTo>
                  <a:pt x="2197661" y="588982"/>
                  <a:pt x="1912649" y="565676"/>
                  <a:pt x="1808765" y="415844"/>
                </a:cubicBezTo>
                <a:cubicBezTo>
                  <a:pt x="1718201" y="277334"/>
                  <a:pt x="1855380" y="170787"/>
                  <a:pt x="2164365" y="80223"/>
                </a:cubicBezTo>
                <a:close/>
                <a:moveTo>
                  <a:pt x="1754169" y="0"/>
                </a:moveTo>
                <a:cubicBezTo>
                  <a:pt x="1583512" y="121444"/>
                  <a:pt x="1472387" y="145257"/>
                  <a:pt x="1482706" y="319088"/>
                </a:cubicBezTo>
                <a:cubicBezTo>
                  <a:pt x="1521601" y="597693"/>
                  <a:pt x="2021663" y="566738"/>
                  <a:pt x="1981975" y="869950"/>
                </a:cubicBezTo>
                <a:cubicBezTo>
                  <a:pt x="1922443" y="1034256"/>
                  <a:pt x="1841481" y="1069974"/>
                  <a:pt x="1593831" y="1158875"/>
                </a:cubicBezTo>
                <a:cubicBezTo>
                  <a:pt x="1753374" y="1049338"/>
                  <a:pt x="1798619" y="980281"/>
                  <a:pt x="1793856" y="827882"/>
                </a:cubicBezTo>
                <a:cubicBezTo>
                  <a:pt x="1793857" y="606424"/>
                  <a:pt x="1454132" y="578644"/>
                  <a:pt x="1330306" y="400050"/>
                </a:cubicBezTo>
                <a:cubicBezTo>
                  <a:pt x="1222356" y="234950"/>
                  <a:pt x="1385869" y="107950"/>
                  <a:pt x="1754169"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p>
        </p:txBody>
      </p:sp>
      <p:sp>
        <p:nvSpPr>
          <p:cNvPr id="61" name="Rounded Rectangle 25">
            <a:extLst>
              <a:ext uri="{FF2B5EF4-FFF2-40B4-BE49-F238E27FC236}">
                <a16:creationId xmlns:a16="http://schemas.microsoft.com/office/drawing/2014/main" id="{52251A18-A73B-4A26-9FEC-6B831E23205B}"/>
              </a:ext>
            </a:extLst>
          </p:cNvPr>
          <p:cNvSpPr/>
          <p:nvPr/>
        </p:nvSpPr>
        <p:spPr>
          <a:xfrm>
            <a:off x="8234290" y="4387111"/>
            <a:ext cx="498092" cy="365024"/>
          </a:xfrm>
          <a:custGeom>
            <a:avLst/>
            <a:gdLst/>
            <a:ahLst/>
            <a:cxnLst/>
            <a:rect l="l" t="t" r="r" b="b"/>
            <a:pathLst>
              <a:path w="3248842" h="2380886">
                <a:moveTo>
                  <a:pt x="1194785" y="1472263"/>
                </a:moveTo>
                <a:cubicBezTo>
                  <a:pt x="1150014" y="1472263"/>
                  <a:pt x="1113720" y="1508557"/>
                  <a:pt x="1113720" y="1553328"/>
                </a:cubicBezTo>
                <a:lnTo>
                  <a:pt x="1113720" y="1600880"/>
                </a:lnTo>
                <a:cubicBezTo>
                  <a:pt x="1113720" y="1645651"/>
                  <a:pt x="1150014" y="1681945"/>
                  <a:pt x="1194785" y="1681945"/>
                </a:cubicBezTo>
                <a:lnTo>
                  <a:pt x="2067186" y="1681945"/>
                </a:lnTo>
                <a:cubicBezTo>
                  <a:pt x="2111957" y="1681945"/>
                  <a:pt x="2148251" y="1645651"/>
                  <a:pt x="2148251" y="1600880"/>
                </a:cubicBezTo>
                <a:lnTo>
                  <a:pt x="2148251" y="1553328"/>
                </a:lnTo>
                <a:cubicBezTo>
                  <a:pt x="2148251" y="1508557"/>
                  <a:pt x="2111957" y="1472263"/>
                  <a:pt x="2067186" y="1472263"/>
                </a:cubicBezTo>
                <a:close/>
                <a:moveTo>
                  <a:pt x="2582402" y="986449"/>
                </a:moveTo>
                <a:cubicBezTo>
                  <a:pt x="2477247" y="986449"/>
                  <a:pt x="2392002" y="1071694"/>
                  <a:pt x="2392002" y="1176848"/>
                </a:cubicBezTo>
                <a:cubicBezTo>
                  <a:pt x="2392002" y="1282003"/>
                  <a:pt x="2477247" y="1367248"/>
                  <a:pt x="2582402" y="1367248"/>
                </a:cubicBezTo>
                <a:cubicBezTo>
                  <a:pt x="2687557" y="1367248"/>
                  <a:pt x="2772801" y="1282003"/>
                  <a:pt x="2772801" y="1176848"/>
                </a:cubicBezTo>
                <a:cubicBezTo>
                  <a:pt x="2772801" y="1071694"/>
                  <a:pt x="2687557" y="986449"/>
                  <a:pt x="2582402" y="986449"/>
                </a:cubicBezTo>
                <a:close/>
                <a:moveTo>
                  <a:pt x="679570" y="986449"/>
                </a:moveTo>
                <a:cubicBezTo>
                  <a:pt x="574415" y="986449"/>
                  <a:pt x="489171" y="1071694"/>
                  <a:pt x="489171" y="1176848"/>
                </a:cubicBezTo>
                <a:cubicBezTo>
                  <a:pt x="489171" y="1282003"/>
                  <a:pt x="574415" y="1367248"/>
                  <a:pt x="679570" y="1367248"/>
                </a:cubicBezTo>
                <a:cubicBezTo>
                  <a:pt x="784725" y="1367248"/>
                  <a:pt x="869970" y="1282003"/>
                  <a:pt x="869970" y="1176848"/>
                </a:cubicBezTo>
                <a:cubicBezTo>
                  <a:pt x="869970" y="1071694"/>
                  <a:pt x="784725" y="986449"/>
                  <a:pt x="679570" y="986449"/>
                </a:cubicBezTo>
                <a:close/>
                <a:moveTo>
                  <a:pt x="867954" y="155801"/>
                </a:moveTo>
                <a:lnTo>
                  <a:pt x="726849" y="858549"/>
                </a:lnTo>
                <a:lnTo>
                  <a:pt x="2535122" y="858549"/>
                </a:lnTo>
                <a:lnTo>
                  <a:pt x="2394017" y="155801"/>
                </a:lnTo>
                <a:close/>
                <a:moveTo>
                  <a:pt x="677268" y="0"/>
                </a:moveTo>
                <a:lnTo>
                  <a:pt x="2584703" y="0"/>
                </a:lnTo>
                <a:lnTo>
                  <a:pt x="2736658" y="607820"/>
                </a:lnTo>
                <a:cubicBezTo>
                  <a:pt x="2766265" y="579906"/>
                  <a:pt x="2806392" y="564164"/>
                  <a:pt x="2850195" y="564164"/>
                </a:cubicBezTo>
                <a:lnTo>
                  <a:pt x="3069929" y="564164"/>
                </a:lnTo>
                <a:cubicBezTo>
                  <a:pt x="3168740" y="564164"/>
                  <a:pt x="3248842" y="644266"/>
                  <a:pt x="3248842" y="743077"/>
                </a:cubicBezTo>
                <a:lnTo>
                  <a:pt x="3248842" y="792706"/>
                </a:lnTo>
                <a:cubicBezTo>
                  <a:pt x="3248842" y="891517"/>
                  <a:pt x="3168740" y="971619"/>
                  <a:pt x="3069929" y="971619"/>
                </a:cubicBezTo>
                <a:lnTo>
                  <a:pt x="3054536" y="971619"/>
                </a:lnTo>
                <a:cubicBezTo>
                  <a:pt x="3060628" y="989042"/>
                  <a:pt x="3063411" y="1007758"/>
                  <a:pt x="3063411" y="1027125"/>
                </a:cubicBezTo>
                <a:lnTo>
                  <a:pt x="3063411" y="2015961"/>
                </a:lnTo>
                <a:lnTo>
                  <a:pt x="2889080" y="2015961"/>
                </a:lnTo>
                <a:lnTo>
                  <a:pt x="2889080" y="2260325"/>
                </a:lnTo>
                <a:cubicBezTo>
                  <a:pt x="2889080" y="2326909"/>
                  <a:pt x="2835102" y="2380886"/>
                  <a:pt x="2768518" y="2380886"/>
                </a:cubicBezTo>
                <a:lnTo>
                  <a:pt x="2286284" y="2380886"/>
                </a:lnTo>
                <a:cubicBezTo>
                  <a:pt x="2219700" y="2380886"/>
                  <a:pt x="2165723" y="2326909"/>
                  <a:pt x="2165723" y="2260325"/>
                </a:cubicBezTo>
                <a:lnTo>
                  <a:pt x="2165723" y="2015961"/>
                </a:lnTo>
                <a:lnTo>
                  <a:pt x="1096248" y="2015961"/>
                </a:lnTo>
                <a:lnTo>
                  <a:pt x="1096248" y="2260325"/>
                </a:lnTo>
                <a:cubicBezTo>
                  <a:pt x="1096248" y="2326909"/>
                  <a:pt x="1042270" y="2380886"/>
                  <a:pt x="975686" y="2380886"/>
                </a:cubicBezTo>
                <a:lnTo>
                  <a:pt x="493453" y="2380886"/>
                </a:lnTo>
                <a:cubicBezTo>
                  <a:pt x="426869" y="2380886"/>
                  <a:pt x="372891" y="2326909"/>
                  <a:pt x="372891" y="2260325"/>
                </a:cubicBezTo>
                <a:lnTo>
                  <a:pt x="372891" y="2015961"/>
                </a:lnTo>
                <a:lnTo>
                  <a:pt x="198560" y="2015961"/>
                </a:lnTo>
                <a:lnTo>
                  <a:pt x="198560" y="1027125"/>
                </a:lnTo>
                <a:cubicBezTo>
                  <a:pt x="198560" y="1007758"/>
                  <a:pt x="201343" y="989042"/>
                  <a:pt x="207435" y="971619"/>
                </a:cubicBezTo>
                <a:lnTo>
                  <a:pt x="178913" y="971619"/>
                </a:lnTo>
                <a:cubicBezTo>
                  <a:pt x="80102" y="971619"/>
                  <a:pt x="0" y="891517"/>
                  <a:pt x="0" y="792706"/>
                </a:cubicBezTo>
                <a:lnTo>
                  <a:pt x="0" y="743077"/>
                </a:lnTo>
                <a:cubicBezTo>
                  <a:pt x="0" y="644266"/>
                  <a:pt x="80102" y="564164"/>
                  <a:pt x="178913" y="564164"/>
                </a:cubicBezTo>
                <a:lnTo>
                  <a:pt x="398647" y="564164"/>
                </a:lnTo>
                <a:cubicBezTo>
                  <a:pt x="447310" y="564164"/>
                  <a:pt x="491436" y="583593"/>
                  <a:pt x="523419" y="615395"/>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p>
        </p:txBody>
      </p:sp>
      <p:sp>
        <p:nvSpPr>
          <p:cNvPr id="64" name="Donut 39">
            <a:extLst>
              <a:ext uri="{FF2B5EF4-FFF2-40B4-BE49-F238E27FC236}">
                <a16:creationId xmlns:a16="http://schemas.microsoft.com/office/drawing/2014/main" id="{439297A1-2150-467C-8B3E-08A8C9E0E56F}"/>
              </a:ext>
            </a:extLst>
          </p:cNvPr>
          <p:cNvSpPr/>
          <p:nvPr/>
        </p:nvSpPr>
        <p:spPr>
          <a:xfrm>
            <a:off x="3138979" y="3416944"/>
            <a:ext cx="488381" cy="488381"/>
          </a:xfrm>
          <a:custGeom>
            <a:avLst/>
            <a:gdLst/>
            <a:ahLst/>
            <a:cxnLst/>
            <a:rect l="l" t="t" r="r" b="b"/>
            <a:pathLst>
              <a:path w="3240000" h="3240000">
                <a:moveTo>
                  <a:pt x="1152300" y="922782"/>
                </a:moveTo>
                <a:lnTo>
                  <a:pt x="2354400" y="1620000"/>
                </a:lnTo>
                <a:lnTo>
                  <a:pt x="1152300" y="2317218"/>
                </a:lnTo>
                <a:close/>
                <a:moveTo>
                  <a:pt x="1620000" y="342403"/>
                </a:moveTo>
                <a:cubicBezTo>
                  <a:pt x="914403" y="342403"/>
                  <a:pt x="342403" y="914403"/>
                  <a:pt x="342403" y="1620000"/>
                </a:cubicBezTo>
                <a:cubicBezTo>
                  <a:pt x="342403" y="2325597"/>
                  <a:pt x="914403" y="2897597"/>
                  <a:pt x="1620000" y="2897597"/>
                </a:cubicBezTo>
                <a:cubicBezTo>
                  <a:pt x="2325597" y="2897597"/>
                  <a:pt x="2897597" y="2325597"/>
                  <a:pt x="2897597" y="1620000"/>
                </a:cubicBezTo>
                <a:cubicBezTo>
                  <a:pt x="2897597" y="914403"/>
                  <a:pt x="2325597" y="342403"/>
                  <a:pt x="1620000" y="342403"/>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solidFill>
                <a:schemeClr val="tx1"/>
              </a:solidFill>
            </a:endParaRPr>
          </a:p>
        </p:txBody>
      </p:sp>
      <p:sp>
        <p:nvSpPr>
          <p:cNvPr id="77" name="Chord 38">
            <a:extLst>
              <a:ext uri="{FF2B5EF4-FFF2-40B4-BE49-F238E27FC236}">
                <a16:creationId xmlns:a16="http://schemas.microsoft.com/office/drawing/2014/main" id="{284AD387-FD7A-4FAE-86E7-99768FD2F34F}"/>
              </a:ext>
            </a:extLst>
          </p:cNvPr>
          <p:cNvSpPr/>
          <p:nvPr/>
        </p:nvSpPr>
        <p:spPr>
          <a:xfrm>
            <a:off x="5003404" y="4227355"/>
            <a:ext cx="411494" cy="529157"/>
          </a:xfrm>
          <a:custGeom>
            <a:avLst/>
            <a:gdLst/>
            <a:ahLst/>
            <a:cxnLst/>
            <a:rect l="l" t="t" r="r" b="b"/>
            <a:pathLst>
              <a:path w="2519554" h="3240000">
                <a:moveTo>
                  <a:pt x="1259778" y="0"/>
                </a:moveTo>
                <a:cubicBezTo>
                  <a:pt x="1299543" y="0"/>
                  <a:pt x="1331778" y="32235"/>
                  <a:pt x="1331778" y="72000"/>
                </a:cubicBezTo>
                <a:lnTo>
                  <a:pt x="1331778" y="292696"/>
                </a:lnTo>
                <a:cubicBezTo>
                  <a:pt x="1526887" y="301316"/>
                  <a:pt x="1719796" y="357828"/>
                  <a:pt x="1894309" y="459601"/>
                </a:cubicBezTo>
                <a:cubicBezTo>
                  <a:pt x="2284331" y="687055"/>
                  <a:pt x="2522839" y="1105809"/>
                  <a:pt x="2519520" y="1557297"/>
                </a:cubicBezTo>
                <a:lnTo>
                  <a:pt x="2509882" y="1557270"/>
                </a:lnTo>
                <a:cubicBezTo>
                  <a:pt x="2413806" y="1435449"/>
                  <a:pt x="2264527" y="1358626"/>
                  <a:pt x="2097304" y="1358626"/>
                </a:cubicBezTo>
                <a:cubicBezTo>
                  <a:pt x="1931567" y="1358626"/>
                  <a:pt x="1783455" y="1434091"/>
                  <a:pt x="1688484" y="1554913"/>
                </a:cubicBezTo>
                <a:lnTo>
                  <a:pt x="1657888" y="1554825"/>
                </a:lnTo>
                <a:cubicBezTo>
                  <a:pt x="1579123" y="1454657"/>
                  <a:pt x="1463823" y="1385682"/>
                  <a:pt x="1331778" y="1368008"/>
                </a:cubicBezTo>
                <a:lnTo>
                  <a:pt x="1331778" y="2507895"/>
                </a:lnTo>
                <a:lnTo>
                  <a:pt x="1356113" y="2507895"/>
                </a:lnTo>
                <a:lnTo>
                  <a:pt x="1356113" y="2868215"/>
                </a:lnTo>
                <a:lnTo>
                  <a:pt x="1353558" y="2868215"/>
                </a:lnTo>
                <a:cubicBezTo>
                  <a:pt x="1347515" y="3074779"/>
                  <a:pt x="1177830" y="3240000"/>
                  <a:pt x="969556" y="3240000"/>
                </a:cubicBezTo>
                <a:cubicBezTo>
                  <a:pt x="759529" y="3240000"/>
                  <a:pt x="588743" y="3071985"/>
                  <a:pt x="585029" y="2863014"/>
                </a:cubicBezTo>
                <a:cubicBezTo>
                  <a:pt x="584214" y="2861474"/>
                  <a:pt x="584183" y="2859896"/>
                  <a:pt x="584183" y="2858310"/>
                </a:cubicBezTo>
                <a:lnTo>
                  <a:pt x="584422" y="2856985"/>
                </a:lnTo>
                <a:cubicBezTo>
                  <a:pt x="584186" y="2856201"/>
                  <a:pt x="584184" y="2855415"/>
                  <a:pt x="584184" y="2854628"/>
                </a:cubicBezTo>
                <a:lnTo>
                  <a:pt x="584846" y="2854628"/>
                </a:lnTo>
                <a:cubicBezTo>
                  <a:pt x="585977" y="2797047"/>
                  <a:pt x="628115" y="2750982"/>
                  <a:pt x="679843" y="2750982"/>
                </a:cubicBezTo>
                <a:cubicBezTo>
                  <a:pt x="731571" y="2750982"/>
                  <a:pt x="773709" y="2797047"/>
                  <a:pt x="774841" y="2854628"/>
                </a:cubicBezTo>
                <a:lnTo>
                  <a:pt x="776870" y="2854628"/>
                </a:lnTo>
                <a:cubicBezTo>
                  <a:pt x="776870" y="2961046"/>
                  <a:pt x="863138" y="3047314"/>
                  <a:pt x="969556" y="3047314"/>
                </a:cubicBezTo>
                <a:cubicBezTo>
                  <a:pt x="1075974" y="3047314"/>
                  <a:pt x="1162242" y="2961046"/>
                  <a:pt x="1162242" y="2854628"/>
                </a:cubicBezTo>
                <a:lnTo>
                  <a:pt x="1163439" y="2854628"/>
                </a:lnTo>
                <a:lnTo>
                  <a:pt x="1163439" y="2507895"/>
                </a:lnTo>
                <a:lnTo>
                  <a:pt x="1187778" y="2507895"/>
                </a:lnTo>
                <a:lnTo>
                  <a:pt x="1187778" y="1365548"/>
                </a:lnTo>
                <a:cubicBezTo>
                  <a:pt x="1048083" y="1378241"/>
                  <a:pt x="925400" y="1448176"/>
                  <a:pt x="842602" y="1552487"/>
                </a:cubicBezTo>
                <a:lnTo>
                  <a:pt x="807450" y="1552386"/>
                </a:lnTo>
                <a:cubicBezTo>
                  <a:pt x="712615" y="1432960"/>
                  <a:pt x="565486" y="1358626"/>
                  <a:pt x="400996" y="1358626"/>
                </a:cubicBezTo>
                <a:cubicBezTo>
                  <a:pt x="240343" y="1358626"/>
                  <a:pt x="96251" y="1429532"/>
                  <a:pt x="0" y="1543232"/>
                </a:cubicBezTo>
                <a:cubicBezTo>
                  <a:pt x="1264" y="1094357"/>
                  <a:pt x="241710" y="680052"/>
                  <a:pt x="631054" y="455977"/>
                </a:cubicBezTo>
                <a:cubicBezTo>
                  <a:pt x="804121" y="356374"/>
                  <a:pt x="994908" y="301092"/>
                  <a:pt x="1187778" y="292721"/>
                </a:cubicBezTo>
                <a:lnTo>
                  <a:pt x="1187778" y="72000"/>
                </a:lnTo>
                <a:cubicBezTo>
                  <a:pt x="1187778" y="32235"/>
                  <a:pt x="1220013" y="0"/>
                  <a:pt x="1259778"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p>
        </p:txBody>
      </p:sp>
      <p:sp>
        <p:nvSpPr>
          <p:cNvPr id="90" name="Oval 6">
            <a:extLst>
              <a:ext uri="{FF2B5EF4-FFF2-40B4-BE49-F238E27FC236}">
                <a16:creationId xmlns:a16="http://schemas.microsoft.com/office/drawing/2014/main" id="{319E467E-1F19-4CBB-A070-3B6CE4078D17}"/>
              </a:ext>
            </a:extLst>
          </p:cNvPr>
          <p:cNvSpPr/>
          <p:nvPr/>
        </p:nvSpPr>
        <p:spPr>
          <a:xfrm>
            <a:off x="5631484" y="4355128"/>
            <a:ext cx="431039" cy="426524"/>
          </a:xfrm>
          <a:custGeom>
            <a:avLst/>
            <a:gdLst/>
            <a:ahLst/>
            <a:cxnLst/>
            <a:rect l="l" t="t" r="r" b="b"/>
            <a:pathLst>
              <a:path w="3220460" h="3186731">
                <a:moveTo>
                  <a:pt x="1762834" y="1282034"/>
                </a:moveTo>
                <a:lnTo>
                  <a:pt x="273698" y="2771171"/>
                </a:lnTo>
                <a:cubicBezTo>
                  <a:pt x="253145" y="2791724"/>
                  <a:pt x="253145" y="2825048"/>
                  <a:pt x="273698" y="2845601"/>
                </a:cubicBezTo>
                <a:cubicBezTo>
                  <a:pt x="294251" y="2866154"/>
                  <a:pt x="327575" y="2866154"/>
                  <a:pt x="348128" y="2845601"/>
                </a:cubicBezTo>
                <a:lnTo>
                  <a:pt x="1830131" y="1363598"/>
                </a:lnTo>
                <a:close/>
                <a:moveTo>
                  <a:pt x="2703218" y="237332"/>
                </a:moveTo>
                <a:cubicBezTo>
                  <a:pt x="2623680" y="237332"/>
                  <a:pt x="2559202" y="301810"/>
                  <a:pt x="2559202" y="381348"/>
                </a:cubicBezTo>
                <a:cubicBezTo>
                  <a:pt x="2559202" y="460886"/>
                  <a:pt x="2623680" y="525364"/>
                  <a:pt x="2703218" y="525364"/>
                </a:cubicBezTo>
                <a:cubicBezTo>
                  <a:pt x="2782756" y="525364"/>
                  <a:pt x="2847234" y="460886"/>
                  <a:pt x="2847234" y="381348"/>
                </a:cubicBezTo>
                <a:cubicBezTo>
                  <a:pt x="2847234" y="301810"/>
                  <a:pt x="2782756" y="237332"/>
                  <a:pt x="2703218" y="237332"/>
                </a:cubicBezTo>
                <a:close/>
                <a:moveTo>
                  <a:pt x="2413103" y="0"/>
                </a:moveTo>
                <a:cubicBezTo>
                  <a:pt x="2858994" y="0"/>
                  <a:pt x="3220460" y="361466"/>
                  <a:pt x="3220460" y="807357"/>
                </a:cubicBezTo>
                <a:cubicBezTo>
                  <a:pt x="3220460" y="1253248"/>
                  <a:pt x="2858994" y="1614714"/>
                  <a:pt x="2413103" y="1614714"/>
                </a:cubicBezTo>
                <a:cubicBezTo>
                  <a:pt x="2305542" y="1614714"/>
                  <a:pt x="2202893" y="1593680"/>
                  <a:pt x="2109223" y="1555067"/>
                </a:cubicBezTo>
                <a:lnTo>
                  <a:pt x="2191945" y="1637789"/>
                </a:lnTo>
                <a:cubicBezTo>
                  <a:pt x="2226856" y="1672699"/>
                  <a:pt x="2226855" y="1729300"/>
                  <a:pt x="2191945" y="1764210"/>
                </a:cubicBezTo>
                <a:lnTo>
                  <a:pt x="2045068" y="1911087"/>
                </a:lnTo>
                <a:cubicBezTo>
                  <a:pt x="2010158" y="1945998"/>
                  <a:pt x="1953557" y="1945998"/>
                  <a:pt x="1918647" y="1911087"/>
                </a:cubicBezTo>
                <a:lnTo>
                  <a:pt x="1799123" y="1791564"/>
                </a:lnTo>
                <a:lnTo>
                  <a:pt x="1749496" y="1841190"/>
                </a:lnTo>
                <a:lnTo>
                  <a:pt x="1832980" y="1924673"/>
                </a:lnTo>
                <a:lnTo>
                  <a:pt x="1761893" y="1995760"/>
                </a:lnTo>
                <a:lnTo>
                  <a:pt x="1678410" y="1912277"/>
                </a:lnTo>
                <a:lnTo>
                  <a:pt x="1650246" y="1940441"/>
                </a:lnTo>
                <a:lnTo>
                  <a:pt x="1735612" y="2025807"/>
                </a:lnTo>
                <a:lnTo>
                  <a:pt x="1573330" y="2188089"/>
                </a:lnTo>
                <a:lnTo>
                  <a:pt x="1487964" y="2102723"/>
                </a:lnTo>
                <a:lnTo>
                  <a:pt x="1451742" y="2138944"/>
                </a:lnTo>
                <a:lnTo>
                  <a:pt x="1537109" y="2224311"/>
                </a:lnTo>
                <a:lnTo>
                  <a:pt x="1374830" y="2386590"/>
                </a:lnTo>
                <a:lnTo>
                  <a:pt x="1289463" y="2301223"/>
                </a:lnTo>
                <a:lnTo>
                  <a:pt x="1225079" y="2365608"/>
                </a:lnTo>
                <a:lnTo>
                  <a:pt x="1310445" y="2450974"/>
                </a:lnTo>
                <a:lnTo>
                  <a:pt x="1239358" y="2522061"/>
                </a:lnTo>
                <a:lnTo>
                  <a:pt x="1153992" y="2436695"/>
                </a:lnTo>
                <a:lnTo>
                  <a:pt x="1104364" y="2486322"/>
                </a:lnTo>
                <a:lnTo>
                  <a:pt x="1189730" y="2571689"/>
                </a:lnTo>
                <a:lnTo>
                  <a:pt x="1034153" y="2727266"/>
                </a:lnTo>
                <a:lnTo>
                  <a:pt x="948787" y="2641900"/>
                </a:lnTo>
                <a:lnTo>
                  <a:pt x="905863" y="2684824"/>
                </a:lnTo>
                <a:lnTo>
                  <a:pt x="991230" y="2770191"/>
                </a:lnTo>
                <a:lnTo>
                  <a:pt x="842353" y="2919067"/>
                </a:lnTo>
                <a:lnTo>
                  <a:pt x="756986" y="2833700"/>
                </a:lnTo>
                <a:lnTo>
                  <a:pt x="692119" y="2898567"/>
                </a:lnTo>
                <a:lnTo>
                  <a:pt x="777486" y="2983934"/>
                </a:lnTo>
                <a:lnTo>
                  <a:pt x="628610" y="3132811"/>
                </a:lnTo>
                <a:lnTo>
                  <a:pt x="618557" y="3122757"/>
                </a:lnTo>
                <a:lnTo>
                  <a:pt x="622830" y="3134825"/>
                </a:lnTo>
                <a:lnTo>
                  <a:pt x="346551" y="3150831"/>
                </a:lnTo>
                <a:lnTo>
                  <a:pt x="0" y="3186731"/>
                </a:lnTo>
                <a:lnTo>
                  <a:pt x="51749" y="2750557"/>
                </a:lnTo>
                <a:lnTo>
                  <a:pt x="48979" y="2747788"/>
                </a:lnTo>
                <a:lnTo>
                  <a:pt x="52495" y="2744272"/>
                </a:lnTo>
                <a:lnTo>
                  <a:pt x="52938" y="2740533"/>
                </a:lnTo>
                <a:lnTo>
                  <a:pt x="54575" y="2742192"/>
                </a:lnTo>
                <a:lnTo>
                  <a:pt x="1671288" y="1125479"/>
                </a:lnTo>
                <a:cubicBezTo>
                  <a:pt x="1628971" y="1027979"/>
                  <a:pt x="1605746" y="920380"/>
                  <a:pt x="1605746" y="807357"/>
                </a:cubicBezTo>
                <a:cubicBezTo>
                  <a:pt x="1605746" y="361466"/>
                  <a:pt x="1967212" y="0"/>
                  <a:pt x="2413103"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p>
        </p:txBody>
      </p:sp>
      <p:sp>
        <p:nvSpPr>
          <p:cNvPr id="91" name="Block Arc 25">
            <a:extLst>
              <a:ext uri="{FF2B5EF4-FFF2-40B4-BE49-F238E27FC236}">
                <a16:creationId xmlns:a16="http://schemas.microsoft.com/office/drawing/2014/main" id="{5F7FD4D6-1C06-4ABB-98F4-AC79D3C6A6D8}"/>
              </a:ext>
            </a:extLst>
          </p:cNvPr>
          <p:cNvSpPr/>
          <p:nvPr/>
        </p:nvSpPr>
        <p:spPr>
          <a:xfrm>
            <a:off x="3847657" y="4275688"/>
            <a:ext cx="296552" cy="428429"/>
          </a:xfrm>
          <a:custGeom>
            <a:avLst/>
            <a:gdLst/>
            <a:ahLst/>
            <a:cxnLst/>
            <a:rect l="l" t="t" r="r" b="b"/>
            <a:pathLst>
              <a:path w="2215656" h="3200962">
                <a:moveTo>
                  <a:pt x="1107829" y="2097026"/>
                </a:moveTo>
                <a:cubicBezTo>
                  <a:pt x="1025315" y="2097026"/>
                  <a:pt x="958423" y="2163918"/>
                  <a:pt x="958423" y="2246432"/>
                </a:cubicBezTo>
                <a:cubicBezTo>
                  <a:pt x="958423" y="2302715"/>
                  <a:pt x="989546" y="2351730"/>
                  <a:pt x="1036590" y="2375275"/>
                </a:cubicBezTo>
                <a:lnTo>
                  <a:pt x="985422" y="2684898"/>
                </a:lnTo>
                <a:lnTo>
                  <a:pt x="1230236" y="2684898"/>
                </a:lnTo>
                <a:lnTo>
                  <a:pt x="1179068" y="2375275"/>
                </a:lnTo>
                <a:cubicBezTo>
                  <a:pt x="1226112" y="2351730"/>
                  <a:pt x="1257234" y="2302715"/>
                  <a:pt x="1257234" y="2246432"/>
                </a:cubicBezTo>
                <a:cubicBezTo>
                  <a:pt x="1257234" y="2163918"/>
                  <a:pt x="1190343" y="2097026"/>
                  <a:pt x="1107829" y="2097026"/>
                </a:cubicBezTo>
                <a:close/>
                <a:moveTo>
                  <a:pt x="1102513" y="266871"/>
                </a:moveTo>
                <a:cubicBezTo>
                  <a:pt x="874876" y="269781"/>
                  <a:pt x="691868" y="455143"/>
                  <a:pt x="691868" y="682798"/>
                </a:cubicBezTo>
                <a:lnTo>
                  <a:pt x="690469" y="682798"/>
                </a:lnTo>
                <a:lnTo>
                  <a:pt x="690469" y="1580962"/>
                </a:lnTo>
                <a:lnTo>
                  <a:pt x="1525188" y="1580962"/>
                </a:lnTo>
                <a:lnTo>
                  <a:pt x="1525188" y="672127"/>
                </a:lnTo>
                <a:lnTo>
                  <a:pt x="1523654" y="672166"/>
                </a:lnTo>
                <a:cubicBezTo>
                  <a:pt x="1517835" y="444585"/>
                  <a:pt x="1330149" y="263961"/>
                  <a:pt x="1102513" y="266871"/>
                </a:cubicBezTo>
                <a:close/>
                <a:moveTo>
                  <a:pt x="1099102" y="56"/>
                </a:moveTo>
                <a:cubicBezTo>
                  <a:pt x="1472767" y="-4720"/>
                  <a:pt x="1780852" y="291773"/>
                  <a:pt x="1790404" y="665346"/>
                </a:cubicBezTo>
                <a:lnTo>
                  <a:pt x="1742843" y="666562"/>
                </a:lnTo>
                <a:lnTo>
                  <a:pt x="1790627" y="666562"/>
                </a:lnTo>
                <a:lnTo>
                  <a:pt x="1790627" y="1580962"/>
                </a:lnTo>
                <a:lnTo>
                  <a:pt x="2041344" y="1580962"/>
                </a:lnTo>
                <a:cubicBezTo>
                  <a:pt x="2137614" y="1580962"/>
                  <a:pt x="2215656" y="1659004"/>
                  <a:pt x="2215656" y="1755274"/>
                </a:cubicBezTo>
                <a:lnTo>
                  <a:pt x="2215656" y="3026650"/>
                </a:lnTo>
                <a:cubicBezTo>
                  <a:pt x="2215656" y="3122920"/>
                  <a:pt x="2137614" y="3200962"/>
                  <a:pt x="2041344" y="3200962"/>
                </a:cubicBezTo>
                <a:lnTo>
                  <a:pt x="174312" y="3200962"/>
                </a:lnTo>
                <a:cubicBezTo>
                  <a:pt x="78042" y="3200962"/>
                  <a:pt x="0" y="3122920"/>
                  <a:pt x="0" y="3026650"/>
                </a:cubicBezTo>
                <a:lnTo>
                  <a:pt x="0" y="1755274"/>
                </a:lnTo>
                <a:cubicBezTo>
                  <a:pt x="0" y="1659004"/>
                  <a:pt x="78042" y="1580962"/>
                  <a:pt x="174312" y="1580962"/>
                </a:cubicBezTo>
                <a:lnTo>
                  <a:pt x="425030" y="1580962"/>
                </a:lnTo>
                <a:lnTo>
                  <a:pt x="425030" y="676764"/>
                </a:lnTo>
                <a:lnTo>
                  <a:pt x="425634" y="676764"/>
                </a:lnTo>
                <a:cubicBezTo>
                  <a:pt x="428273" y="305830"/>
                  <a:pt x="727452" y="4806"/>
                  <a:pt x="1099102" y="56"/>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solidFill>
                <a:schemeClr val="tx1"/>
              </a:solidFill>
            </a:endParaRPr>
          </a:p>
        </p:txBody>
      </p:sp>
      <p:sp>
        <p:nvSpPr>
          <p:cNvPr id="92" name="Block Arc 31">
            <a:extLst>
              <a:ext uri="{FF2B5EF4-FFF2-40B4-BE49-F238E27FC236}">
                <a16:creationId xmlns:a16="http://schemas.microsoft.com/office/drawing/2014/main" id="{7D9DF903-DA8F-4191-AEDF-7DDF26A64847}"/>
              </a:ext>
            </a:extLst>
          </p:cNvPr>
          <p:cNvSpPr/>
          <p:nvPr/>
        </p:nvSpPr>
        <p:spPr>
          <a:xfrm>
            <a:off x="6265996" y="4307389"/>
            <a:ext cx="386912" cy="428429"/>
          </a:xfrm>
          <a:custGeom>
            <a:avLst/>
            <a:gdLst/>
            <a:ahLst/>
            <a:cxnLst/>
            <a:rect l="l" t="t" r="r" b="b"/>
            <a:pathLst>
              <a:path w="2890784" h="3200962">
                <a:moveTo>
                  <a:pt x="1107828" y="2097026"/>
                </a:moveTo>
                <a:cubicBezTo>
                  <a:pt x="1025313" y="2097026"/>
                  <a:pt x="958422" y="2163918"/>
                  <a:pt x="958422" y="2246432"/>
                </a:cubicBezTo>
                <a:cubicBezTo>
                  <a:pt x="958422" y="2302715"/>
                  <a:pt x="989545" y="2351730"/>
                  <a:pt x="1036589" y="2375275"/>
                </a:cubicBezTo>
                <a:lnTo>
                  <a:pt x="985421" y="2684898"/>
                </a:lnTo>
                <a:lnTo>
                  <a:pt x="1230235" y="2684898"/>
                </a:lnTo>
                <a:lnTo>
                  <a:pt x="1179067" y="2375275"/>
                </a:lnTo>
                <a:cubicBezTo>
                  <a:pt x="1226111" y="2351730"/>
                  <a:pt x="1257233" y="2302715"/>
                  <a:pt x="1257233" y="2246432"/>
                </a:cubicBezTo>
                <a:cubicBezTo>
                  <a:pt x="1257233" y="2163918"/>
                  <a:pt x="1190342" y="2097026"/>
                  <a:pt x="1107828" y="2097026"/>
                </a:cubicBezTo>
                <a:close/>
                <a:moveTo>
                  <a:pt x="2199259" y="56"/>
                </a:moveTo>
                <a:cubicBezTo>
                  <a:pt x="2572924" y="-4720"/>
                  <a:pt x="2881009" y="291773"/>
                  <a:pt x="2890561" y="665346"/>
                </a:cubicBezTo>
                <a:lnTo>
                  <a:pt x="2843000" y="666562"/>
                </a:lnTo>
                <a:lnTo>
                  <a:pt x="2890784" y="666562"/>
                </a:lnTo>
                <a:lnTo>
                  <a:pt x="2890784" y="1580962"/>
                </a:lnTo>
                <a:lnTo>
                  <a:pt x="2625345" y="1580962"/>
                </a:lnTo>
                <a:lnTo>
                  <a:pt x="2625345" y="672127"/>
                </a:lnTo>
                <a:lnTo>
                  <a:pt x="2623811" y="672166"/>
                </a:lnTo>
                <a:cubicBezTo>
                  <a:pt x="2617992" y="444585"/>
                  <a:pt x="2430306" y="263961"/>
                  <a:pt x="2202670" y="266871"/>
                </a:cubicBezTo>
                <a:cubicBezTo>
                  <a:pt x="1975033" y="269781"/>
                  <a:pt x="1792025" y="455143"/>
                  <a:pt x="1792025" y="682798"/>
                </a:cubicBezTo>
                <a:lnTo>
                  <a:pt x="1790626" y="682798"/>
                </a:lnTo>
                <a:lnTo>
                  <a:pt x="1790626" y="1580962"/>
                </a:lnTo>
                <a:lnTo>
                  <a:pt x="2041344" y="1580962"/>
                </a:lnTo>
                <a:cubicBezTo>
                  <a:pt x="2137614" y="1580962"/>
                  <a:pt x="2215656" y="1659004"/>
                  <a:pt x="2215656" y="1755274"/>
                </a:cubicBezTo>
                <a:lnTo>
                  <a:pt x="2215656" y="3026650"/>
                </a:lnTo>
                <a:cubicBezTo>
                  <a:pt x="2215656" y="3122920"/>
                  <a:pt x="2137614" y="3200962"/>
                  <a:pt x="2041344" y="3200962"/>
                </a:cubicBezTo>
                <a:lnTo>
                  <a:pt x="174312" y="3200962"/>
                </a:lnTo>
                <a:cubicBezTo>
                  <a:pt x="78042" y="3200962"/>
                  <a:pt x="0" y="3122920"/>
                  <a:pt x="0" y="3026650"/>
                </a:cubicBezTo>
                <a:lnTo>
                  <a:pt x="0" y="1755274"/>
                </a:lnTo>
                <a:cubicBezTo>
                  <a:pt x="0" y="1659004"/>
                  <a:pt x="78042" y="1580962"/>
                  <a:pt x="174312" y="1580962"/>
                </a:cubicBezTo>
                <a:lnTo>
                  <a:pt x="1525187" y="1580962"/>
                </a:lnTo>
                <a:lnTo>
                  <a:pt x="1525187" y="676764"/>
                </a:lnTo>
                <a:lnTo>
                  <a:pt x="1525791" y="676764"/>
                </a:lnTo>
                <a:cubicBezTo>
                  <a:pt x="1528430" y="305830"/>
                  <a:pt x="1827609" y="4806"/>
                  <a:pt x="2199259" y="56"/>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solidFill>
                <a:schemeClr val="tx1"/>
              </a:solidFill>
            </a:endParaRPr>
          </a:p>
        </p:txBody>
      </p:sp>
      <p:sp>
        <p:nvSpPr>
          <p:cNvPr id="93" name="Freeform 53">
            <a:extLst>
              <a:ext uri="{FF2B5EF4-FFF2-40B4-BE49-F238E27FC236}">
                <a16:creationId xmlns:a16="http://schemas.microsoft.com/office/drawing/2014/main" id="{D57F2C4B-7240-41A7-B169-E1E9E5390396}"/>
              </a:ext>
            </a:extLst>
          </p:cNvPr>
          <p:cNvSpPr/>
          <p:nvPr/>
        </p:nvSpPr>
        <p:spPr>
          <a:xfrm>
            <a:off x="7561148" y="4333713"/>
            <a:ext cx="423999" cy="434729"/>
          </a:xfrm>
          <a:custGeom>
            <a:avLst/>
            <a:gdLst>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38125 w 2305050"/>
              <a:gd name="connsiteY16" fmla="*/ 2171700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60071 w 2305050"/>
              <a:gd name="connsiteY16" fmla="*/ 2087575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96647 w 2305050"/>
              <a:gd name="connsiteY16" fmla="*/ 2094890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47675 w 2305050"/>
              <a:gd name="connsiteY15" fmla="*/ 227647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66950 w 2305050"/>
              <a:gd name="connsiteY3" fmla="*/ 657225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19300 w 2305050"/>
              <a:gd name="connsiteY2" fmla="*/ 428625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81480 w 2305050"/>
              <a:gd name="connsiteY2" fmla="*/ 476174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04671 w 2305050"/>
              <a:gd name="connsiteY2" fmla="*/ 468859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92554 w 2305050"/>
              <a:gd name="connsiteY3" fmla="*/ 627964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70609 w 2305050"/>
              <a:gd name="connsiteY3" fmla="*/ 649910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60779 w 2305050"/>
              <a:gd name="connsiteY2" fmla="*/ 472517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1982725 w 2305050"/>
              <a:gd name="connsiteY2" fmla="*/ 494463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3875 w 2305050"/>
              <a:gd name="connsiteY17" fmla="*/ 714375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305050"/>
              <a:gd name="connsiteY0" fmla="*/ 0 h 2352675"/>
              <a:gd name="connsiteX1" fmla="*/ 771525 w 2305050"/>
              <a:gd name="connsiteY1" fmla="*/ 561975 h 2352675"/>
              <a:gd name="connsiteX2" fmla="*/ 2041246 w 2305050"/>
              <a:gd name="connsiteY2" fmla="*/ 498120 h 2352675"/>
              <a:gd name="connsiteX3" fmla="*/ 2296212 w 2305050"/>
              <a:gd name="connsiteY3" fmla="*/ 646252 h 2352675"/>
              <a:gd name="connsiteX4" fmla="*/ 1143000 w 2305050"/>
              <a:gd name="connsiteY4" fmla="*/ 1009650 h 2352675"/>
              <a:gd name="connsiteX5" fmla="*/ 1628775 w 2305050"/>
              <a:gd name="connsiteY5" fmla="*/ 1533525 h 2352675"/>
              <a:gd name="connsiteX6" fmla="*/ 2076450 w 2305050"/>
              <a:gd name="connsiteY6" fmla="*/ 1533525 h 2352675"/>
              <a:gd name="connsiteX7" fmla="*/ 2305050 w 2305050"/>
              <a:gd name="connsiteY7" fmla="*/ 1724025 h 2352675"/>
              <a:gd name="connsiteX8" fmla="*/ 1838325 w 2305050"/>
              <a:gd name="connsiteY8" fmla="*/ 1857375 h 2352675"/>
              <a:gd name="connsiteX9" fmla="*/ 2009775 w 2305050"/>
              <a:gd name="connsiteY9" fmla="*/ 2105025 h 2352675"/>
              <a:gd name="connsiteX10" fmla="*/ 1733550 w 2305050"/>
              <a:gd name="connsiteY10" fmla="*/ 1971675 h 2352675"/>
              <a:gd name="connsiteX11" fmla="*/ 1543050 w 2305050"/>
              <a:gd name="connsiteY11" fmla="*/ 2352675 h 2352675"/>
              <a:gd name="connsiteX12" fmla="*/ 1314450 w 2305050"/>
              <a:gd name="connsiteY12" fmla="*/ 2133600 h 2352675"/>
              <a:gd name="connsiteX13" fmla="*/ 1447800 w 2305050"/>
              <a:gd name="connsiteY13" fmla="*/ 1771650 h 2352675"/>
              <a:gd name="connsiteX14" fmla="*/ 923925 w 2305050"/>
              <a:gd name="connsiteY14" fmla="*/ 1190625 h 2352675"/>
              <a:gd name="connsiteX15" fmla="*/ 414757 w 2305050"/>
              <a:gd name="connsiteY15" fmla="*/ 2305735 h 2352675"/>
              <a:gd name="connsiteX16" fmla="*/ 292990 w 2305050"/>
              <a:gd name="connsiteY16" fmla="*/ 2036368 h 2352675"/>
              <a:gd name="connsiteX17" fmla="*/ 520217 w 2305050"/>
              <a:gd name="connsiteY17" fmla="*/ 750951 h 2352675"/>
              <a:gd name="connsiteX18" fmla="*/ 0 w 2305050"/>
              <a:gd name="connsiteY18" fmla="*/ 0 h 2352675"/>
              <a:gd name="connsiteX0" fmla="*/ 0 w 2294077"/>
              <a:gd name="connsiteY0" fmla="*/ 0 h 2363647"/>
              <a:gd name="connsiteX1" fmla="*/ 760552 w 2294077"/>
              <a:gd name="connsiteY1" fmla="*/ 572947 h 2363647"/>
              <a:gd name="connsiteX2" fmla="*/ 2030273 w 2294077"/>
              <a:gd name="connsiteY2" fmla="*/ 509092 h 2363647"/>
              <a:gd name="connsiteX3" fmla="*/ 2285239 w 2294077"/>
              <a:gd name="connsiteY3" fmla="*/ 657224 h 2363647"/>
              <a:gd name="connsiteX4" fmla="*/ 1132027 w 2294077"/>
              <a:gd name="connsiteY4" fmla="*/ 1020622 h 2363647"/>
              <a:gd name="connsiteX5" fmla="*/ 1617802 w 2294077"/>
              <a:gd name="connsiteY5" fmla="*/ 1544497 h 2363647"/>
              <a:gd name="connsiteX6" fmla="*/ 2065477 w 2294077"/>
              <a:gd name="connsiteY6" fmla="*/ 1544497 h 2363647"/>
              <a:gd name="connsiteX7" fmla="*/ 2294077 w 2294077"/>
              <a:gd name="connsiteY7" fmla="*/ 1734997 h 2363647"/>
              <a:gd name="connsiteX8" fmla="*/ 1827352 w 2294077"/>
              <a:gd name="connsiteY8" fmla="*/ 1868347 h 2363647"/>
              <a:gd name="connsiteX9" fmla="*/ 1998802 w 2294077"/>
              <a:gd name="connsiteY9" fmla="*/ 2115997 h 2363647"/>
              <a:gd name="connsiteX10" fmla="*/ 1722577 w 2294077"/>
              <a:gd name="connsiteY10" fmla="*/ 1982647 h 2363647"/>
              <a:gd name="connsiteX11" fmla="*/ 1532077 w 2294077"/>
              <a:gd name="connsiteY11" fmla="*/ 2363647 h 2363647"/>
              <a:gd name="connsiteX12" fmla="*/ 1303477 w 2294077"/>
              <a:gd name="connsiteY12" fmla="*/ 2144572 h 2363647"/>
              <a:gd name="connsiteX13" fmla="*/ 1436827 w 2294077"/>
              <a:gd name="connsiteY13" fmla="*/ 1782622 h 2363647"/>
              <a:gd name="connsiteX14" fmla="*/ 912952 w 2294077"/>
              <a:gd name="connsiteY14" fmla="*/ 1201597 h 2363647"/>
              <a:gd name="connsiteX15" fmla="*/ 403784 w 2294077"/>
              <a:gd name="connsiteY15" fmla="*/ 2316707 h 2363647"/>
              <a:gd name="connsiteX16" fmla="*/ 282017 w 2294077"/>
              <a:gd name="connsiteY16" fmla="*/ 2047340 h 2363647"/>
              <a:gd name="connsiteX17" fmla="*/ 509244 w 2294077"/>
              <a:gd name="connsiteY17" fmla="*/ 761923 h 2363647"/>
              <a:gd name="connsiteX18" fmla="*/ 0 w 2294077"/>
              <a:gd name="connsiteY18" fmla="*/ 0 h 2363647"/>
              <a:gd name="connsiteX0" fmla="*/ 6569 w 2300646"/>
              <a:gd name="connsiteY0" fmla="*/ 0 h 2363647"/>
              <a:gd name="connsiteX1" fmla="*/ 767121 w 2300646"/>
              <a:gd name="connsiteY1" fmla="*/ 572947 h 2363647"/>
              <a:gd name="connsiteX2" fmla="*/ 2036842 w 2300646"/>
              <a:gd name="connsiteY2" fmla="*/ 509092 h 2363647"/>
              <a:gd name="connsiteX3" fmla="*/ 2291808 w 2300646"/>
              <a:gd name="connsiteY3" fmla="*/ 657224 h 2363647"/>
              <a:gd name="connsiteX4" fmla="*/ 1138596 w 2300646"/>
              <a:gd name="connsiteY4" fmla="*/ 1020622 h 2363647"/>
              <a:gd name="connsiteX5" fmla="*/ 1624371 w 2300646"/>
              <a:gd name="connsiteY5" fmla="*/ 1544497 h 2363647"/>
              <a:gd name="connsiteX6" fmla="*/ 2072046 w 2300646"/>
              <a:gd name="connsiteY6" fmla="*/ 1544497 h 2363647"/>
              <a:gd name="connsiteX7" fmla="*/ 2300646 w 2300646"/>
              <a:gd name="connsiteY7" fmla="*/ 1734997 h 2363647"/>
              <a:gd name="connsiteX8" fmla="*/ 1833921 w 2300646"/>
              <a:gd name="connsiteY8" fmla="*/ 1868347 h 2363647"/>
              <a:gd name="connsiteX9" fmla="*/ 2005371 w 2300646"/>
              <a:gd name="connsiteY9" fmla="*/ 2115997 h 2363647"/>
              <a:gd name="connsiteX10" fmla="*/ 1729146 w 2300646"/>
              <a:gd name="connsiteY10" fmla="*/ 1982647 h 2363647"/>
              <a:gd name="connsiteX11" fmla="*/ 1538646 w 2300646"/>
              <a:gd name="connsiteY11" fmla="*/ 2363647 h 2363647"/>
              <a:gd name="connsiteX12" fmla="*/ 1310046 w 2300646"/>
              <a:gd name="connsiteY12" fmla="*/ 2144572 h 2363647"/>
              <a:gd name="connsiteX13" fmla="*/ 1443396 w 2300646"/>
              <a:gd name="connsiteY13" fmla="*/ 1782622 h 2363647"/>
              <a:gd name="connsiteX14" fmla="*/ 919521 w 2300646"/>
              <a:gd name="connsiteY14" fmla="*/ 1201597 h 2363647"/>
              <a:gd name="connsiteX15" fmla="*/ 410353 w 2300646"/>
              <a:gd name="connsiteY15" fmla="*/ 2316707 h 2363647"/>
              <a:gd name="connsiteX16" fmla="*/ 288586 w 2300646"/>
              <a:gd name="connsiteY16" fmla="*/ 2047340 h 2363647"/>
              <a:gd name="connsiteX17" fmla="*/ 515813 w 2300646"/>
              <a:gd name="connsiteY17" fmla="*/ 761923 h 2363647"/>
              <a:gd name="connsiteX18" fmla="*/ 6569 w 2300646"/>
              <a:gd name="connsiteY18" fmla="*/ 0 h 2363647"/>
              <a:gd name="connsiteX0" fmla="*/ 6569 w 2300646"/>
              <a:gd name="connsiteY0" fmla="*/ 5505 h 2369152"/>
              <a:gd name="connsiteX1" fmla="*/ 767121 w 2300646"/>
              <a:gd name="connsiteY1" fmla="*/ 578452 h 2369152"/>
              <a:gd name="connsiteX2" fmla="*/ 2036842 w 2300646"/>
              <a:gd name="connsiteY2" fmla="*/ 514597 h 2369152"/>
              <a:gd name="connsiteX3" fmla="*/ 2291808 w 2300646"/>
              <a:gd name="connsiteY3" fmla="*/ 662729 h 2369152"/>
              <a:gd name="connsiteX4" fmla="*/ 1138596 w 2300646"/>
              <a:gd name="connsiteY4" fmla="*/ 1026127 h 2369152"/>
              <a:gd name="connsiteX5" fmla="*/ 1624371 w 2300646"/>
              <a:gd name="connsiteY5" fmla="*/ 1550002 h 2369152"/>
              <a:gd name="connsiteX6" fmla="*/ 2072046 w 2300646"/>
              <a:gd name="connsiteY6" fmla="*/ 1550002 h 2369152"/>
              <a:gd name="connsiteX7" fmla="*/ 2300646 w 2300646"/>
              <a:gd name="connsiteY7" fmla="*/ 1740502 h 2369152"/>
              <a:gd name="connsiteX8" fmla="*/ 1833921 w 2300646"/>
              <a:gd name="connsiteY8" fmla="*/ 1873852 h 2369152"/>
              <a:gd name="connsiteX9" fmla="*/ 2005371 w 2300646"/>
              <a:gd name="connsiteY9" fmla="*/ 2121502 h 2369152"/>
              <a:gd name="connsiteX10" fmla="*/ 1729146 w 2300646"/>
              <a:gd name="connsiteY10" fmla="*/ 1988152 h 2369152"/>
              <a:gd name="connsiteX11" fmla="*/ 1538646 w 2300646"/>
              <a:gd name="connsiteY11" fmla="*/ 2369152 h 2369152"/>
              <a:gd name="connsiteX12" fmla="*/ 1310046 w 2300646"/>
              <a:gd name="connsiteY12" fmla="*/ 2150077 h 2369152"/>
              <a:gd name="connsiteX13" fmla="*/ 1443396 w 2300646"/>
              <a:gd name="connsiteY13" fmla="*/ 1788127 h 2369152"/>
              <a:gd name="connsiteX14" fmla="*/ 919521 w 2300646"/>
              <a:gd name="connsiteY14" fmla="*/ 1207102 h 2369152"/>
              <a:gd name="connsiteX15" fmla="*/ 410353 w 2300646"/>
              <a:gd name="connsiteY15" fmla="*/ 2322212 h 2369152"/>
              <a:gd name="connsiteX16" fmla="*/ 288586 w 2300646"/>
              <a:gd name="connsiteY16" fmla="*/ 2052845 h 2369152"/>
              <a:gd name="connsiteX17" fmla="*/ 515813 w 2300646"/>
              <a:gd name="connsiteY17" fmla="*/ 767428 h 2369152"/>
              <a:gd name="connsiteX18" fmla="*/ 6569 w 2300646"/>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43194 w 2305244"/>
              <a:gd name="connsiteY4" fmla="*/ 1026127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24119 w 2305244"/>
              <a:gd name="connsiteY14" fmla="*/ 1207102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43194 w 2305244"/>
              <a:gd name="connsiteY4" fmla="*/ 1026127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185156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06618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185156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06618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898516 w 2305244"/>
              <a:gd name="connsiteY14" fmla="*/ 1196129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898516 w 2305244"/>
              <a:gd name="connsiteY14" fmla="*/ 1196129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47994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73597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513830 w 2305244"/>
              <a:gd name="connsiteY13" fmla="*/ 1784469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28969 w 2305244"/>
              <a:gd name="connsiteY5" fmla="*/ 1550002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50914 w 2305244"/>
              <a:gd name="connsiteY5" fmla="*/ 1597551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76517 w 2305244"/>
              <a:gd name="connsiteY5" fmla="*/ 1608523 h 2369152"/>
              <a:gd name="connsiteX6" fmla="*/ 2076644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11167 w 2305244"/>
              <a:gd name="connsiteY0" fmla="*/ 5505 h 2369152"/>
              <a:gd name="connsiteX1" fmla="*/ 771719 w 2305244"/>
              <a:gd name="connsiteY1" fmla="*/ 578452 h 2369152"/>
              <a:gd name="connsiteX2" fmla="*/ 2041440 w 2305244"/>
              <a:gd name="connsiteY2" fmla="*/ 514597 h 2369152"/>
              <a:gd name="connsiteX3" fmla="*/ 2296406 w 2305244"/>
              <a:gd name="connsiteY3" fmla="*/ 662729 h 2369152"/>
              <a:gd name="connsiteX4" fmla="*/ 1124906 w 2305244"/>
              <a:gd name="connsiteY4" fmla="*/ 1004182 h 2369152"/>
              <a:gd name="connsiteX5" fmla="*/ 1676517 w 2305244"/>
              <a:gd name="connsiteY5" fmla="*/ 1608523 h 2369152"/>
              <a:gd name="connsiteX6" fmla="*/ 2032752 w 2305244"/>
              <a:gd name="connsiteY6" fmla="*/ 1550002 h 2369152"/>
              <a:gd name="connsiteX7" fmla="*/ 2305244 w 2305244"/>
              <a:gd name="connsiteY7" fmla="*/ 1740502 h 2369152"/>
              <a:gd name="connsiteX8" fmla="*/ 1838519 w 2305244"/>
              <a:gd name="connsiteY8" fmla="*/ 1873852 h 2369152"/>
              <a:gd name="connsiteX9" fmla="*/ 2009969 w 2305244"/>
              <a:gd name="connsiteY9" fmla="*/ 2121502 h 2369152"/>
              <a:gd name="connsiteX10" fmla="*/ 1733744 w 2305244"/>
              <a:gd name="connsiteY10" fmla="*/ 1988152 h 2369152"/>
              <a:gd name="connsiteX11" fmla="*/ 1543244 w 2305244"/>
              <a:gd name="connsiteY11" fmla="*/ 2369152 h 2369152"/>
              <a:gd name="connsiteX12" fmla="*/ 1314644 w 2305244"/>
              <a:gd name="connsiteY12" fmla="*/ 2150077 h 2369152"/>
              <a:gd name="connsiteX13" fmla="*/ 1495542 w 2305244"/>
              <a:gd name="connsiteY13" fmla="*/ 1788127 h 2369152"/>
              <a:gd name="connsiteX14" fmla="*/ 909489 w 2305244"/>
              <a:gd name="connsiteY14" fmla="*/ 1225390 h 2369152"/>
              <a:gd name="connsiteX15" fmla="*/ 414951 w 2305244"/>
              <a:gd name="connsiteY15" fmla="*/ 2322212 h 2369152"/>
              <a:gd name="connsiteX16" fmla="*/ 293184 w 2305244"/>
              <a:gd name="connsiteY16" fmla="*/ 2052845 h 2369152"/>
              <a:gd name="connsiteX17" fmla="*/ 520411 w 2305244"/>
              <a:gd name="connsiteY17" fmla="*/ 767428 h 2369152"/>
              <a:gd name="connsiteX18" fmla="*/ 11167 w 2305244"/>
              <a:gd name="connsiteY18" fmla="*/ 5505 h 2369152"/>
              <a:gd name="connsiteX0" fmla="*/ 2305244 w 2305244"/>
              <a:gd name="connsiteY0" fmla="*/ 1740502 h 2369152"/>
              <a:gd name="connsiteX1" fmla="*/ 1838519 w 2305244"/>
              <a:gd name="connsiteY1" fmla="*/ 1873852 h 2369152"/>
              <a:gd name="connsiteX2" fmla="*/ 2009969 w 2305244"/>
              <a:gd name="connsiteY2" fmla="*/ 2121502 h 2369152"/>
              <a:gd name="connsiteX3" fmla="*/ 1733744 w 2305244"/>
              <a:gd name="connsiteY3" fmla="*/ 1988152 h 2369152"/>
              <a:gd name="connsiteX4" fmla="*/ 1543244 w 2305244"/>
              <a:gd name="connsiteY4" fmla="*/ 2369152 h 2369152"/>
              <a:gd name="connsiteX5" fmla="*/ 1314644 w 2305244"/>
              <a:gd name="connsiteY5" fmla="*/ 2150077 h 2369152"/>
              <a:gd name="connsiteX6" fmla="*/ 1495542 w 2305244"/>
              <a:gd name="connsiteY6" fmla="*/ 1788127 h 2369152"/>
              <a:gd name="connsiteX7" fmla="*/ 909489 w 2305244"/>
              <a:gd name="connsiteY7" fmla="*/ 1225390 h 2369152"/>
              <a:gd name="connsiteX8" fmla="*/ 414951 w 2305244"/>
              <a:gd name="connsiteY8" fmla="*/ 2322212 h 2369152"/>
              <a:gd name="connsiteX9" fmla="*/ 293184 w 2305244"/>
              <a:gd name="connsiteY9" fmla="*/ 2052845 h 2369152"/>
              <a:gd name="connsiteX10" fmla="*/ 520411 w 2305244"/>
              <a:gd name="connsiteY10" fmla="*/ 767428 h 2369152"/>
              <a:gd name="connsiteX11" fmla="*/ 11167 w 2305244"/>
              <a:gd name="connsiteY11" fmla="*/ 5505 h 2369152"/>
              <a:gd name="connsiteX12" fmla="*/ 771719 w 2305244"/>
              <a:gd name="connsiteY12" fmla="*/ 578452 h 2369152"/>
              <a:gd name="connsiteX13" fmla="*/ 2041440 w 2305244"/>
              <a:gd name="connsiteY13" fmla="*/ 514597 h 2369152"/>
              <a:gd name="connsiteX14" fmla="*/ 2296406 w 2305244"/>
              <a:gd name="connsiteY14" fmla="*/ 662729 h 2369152"/>
              <a:gd name="connsiteX15" fmla="*/ 1124906 w 2305244"/>
              <a:gd name="connsiteY15" fmla="*/ 1004182 h 2369152"/>
              <a:gd name="connsiteX16" fmla="*/ 1676517 w 2305244"/>
              <a:gd name="connsiteY16" fmla="*/ 1608523 h 2369152"/>
              <a:gd name="connsiteX17" fmla="*/ 2124192 w 2305244"/>
              <a:gd name="connsiteY17" fmla="*/ 1641442 h 2369152"/>
              <a:gd name="connsiteX0" fmla="*/ 2305244 w 2305244"/>
              <a:gd name="connsiteY0" fmla="*/ 1740502 h 2369152"/>
              <a:gd name="connsiteX1" fmla="*/ 1838519 w 2305244"/>
              <a:gd name="connsiteY1" fmla="*/ 1873852 h 2369152"/>
              <a:gd name="connsiteX2" fmla="*/ 2009969 w 2305244"/>
              <a:gd name="connsiteY2" fmla="*/ 2121502 h 2369152"/>
              <a:gd name="connsiteX3" fmla="*/ 1733744 w 2305244"/>
              <a:gd name="connsiteY3" fmla="*/ 1988152 h 2369152"/>
              <a:gd name="connsiteX4" fmla="*/ 1543244 w 2305244"/>
              <a:gd name="connsiteY4" fmla="*/ 2369152 h 2369152"/>
              <a:gd name="connsiteX5" fmla="*/ 1314644 w 2305244"/>
              <a:gd name="connsiteY5" fmla="*/ 2150077 h 2369152"/>
              <a:gd name="connsiteX6" fmla="*/ 1495542 w 2305244"/>
              <a:gd name="connsiteY6" fmla="*/ 1788127 h 2369152"/>
              <a:gd name="connsiteX7" fmla="*/ 909489 w 2305244"/>
              <a:gd name="connsiteY7" fmla="*/ 1225390 h 2369152"/>
              <a:gd name="connsiteX8" fmla="*/ 414951 w 2305244"/>
              <a:gd name="connsiteY8" fmla="*/ 2322212 h 2369152"/>
              <a:gd name="connsiteX9" fmla="*/ 293184 w 2305244"/>
              <a:gd name="connsiteY9" fmla="*/ 2052845 h 2369152"/>
              <a:gd name="connsiteX10" fmla="*/ 520411 w 2305244"/>
              <a:gd name="connsiteY10" fmla="*/ 767428 h 2369152"/>
              <a:gd name="connsiteX11" fmla="*/ 11167 w 2305244"/>
              <a:gd name="connsiteY11" fmla="*/ 5505 h 2369152"/>
              <a:gd name="connsiteX12" fmla="*/ 771719 w 2305244"/>
              <a:gd name="connsiteY12" fmla="*/ 578452 h 2369152"/>
              <a:gd name="connsiteX13" fmla="*/ 2041440 w 2305244"/>
              <a:gd name="connsiteY13" fmla="*/ 514597 h 2369152"/>
              <a:gd name="connsiteX14" fmla="*/ 2296406 w 2305244"/>
              <a:gd name="connsiteY14" fmla="*/ 662729 h 2369152"/>
              <a:gd name="connsiteX15" fmla="*/ 1124906 w 2305244"/>
              <a:gd name="connsiteY15" fmla="*/ 1004182 h 2369152"/>
              <a:gd name="connsiteX16" fmla="*/ 1676517 w 2305244"/>
              <a:gd name="connsiteY16" fmla="*/ 1608523 h 2369152"/>
              <a:gd name="connsiteX17" fmla="*/ 2102246 w 2305244"/>
              <a:gd name="connsiteY17" fmla="*/ 1579262 h 2369152"/>
              <a:gd name="connsiteX0" fmla="*/ 2275983 w 2296406"/>
              <a:gd name="connsiteY0" fmla="*/ 1747817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7707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40502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102246 w 2296406"/>
              <a:gd name="connsiteY17" fmla="*/ 1579262 h 2369152"/>
              <a:gd name="connsiteX0" fmla="*/ 2290614 w 2296406"/>
              <a:gd name="connsiteY0" fmla="*/ 1740502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57695 w 2296406"/>
              <a:gd name="connsiteY0" fmla="*/ 1755133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62012 w 2296406"/>
              <a:gd name="connsiteY17" fmla="*/ 1560974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1464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91454 w 2296406"/>
              <a:gd name="connsiteY5" fmla="*/ 2150077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69152"/>
              <a:gd name="connsiteX1" fmla="*/ 1838519 w 2296406"/>
              <a:gd name="connsiteY1" fmla="*/ 1873852 h 2369152"/>
              <a:gd name="connsiteX2" fmla="*/ 2009969 w 2296406"/>
              <a:gd name="connsiteY2" fmla="*/ 2121502 h 2369152"/>
              <a:gd name="connsiteX3" fmla="*/ 1733744 w 2296406"/>
              <a:gd name="connsiteY3" fmla="*/ 1988152 h 2369152"/>
              <a:gd name="connsiteX4" fmla="*/ 1543244 w 2296406"/>
              <a:gd name="connsiteY4" fmla="*/ 2369152 h 2369152"/>
              <a:gd name="connsiteX5" fmla="*/ 1380482 w 2296406"/>
              <a:gd name="connsiteY5" fmla="*/ 2120816 h 2369152"/>
              <a:gd name="connsiteX6" fmla="*/ 1495542 w 2296406"/>
              <a:gd name="connsiteY6" fmla="*/ 1788127 h 2369152"/>
              <a:gd name="connsiteX7" fmla="*/ 909489 w 2296406"/>
              <a:gd name="connsiteY7" fmla="*/ 1225390 h 2369152"/>
              <a:gd name="connsiteX8" fmla="*/ 414951 w 2296406"/>
              <a:gd name="connsiteY8" fmla="*/ 2322212 h 2369152"/>
              <a:gd name="connsiteX9" fmla="*/ 293184 w 2296406"/>
              <a:gd name="connsiteY9" fmla="*/ 2052845 h 2369152"/>
              <a:gd name="connsiteX10" fmla="*/ 520411 w 2296406"/>
              <a:gd name="connsiteY10" fmla="*/ 767428 h 2369152"/>
              <a:gd name="connsiteX11" fmla="*/ 11167 w 2296406"/>
              <a:gd name="connsiteY11" fmla="*/ 5505 h 2369152"/>
              <a:gd name="connsiteX12" fmla="*/ 771719 w 2296406"/>
              <a:gd name="connsiteY12" fmla="*/ 578452 h 2369152"/>
              <a:gd name="connsiteX13" fmla="*/ 2041440 w 2296406"/>
              <a:gd name="connsiteY13" fmla="*/ 514597 h 2369152"/>
              <a:gd name="connsiteX14" fmla="*/ 2296406 w 2296406"/>
              <a:gd name="connsiteY14" fmla="*/ 662729 h 2369152"/>
              <a:gd name="connsiteX15" fmla="*/ 1124906 w 2296406"/>
              <a:gd name="connsiteY15" fmla="*/ 1004182 h 2369152"/>
              <a:gd name="connsiteX16" fmla="*/ 1676517 w 2296406"/>
              <a:gd name="connsiteY16" fmla="*/ 1608523 h 2369152"/>
              <a:gd name="connsiteX17" fmla="*/ 2094931 w 2296406"/>
              <a:gd name="connsiteY17" fmla="*/ 1557316 h 2369152"/>
              <a:gd name="connsiteX0" fmla="*/ 2279640 w 2296406"/>
              <a:gd name="connsiteY0" fmla="*/ 1747818 h 2354521"/>
              <a:gd name="connsiteX1" fmla="*/ 1838519 w 2296406"/>
              <a:gd name="connsiteY1" fmla="*/ 1873852 h 2354521"/>
              <a:gd name="connsiteX2" fmla="*/ 2009969 w 2296406"/>
              <a:gd name="connsiteY2" fmla="*/ 2121502 h 2354521"/>
              <a:gd name="connsiteX3" fmla="*/ 1733744 w 2296406"/>
              <a:gd name="connsiteY3" fmla="*/ 1988152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38519 w 2296406"/>
              <a:gd name="connsiteY1" fmla="*/ 1873852 h 2354521"/>
              <a:gd name="connsiteX2" fmla="*/ 2009969 w 2296406"/>
              <a:gd name="connsiteY2" fmla="*/ 2121502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2009969 w 2296406"/>
              <a:gd name="connsiteY2" fmla="*/ 2121502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91681 w 2296406"/>
              <a:gd name="connsiteY2" fmla="*/ 2136133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2042887 w 2296406"/>
              <a:gd name="connsiteY2" fmla="*/ 2194655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16574 w 2296406"/>
              <a:gd name="connsiteY1" fmla="*/ 185190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23889 w 2296406"/>
              <a:gd name="connsiteY1" fmla="*/ 1837277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 name="connsiteX0" fmla="*/ 2279640 w 2296406"/>
              <a:gd name="connsiteY0" fmla="*/ 1747818 h 2354521"/>
              <a:gd name="connsiteX1" fmla="*/ 1827546 w 2296406"/>
              <a:gd name="connsiteY1" fmla="*/ 1826304 h 2354521"/>
              <a:gd name="connsiteX2" fmla="*/ 1955104 w 2296406"/>
              <a:gd name="connsiteY2" fmla="*/ 2095900 h 2354521"/>
              <a:gd name="connsiteX3" fmla="*/ 1682537 w 2296406"/>
              <a:gd name="connsiteY3" fmla="*/ 1962549 h 2354521"/>
              <a:gd name="connsiteX4" fmla="*/ 1528613 w 2296406"/>
              <a:gd name="connsiteY4" fmla="*/ 2354521 h 2354521"/>
              <a:gd name="connsiteX5" fmla="*/ 1380482 w 2296406"/>
              <a:gd name="connsiteY5" fmla="*/ 2120816 h 2354521"/>
              <a:gd name="connsiteX6" fmla="*/ 1495542 w 2296406"/>
              <a:gd name="connsiteY6" fmla="*/ 1788127 h 2354521"/>
              <a:gd name="connsiteX7" fmla="*/ 909489 w 2296406"/>
              <a:gd name="connsiteY7" fmla="*/ 1225390 h 2354521"/>
              <a:gd name="connsiteX8" fmla="*/ 414951 w 2296406"/>
              <a:gd name="connsiteY8" fmla="*/ 2322212 h 2354521"/>
              <a:gd name="connsiteX9" fmla="*/ 293184 w 2296406"/>
              <a:gd name="connsiteY9" fmla="*/ 2052845 h 2354521"/>
              <a:gd name="connsiteX10" fmla="*/ 520411 w 2296406"/>
              <a:gd name="connsiteY10" fmla="*/ 767428 h 2354521"/>
              <a:gd name="connsiteX11" fmla="*/ 11167 w 2296406"/>
              <a:gd name="connsiteY11" fmla="*/ 5505 h 2354521"/>
              <a:gd name="connsiteX12" fmla="*/ 771719 w 2296406"/>
              <a:gd name="connsiteY12" fmla="*/ 578452 h 2354521"/>
              <a:gd name="connsiteX13" fmla="*/ 2041440 w 2296406"/>
              <a:gd name="connsiteY13" fmla="*/ 514597 h 2354521"/>
              <a:gd name="connsiteX14" fmla="*/ 2296406 w 2296406"/>
              <a:gd name="connsiteY14" fmla="*/ 662729 h 2354521"/>
              <a:gd name="connsiteX15" fmla="*/ 1124906 w 2296406"/>
              <a:gd name="connsiteY15" fmla="*/ 1004182 h 2354521"/>
              <a:gd name="connsiteX16" fmla="*/ 1676517 w 2296406"/>
              <a:gd name="connsiteY16" fmla="*/ 1608523 h 2354521"/>
              <a:gd name="connsiteX17" fmla="*/ 2094931 w 2296406"/>
              <a:gd name="connsiteY17" fmla="*/ 1557316 h 2354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96406" h="2354521">
                <a:moveTo>
                  <a:pt x="2279640" y="1747818"/>
                </a:moveTo>
                <a:lnTo>
                  <a:pt x="1827546" y="1826304"/>
                </a:lnTo>
                <a:cubicBezTo>
                  <a:pt x="1873723" y="1907635"/>
                  <a:pt x="1985737" y="2047488"/>
                  <a:pt x="1955104" y="2095900"/>
                </a:cubicBezTo>
                <a:cubicBezTo>
                  <a:pt x="1897166" y="2139232"/>
                  <a:pt x="1773393" y="2006999"/>
                  <a:pt x="1682537" y="1962549"/>
                </a:cubicBezTo>
                <a:lnTo>
                  <a:pt x="1528613" y="2354521"/>
                </a:lnTo>
                <a:lnTo>
                  <a:pt x="1380482" y="2120816"/>
                </a:lnTo>
                <a:lnTo>
                  <a:pt x="1495542" y="1788127"/>
                </a:lnTo>
                <a:lnTo>
                  <a:pt x="909489" y="1225390"/>
                </a:lnTo>
                <a:lnTo>
                  <a:pt x="414951" y="2322212"/>
                </a:lnTo>
                <a:lnTo>
                  <a:pt x="293184" y="2052845"/>
                </a:lnTo>
                <a:lnTo>
                  <a:pt x="520411" y="767428"/>
                </a:lnTo>
                <a:cubicBezTo>
                  <a:pt x="325060" y="542715"/>
                  <a:pt x="-71458" y="102202"/>
                  <a:pt x="11167" y="5505"/>
                </a:cubicBezTo>
                <a:cubicBezTo>
                  <a:pt x="111065" y="-52229"/>
                  <a:pt x="554777" y="358209"/>
                  <a:pt x="771719" y="578452"/>
                </a:cubicBezTo>
                <a:lnTo>
                  <a:pt x="2041440" y="514597"/>
                </a:lnTo>
                <a:lnTo>
                  <a:pt x="2296406" y="662729"/>
                </a:lnTo>
                <a:lnTo>
                  <a:pt x="1124906" y="1004182"/>
                </a:lnTo>
                <a:lnTo>
                  <a:pt x="1676517" y="1608523"/>
                </a:lnTo>
                <a:cubicBezTo>
                  <a:pt x="1795262" y="1589016"/>
                  <a:pt x="2094931" y="1557316"/>
                  <a:pt x="2094931" y="1557316"/>
                </a:cubicBezTo>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p>
        </p:txBody>
      </p:sp>
      <p:sp>
        <p:nvSpPr>
          <p:cNvPr id="94" name="Block Arc 10">
            <a:extLst>
              <a:ext uri="{FF2B5EF4-FFF2-40B4-BE49-F238E27FC236}">
                <a16:creationId xmlns:a16="http://schemas.microsoft.com/office/drawing/2014/main" id="{75C14C12-5F78-4BDD-B8A3-69BB465A2216}"/>
              </a:ext>
            </a:extLst>
          </p:cNvPr>
          <p:cNvSpPr/>
          <p:nvPr/>
        </p:nvSpPr>
        <p:spPr>
          <a:xfrm>
            <a:off x="3746681" y="3514835"/>
            <a:ext cx="521466" cy="353213"/>
          </a:xfrm>
          <a:custGeom>
            <a:avLst/>
            <a:gdLst/>
            <a:ahLst/>
            <a:cxnLst/>
            <a:rect l="l" t="t" r="r" b="b"/>
            <a:pathLst>
              <a:path w="3219104" h="2180445">
                <a:moveTo>
                  <a:pt x="631935" y="660566"/>
                </a:moveTo>
                <a:cubicBezTo>
                  <a:pt x="582229" y="660566"/>
                  <a:pt x="541935" y="700860"/>
                  <a:pt x="541935" y="750566"/>
                </a:cubicBezTo>
                <a:cubicBezTo>
                  <a:pt x="541935" y="800272"/>
                  <a:pt x="582229" y="840566"/>
                  <a:pt x="631935" y="840566"/>
                </a:cubicBezTo>
                <a:cubicBezTo>
                  <a:pt x="681641" y="840566"/>
                  <a:pt x="721935" y="800272"/>
                  <a:pt x="721935" y="750566"/>
                </a:cubicBezTo>
                <a:cubicBezTo>
                  <a:pt x="721935" y="700860"/>
                  <a:pt x="681641" y="660566"/>
                  <a:pt x="631935" y="660566"/>
                </a:cubicBezTo>
                <a:close/>
                <a:moveTo>
                  <a:pt x="2920524" y="132986"/>
                </a:moveTo>
                <a:cubicBezTo>
                  <a:pt x="2884582" y="132986"/>
                  <a:pt x="2855445" y="171564"/>
                  <a:pt x="2855445" y="219152"/>
                </a:cubicBezTo>
                <a:cubicBezTo>
                  <a:pt x="2855445" y="266740"/>
                  <a:pt x="2884582" y="305318"/>
                  <a:pt x="2920524" y="305318"/>
                </a:cubicBezTo>
                <a:cubicBezTo>
                  <a:pt x="2956466" y="305318"/>
                  <a:pt x="2985603" y="266740"/>
                  <a:pt x="2985603" y="219152"/>
                </a:cubicBezTo>
                <a:cubicBezTo>
                  <a:pt x="2985603" y="171564"/>
                  <a:pt x="2956466" y="132986"/>
                  <a:pt x="2920524" y="132986"/>
                </a:cubicBezTo>
                <a:close/>
                <a:moveTo>
                  <a:pt x="1840097" y="123357"/>
                </a:moveTo>
                <a:cubicBezTo>
                  <a:pt x="1690593" y="125267"/>
                  <a:pt x="1541569" y="163386"/>
                  <a:pt x="1407089" y="237534"/>
                </a:cubicBezTo>
                <a:lnTo>
                  <a:pt x="1442443" y="299445"/>
                </a:lnTo>
                <a:cubicBezTo>
                  <a:pt x="1690026" y="162934"/>
                  <a:pt x="1991162" y="159087"/>
                  <a:pt x="2242273" y="289227"/>
                </a:cubicBezTo>
                <a:lnTo>
                  <a:pt x="2275978" y="226435"/>
                </a:lnTo>
                <a:cubicBezTo>
                  <a:pt x="2139582" y="155746"/>
                  <a:pt x="1989600" y="121447"/>
                  <a:pt x="1840097" y="123357"/>
                </a:cubicBezTo>
                <a:close/>
                <a:moveTo>
                  <a:pt x="1808744" y="1233"/>
                </a:moveTo>
                <a:cubicBezTo>
                  <a:pt x="2156106" y="-14520"/>
                  <a:pt x="2554236" y="122009"/>
                  <a:pt x="2727916" y="332053"/>
                </a:cubicBezTo>
                <a:lnTo>
                  <a:pt x="2797407" y="426906"/>
                </a:lnTo>
                <a:cubicBezTo>
                  <a:pt x="2816730" y="407744"/>
                  <a:pt x="2822914" y="396798"/>
                  <a:pt x="2848347" y="374270"/>
                </a:cubicBezTo>
                <a:cubicBezTo>
                  <a:pt x="2789714" y="335227"/>
                  <a:pt x="2770554" y="301522"/>
                  <a:pt x="2770554" y="211287"/>
                </a:cubicBezTo>
                <a:cubicBezTo>
                  <a:pt x="2770554" y="109060"/>
                  <a:pt x="2826850" y="34523"/>
                  <a:pt x="2918697" y="33333"/>
                </a:cubicBezTo>
                <a:cubicBezTo>
                  <a:pt x="3010544" y="32143"/>
                  <a:pt x="3068737" y="122977"/>
                  <a:pt x="3064459" y="218431"/>
                </a:cubicBezTo>
                <a:cubicBezTo>
                  <a:pt x="3062319" y="266188"/>
                  <a:pt x="3063213" y="242475"/>
                  <a:pt x="3054577" y="285936"/>
                </a:cubicBezTo>
                <a:cubicBezTo>
                  <a:pt x="3088600" y="260795"/>
                  <a:pt x="3146396" y="297212"/>
                  <a:pt x="3198377" y="27802"/>
                </a:cubicBezTo>
                <a:cubicBezTo>
                  <a:pt x="3270974" y="270322"/>
                  <a:pt x="3142267" y="378871"/>
                  <a:pt x="2977023" y="405424"/>
                </a:cubicBezTo>
                <a:cubicBezTo>
                  <a:pt x="2937650" y="455263"/>
                  <a:pt x="2906651" y="507366"/>
                  <a:pt x="2854455" y="531728"/>
                </a:cubicBezTo>
                <a:cubicBezTo>
                  <a:pt x="2854593" y="531917"/>
                  <a:pt x="2854687" y="532126"/>
                  <a:pt x="2854781" y="532336"/>
                </a:cubicBezTo>
                <a:lnTo>
                  <a:pt x="2914835" y="719911"/>
                </a:lnTo>
                <a:cubicBezTo>
                  <a:pt x="2982387" y="1030651"/>
                  <a:pt x="2875068" y="1334999"/>
                  <a:pt x="2751965" y="1458417"/>
                </a:cubicBezTo>
                <a:cubicBezTo>
                  <a:pt x="2718119" y="1752479"/>
                  <a:pt x="2636178" y="1904762"/>
                  <a:pt x="2564924" y="2133185"/>
                </a:cubicBezTo>
                <a:cubicBezTo>
                  <a:pt x="2548001" y="2174319"/>
                  <a:pt x="2290597" y="2162941"/>
                  <a:pt x="2284362" y="2130560"/>
                </a:cubicBezTo>
                <a:cubicBezTo>
                  <a:pt x="2253189" y="1989654"/>
                  <a:pt x="2205984" y="1832997"/>
                  <a:pt x="2190842" y="1681589"/>
                </a:cubicBezTo>
                <a:cubicBezTo>
                  <a:pt x="1937891" y="1727975"/>
                  <a:pt x="1628829" y="1727099"/>
                  <a:pt x="1429318" y="1710471"/>
                </a:cubicBezTo>
                <a:cubicBezTo>
                  <a:pt x="1387456" y="1891634"/>
                  <a:pt x="1268107" y="2057044"/>
                  <a:pt x="1143413" y="2180445"/>
                </a:cubicBezTo>
                <a:lnTo>
                  <a:pt x="943012" y="2180445"/>
                </a:lnTo>
                <a:cubicBezTo>
                  <a:pt x="894916" y="2170818"/>
                  <a:pt x="902932" y="1825120"/>
                  <a:pt x="910948" y="1650083"/>
                </a:cubicBezTo>
                <a:cubicBezTo>
                  <a:pt x="600994" y="1508303"/>
                  <a:pt x="-80369" y="1319263"/>
                  <a:pt x="7807" y="838786"/>
                </a:cubicBezTo>
                <a:cubicBezTo>
                  <a:pt x="13151" y="796777"/>
                  <a:pt x="184160" y="802028"/>
                  <a:pt x="275009" y="799402"/>
                </a:cubicBezTo>
                <a:cubicBezTo>
                  <a:pt x="369419" y="659373"/>
                  <a:pt x="418407" y="582356"/>
                  <a:pt x="555570" y="465957"/>
                </a:cubicBezTo>
                <a:cubicBezTo>
                  <a:pt x="547554" y="374062"/>
                  <a:pt x="496786" y="206026"/>
                  <a:pt x="531522" y="190273"/>
                </a:cubicBezTo>
                <a:cubicBezTo>
                  <a:pt x="764877" y="64246"/>
                  <a:pt x="803177" y="250661"/>
                  <a:pt x="924308" y="355683"/>
                </a:cubicBezTo>
                <a:cubicBezTo>
                  <a:pt x="1130053" y="143013"/>
                  <a:pt x="1554903" y="11735"/>
                  <a:pt x="1808744" y="1233"/>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solidFill>
                <a:schemeClr val="tx1"/>
              </a:solidFill>
            </a:endParaRPr>
          </a:p>
        </p:txBody>
      </p:sp>
      <p:sp>
        <p:nvSpPr>
          <p:cNvPr id="95" name="Freeform 55">
            <a:extLst>
              <a:ext uri="{FF2B5EF4-FFF2-40B4-BE49-F238E27FC236}">
                <a16:creationId xmlns:a16="http://schemas.microsoft.com/office/drawing/2014/main" id="{E1F21ECA-3730-4E2A-BB32-69C99B2546BB}"/>
              </a:ext>
            </a:extLst>
          </p:cNvPr>
          <p:cNvSpPr/>
          <p:nvPr/>
        </p:nvSpPr>
        <p:spPr>
          <a:xfrm>
            <a:off x="3288879" y="4161204"/>
            <a:ext cx="268285" cy="657390"/>
          </a:xfrm>
          <a:custGeom>
            <a:avLst/>
            <a:gdLst/>
            <a:ahLst/>
            <a:cxnLst/>
            <a:rect l="l" t="t" r="r" b="b"/>
            <a:pathLst>
              <a:path w="1060423" h="2598393">
                <a:moveTo>
                  <a:pt x="511607" y="1989888"/>
                </a:moveTo>
                <a:cubicBezTo>
                  <a:pt x="421916" y="2038892"/>
                  <a:pt x="392123" y="2248491"/>
                  <a:pt x="577615" y="2379095"/>
                </a:cubicBezTo>
                <a:cubicBezTo>
                  <a:pt x="531205" y="2257454"/>
                  <a:pt x="562054" y="2197447"/>
                  <a:pt x="592034" y="2136572"/>
                </a:cubicBezTo>
                <a:cubicBezTo>
                  <a:pt x="592534" y="2167519"/>
                  <a:pt x="560915" y="2234057"/>
                  <a:pt x="638675" y="2272816"/>
                </a:cubicBezTo>
                <a:cubicBezTo>
                  <a:pt x="602283" y="2156226"/>
                  <a:pt x="756001" y="2119500"/>
                  <a:pt x="594605" y="1990756"/>
                </a:cubicBezTo>
                <a:cubicBezTo>
                  <a:pt x="828052" y="2024484"/>
                  <a:pt x="759407" y="2143283"/>
                  <a:pt x="814896" y="2262952"/>
                </a:cubicBezTo>
                <a:cubicBezTo>
                  <a:pt x="774295" y="2270013"/>
                  <a:pt x="715464" y="2161619"/>
                  <a:pt x="728685" y="2212952"/>
                </a:cubicBezTo>
                <a:cubicBezTo>
                  <a:pt x="798068" y="2415798"/>
                  <a:pt x="590532" y="2421590"/>
                  <a:pt x="656442" y="2598393"/>
                </a:cubicBezTo>
                <a:cubicBezTo>
                  <a:pt x="451592" y="2586815"/>
                  <a:pt x="511509" y="2396411"/>
                  <a:pt x="415171" y="2350110"/>
                </a:cubicBezTo>
                <a:cubicBezTo>
                  <a:pt x="389023" y="2345435"/>
                  <a:pt x="357666" y="2366802"/>
                  <a:pt x="415723" y="2461957"/>
                </a:cubicBezTo>
                <a:cubicBezTo>
                  <a:pt x="77590" y="2209980"/>
                  <a:pt x="314998" y="2004011"/>
                  <a:pt x="511607" y="1989888"/>
                </a:cubicBezTo>
                <a:close/>
                <a:moveTo>
                  <a:pt x="344786" y="1884983"/>
                </a:moveTo>
                <a:lnTo>
                  <a:pt x="722598" y="1884983"/>
                </a:lnTo>
                <a:cubicBezTo>
                  <a:pt x="716460" y="1906965"/>
                  <a:pt x="711917" y="1928321"/>
                  <a:pt x="707988" y="1948728"/>
                </a:cubicBezTo>
                <a:lnTo>
                  <a:pt x="357819" y="1948059"/>
                </a:lnTo>
                <a:close/>
                <a:moveTo>
                  <a:pt x="530212" y="651224"/>
                </a:moveTo>
                <a:cubicBezTo>
                  <a:pt x="585486" y="651224"/>
                  <a:pt x="630294" y="696033"/>
                  <a:pt x="630294" y="751307"/>
                </a:cubicBezTo>
                <a:cubicBezTo>
                  <a:pt x="630294" y="806581"/>
                  <a:pt x="585486" y="851389"/>
                  <a:pt x="530212" y="851389"/>
                </a:cubicBezTo>
                <a:cubicBezTo>
                  <a:pt x="474938" y="851389"/>
                  <a:pt x="430129" y="806581"/>
                  <a:pt x="430129" y="751307"/>
                </a:cubicBezTo>
                <a:cubicBezTo>
                  <a:pt x="430129" y="696033"/>
                  <a:pt x="474938" y="651224"/>
                  <a:pt x="530212" y="651224"/>
                </a:cubicBezTo>
                <a:close/>
                <a:moveTo>
                  <a:pt x="530212" y="551141"/>
                </a:moveTo>
                <a:cubicBezTo>
                  <a:pt x="419664" y="551141"/>
                  <a:pt x="330046" y="640759"/>
                  <a:pt x="330046" y="751307"/>
                </a:cubicBezTo>
                <a:cubicBezTo>
                  <a:pt x="330046" y="861855"/>
                  <a:pt x="419664" y="951472"/>
                  <a:pt x="530212" y="951472"/>
                </a:cubicBezTo>
                <a:cubicBezTo>
                  <a:pt x="640760" y="951472"/>
                  <a:pt x="730377" y="861855"/>
                  <a:pt x="730377" y="751307"/>
                </a:cubicBezTo>
                <a:cubicBezTo>
                  <a:pt x="730377" y="640759"/>
                  <a:pt x="640760" y="551141"/>
                  <a:pt x="530212" y="551141"/>
                </a:cubicBezTo>
                <a:close/>
                <a:moveTo>
                  <a:pt x="286245" y="353827"/>
                </a:moveTo>
                <a:cubicBezTo>
                  <a:pt x="438132" y="439406"/>
                  <a:pt x="623290" y="440561"/>
                  <a:pt x="776100" y="356932"/>
                </a:cubicBezTo>
                <a:cubicBezTo>
                  <a:pt x="941305" y="720175"/>
                  <a:pt x="898096" y="1115325"/>
                  <a:pt x="825241" y="1447764"/>
                </a:cubicBezTo>
                <a:lnTo>
                  <a:pt x="1060423" y="1673413"/>
                </a:lnTo>
                <a:lnTo>
                  <a:pt x="1021935" y="1978110"/>
                </a:lnTo>
                <a:lnTo>
                  <a:pt x="745125" y="1786699"/>
                </a:lnTo>
                <a:lnTo>
                  <a:pt x="734250" y="1834148"/>
                </a:lnTo>
                <a:lnTo>
                  <a:pt x="332991" y="1834148"/>
                </a:lnTo>
                <a:cubicBezTo>
                  <a:pt x="330005" y="1820736"/>
                  <a:pt x="326662" y="1807037"/>
                  <a:pt x="323192" y="1793020"/>
                </a:cubicBezTo>
                <a:lnTo>
                  <a:pt x="38489" y="1989888"/>
                </a:lnTo>
                <a:lnTo>
                  <a:pt x="0" y="1685191"/>
                </a:lnTo>
                <a:lnTo>
                  <a:pt x="237343" y="1457469"/>
                </a:lnTo>
                <a:lnTo>
                  <a:pt x="238009" y="1459571"/>
                </a:lnTo>
                <a:lnTo>
                  <a:pt x="242012" y="1446515"/>
                </a:lnTo>
                <a:cubicBezTo>
                  <a:pt x="171205" y="1115067"/>
                  <a:pt x="127758" y="714059"/>
                  <a:pt x="286245" y="353827"/>
                </a:cubicBezTo>
                <a:close/>
                <a:moveTo>
                  <a:pt x="527942" y="0"/>
                </a:moveTo>
                <a:cubicBezTo>
                  <a:pt x="622760" y="95693"/>
                  <a:pt x="695048" y="196745"/>
                  <a:pt x="748164" y="301374"/>
                </a:cubicBezTo>
                <a:cubicBezTo>
                  <a:pt x="612692" y="376844"/>
                  <a:pt x="447588" y="375495"/>
                  <a:pt x="312997" y="298024"/>
                </a:cubicBezTo>
                <a:cubicBezTo>
                  <a:pt x="364591" y="193505"/>
                  <a:pt x="435080" y="93397"/>
                  <a:pt x="527942"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p>
        </p:txBody>
      </p:sp>
      <p:sp>
        <p:nvSpPr>
          <p:cNvPr id="96" name="Round Same Side Corner Rectangle 36">
            <a:extLst>
              <a:ext uri="{FF2B5EF4-FFF2-40B4-BE49-F238E27FC236}">
                <a16:creationId xmlns:a16="http://schemas.microsoft.com/office/drawing/2014/main" id="{E0C4F70F-DCCD-48F1-A750-DF4F32AC8F75}"/>
              </a:ext>
            </a:extLst>
          </p:cNvPr>
          <p:cNvSpPr/>
          <p:nvPr/>
        </p:nvSpPr>
        <p:spPr>
          <a:xfrm>
            <a:off x="6820428" y="4333711"/>
            <a:ext cx="491581" cy="388652"/>
          </a:xfrm>
          <a:custGeom>
            <a:avLst/>
            <a:gdLst/>
            <a:ahLst/>
            <a:cxnLst/>
            <a:rect l="l" t="t" r="r" b="b"/>
            <a:pathLst>
              <a:path w="3219104" h="2545072">
                <a:moveTo>
                  <a:pt x="2779672" y="457200"/>
                </a:moveTo>
                <a:lnTo>
                  <a:pt x="2975888" y="457200"/>
                </a:lnTo>
                <a:cubicBezTo>
                  <a:pt x="3110212" y="457200"/>
                  <a:pt x="3219104" y="566092"/>
                  <a:pt x="3219104" y="700416"/>
                </a:cubicBezTo>
                <a:lnTo>
                  <a:pt x="3219104" y="2301856"/>
                </a:lnTo>
                <a:cubicBezTo>
                  <a:pt x="3219104" y="2436180"/>
                  <a:pt x="3110212" y="2545072"/>
                  <a:pt x="2975888" y="2545072"/>
                </a:cubicBezTo>
                <a:lnTo>
                  <a:pt x="2779672" y="2545072"/>
                </a:lnTo>
                <a:close/>
                <a:moveTo>
                  <a:pt x="243216" y="457200"/>
                </a:moveTo>
                <a:lnTo>
                  <a:pt x="439432" y="457200"/>
                </a:lnTo>
                <a:lnTo>
                  <a:pt x="439432" y="2545072"/>
                </a:lnTo>
                <a:lnTo>
                  <a:pt x="243216" y="2545072"/>
                </a:lnTo>
                <a:cubicBezTo>
                  <a:pt x="108892" y="2545072"/>
                  <a:pt x="0" y="2436180"/>
                  <a:pt x="0" y="2301856"/>
                </a:cubicBezTo>
                <a:lnTo>
                  <a:pt x="0" y="700416"/>
                </a:lnTo>
                <a:cubicBezTo>
                  <a:pt x="0" y="566092"/>
                  <a:pt x="108892" y="457200"/>
                  <a:pt x="243216" y="457200"/>
                </a:cubicBezTo>
                <a:close/>
                <a:moveTo>
                  <a:pt x="1428476" y="174246"/>
                </a:moveTo>
                <a:cubicBezTo>
                  <a:pt x="1372210" y="174246"/>
                  <a:pt x="1326598" y="219858"/>
                  <a:pt x="1326598" y="276124"/>
                </a:cubicBezTo>
                <a:lnTo>
                  <a:pt x="1326598" y="457200"/>
                </a:lnTo>
                <a:lnTo>
                  <a:pt x="1892506" y="457200"/>
                </a:lnTo>
                <a:lnTo>
                  <a:pt x="1892506" y="276124"/>
                </a:lnTo>
                <a:cubicBezTo>
                  <a:pt x="1892506" y="219858"/>
                  <a:pt x="1846894" y="174246"/>
                  <a:pt x="1790628" y="174246"/>
                </a:cubicBezTo>
                <a:close/>
                <a:moveTo>
                  <a:pt x="1285704" y="0"/>
                </a:moveTo>
                <a:lnTo>
                  <a:pt x="1933400" y="0"/>
                </a:lnTo>
                <a:cubicBezTo>
                  <a:pt x="2007048" y="0"/>
                  <a:pt x="2066752" y="59704"/>
                  <a:pt x="2066752" y="133352"/>
                </a:cubicBezTo>
                <a:lnTo>
                  <a:pt x="2066752" y="457200"/>
                </a:lnTo>
                <a:lnTo>
                  <a:pt x="2599672" y="457200"/>
                </a:lnTo>
                <a:lnTo>
                  <a:pt x="2599672" y="2545072"/>
                </a:lnTo>
                <a:lnTo>
                  <a:pt x="619432" y="2545072"/>
                </a:lnTo>
                <a:lnTo>
                  <a:pt x="619432" y="457200"/>
                </a:lnTo>
                <a:lnTo>
                  <a:pt x="1152352" y="457200"/>
                </a:lnTo>
                <a:lnTo>
                  <a:pt x="1152352" y="133352"/>
                </a:lnTo>
                <a:cubicBezTo>
                  <a:pt x="1152352" y="59704"/>
                  <a:pt x="1212056" y="0"/>
                  <a:pt x="1285704"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p>
        </p:txBody>
      </p:sp>
      <p:sp>
        <p:nvSpPr>
          <p:cNvPr id="97" name="Oval 21">
            <a:extLst>
              <a:ext uri="{FF2B5EF4-FFF2-40B4-BE49-F238E27FC236}">
                <a16:creationId xmlns:a16="http://schemas.microsoft.com/office/drawing/2014/main" id="{B92F2676-D90E-40BF-8AC5-C623D6EC5932}"/>
              </a:ext>
            </a:extLst>
          </p:cNvPr>
          <p:cNvSpPr>
            <a:spLocks noChangeAspect="1"/>
          </p:cNvSpPr>
          <p:nvPr/>
        </p:nvSpPr>
        <p:spPr>
          <a:xfrm>
            <a:off x="4424338" y="4314276"/>
            <a:ext cx="404708" cy="408089"/>
          </a:xfrm>
          <a:custGeom>
            <a:avLst/>
            <a:gdLst/>
            <a:ahLst/>
            <a:cxnLst/>
            <a:rect l="l" t="t" r="r" b="b"/>
            <a:pathLst>
              <a:path w="1652142" h="1665940">
                <a:moveTo>
                  <a:pt x="898689" y="548008"/>
                </a:moveTo>
                <a:cubicBezTo>
                  <a:pt x="737950" y="504938"/>
                  <a:pt x="572731" y="600328"/>
                  <a:pt x="529661" y="761066"/>
                </a:cubicBezTo>
                <a:cubicBezTo>
                  <a:pt x="486591" y="921805"/>
                  <a:pt x="581980" y="1087025"/>
                  <a:pt x="742719" y="1130094"/>
                </a:cubicBezTo>
                <a:cubicBezTo>
                  <a:pt x="903458" y="1173164"/>
                  <a:pt x="1068677" y="1077775"/>
                  <a:pt x="1111747" y="917036"/>
                </a:cubicBezTo>
                <a:cubicBezTo>
                  <a:pt x="1154817" y="756297"/>
                  <a:pt x="1059428" y="591077"/>
                  <a:pt x="898689" y="548008"/>
                </a:cubicBezTo>
                <a:close/>
                <a:moveTo>
                  <a:pt x="952303" y="347916"/>
                </a:moveTo>
                <a:cubicBezTo>
                  <a:pt x="1223549" y="420596"/>
                  <a:pt x="1384519" y="699404"/>
                  <a:pt x="1311839" y="970650"/>
                </a:cubicBezTo>
                <a:cubicBezTo>
                  <a:pt x="1239159" y="1241896"/>
                  <a:pt x="960351" y="1402866"/>
                  <a:pt x="689105" y="1330186"/>
                </a:cubicBezTo>
                <a:cubicBezTo>
                  <a:pt x="417859" y="1257506"/>
                  <a:pt x="256889" y="978698"/>
                  <a:pt x="329569" y="707451"/>
                </a:cubicBezTo>
                <a:cubicBezTo>
                  <a:pt x="402249" y="436205"/>
                  <a:pt x="681057" y="275235"/>
                  <a:pt x="952303" y="347916"/>
                </a:cubicBezTo>
                <a:close/>
                <a:moveTo>
                  <a:pt x="971799" y="275155"/>
                </a:moveTo>
                <a:cubicBezTo>
                  <a:pt x="660368" y="191707"/>
                  <a:pt x="340256" y="376524"/>
                  <a:pt x="256808" y="687955"/>
                </a:cubicBezTo>
                <a:cubicBezTo>
                  <a:pt x="173361" y="999387"/>
                  <a:pt x="358178" y="1319499"/>
                  <a:pt x="669609" y="1402947"/>
                </a:cubicBezTo>
                <a:cubicBezTo>
                  <a:pt x="981040" y="1486395"/>
                  <a:pt x="1301152" y="1301577"/>
                  <a:pt x="1384600" y="990146"/>
                </a:cubicBezTo>
                <a:cubicBezTo>
                  <a:pt x="1468047" y="678715"/>
                  <a:pt x="1283230" y="358603"/>
                  <a:pt x="971799" y="275155"/>
                </a:cubicBezTo>
                <a:close/>
                <a:moveTo>
                  <a:pt x="1652142" y="394531"/>
                </a:moveTo>
                <a:lnTo>
                  <a:pt x="1649662" y="403784"/>
                </a:lnTo>
                <a:lnTo>
                  <a:pt x="1647140" y="399895"/>
                </a:lnTo>
                <a:close/>
                <a:moveTo>
                  <a:pt x="1158157" y="65026"/>
                </a:moveTo>
                <a:lnTo>
                  <a:pt x="1154679" y="271718"/>
                </a:lnTo>
                <a:lnTo>
                  <a:pt x="1148331" y="270017"/>
                </a:lnTo>
                <a:cubicBezTo>
                  <a:pt x="1200055" y="299127"/>
                  <a:pt x="1246804" y="334821"/>
                  <a:pt x="1286346" y="377149"/>
                </a:cubicBezTo>
                <a:lnTo>
                  <a:pt x="1470353" y="331395"/>
                </a:lnTo>
                <a:lnTo>
                  <a:pt x="1588305" y="553229"/>
                </a:lnTo>
                <a:lnTo>
                  <a:pt x="1457194" y="671432"/>
                </a:lnTo>
                <a:cubicBezTo>
                  <a:pt x="1473630" y="731297"/>
                  <a:pt x="1481376" y="793983"/>
                  <a:pt x="1478595" y="857704"/>
                </a:cubicBezTo>
                <a:lnTo>
                  <a:pt x="1642362" y="948616"/>
                </a:lnTo>
                <a:lnTo>
                  <a:pt x="1577335" y="1191298"/>
                </a:lnTo>
                <a:lnTo>
                  <a:pt x="1378614" y="1187955"/>
                </a:lnTo>
                <a:cubicBezTo>
                  <a:pt x="1353489" y="1229936"/>
                  <a:pt x="1323048" y="1267799"/>
                  <a:pt x="1288939" y="1301599"/>
                </a:cubicBezTo>
                <a:lnTo>
                  <a:pt x="1354201" y="1471932"/>
                </a:lnTo>
                <a:lnTo>
                  <a:pt x="1148396" y="1616039"/>
                </a:lnTo>
                <a:lnTo>
                  <a:pt x="992294" y="1480516"/>
                </a:lnTo>
                <a:lnTo>
                  <a:pt x="1011291" y="1467215"/>
                </a:lnTo>
                <a:cubicBezTo>
                  <a:pt x="951500" y="1486565"/>
                  <a:pt x="888271" y="1495869"/>
                  <a:pt x="823805" y="1495510"/>
                </a:cubicBezTo>
                <a:lnTo>
                  <a:pt x="729193" y="1665940"/>
                </a:lnTo>
                <a:lnTo>
                  <a:pt x="486511" y="1600914"/>
                </a:lnTo>
                <a:lnTo>
                  <a:pt x="489790" y="1406012"/>
                </a:lnTo>
                <a:cubicBezTo>
                  <a:pt x="438364" y="1376702"/>
                  <a:pt x="391917" y="1340859"/>
                  <a:pt x="352658" y="1298452"/>
                </a:cubicBezTo>
                <a:lnTo>
                  <a:pt x="355803" y="1305197"/>
                </a:lnTo>
                <a:lnTo>
                  <a:pt x="152856" y="1344512"/>
                </a:lnTo>
                <a:lnTo>
                  <a:pt x="46675" y="1116809"/>
                </a:lnTo>
                <a:lnTo>
                  <a:pt x="183929" y="1005520"/>
                </a:lnTo>
                <a:cubicBezTo>
                  <a:pt x="169279" y="951824"/>
                  <a:pt x="161626" y="895865"/>
                  <a:pt x="161615" y="838915"/>
                </a:cubicBezTo>
                <a:lnTo>
                  <a:pt x="0" y="749197"/>
                </a:lnTo>
                <a:lnTo>
                  <a:pt x="65026" y="506515"/>
                </a:lnTo>
                <a:lnTo>
                  <a:pt x="250227" y="509630"/>
                </a:lnTo>
                <a:cubicBezTo>
                  <a:pt x="275353" y="465291"/>
                  <a:pt x="305693" y="424864"/>
                  <a:pt x="340015" y="388679"/>
                </a:cubicBezTo>
                <a:lnTo>
                  <a:pt x="277984" y="197357"/>
                </a:lnTo>
                <a:lnTo>
                  <a:pt x="491050" y="64219"/>
                </a:lnTo>
                <a:lnTo>
                  <a:pt x="639843" y="207726"/>
                </a:lnTo>
                <a:lnTo>
                  <a:pt x="638348" y="208660"/>
                </a:lnTo>
                <a:cubicBezTo>
                  <a:pt x="696840" y="190256"/>
                  <a:pt x="758594" y="181748"/>
                  <a:pt x="821488" y="182440"/>
                </a:cubicBezTo>
                <a:lnTo>
                  <a:pt x="815140" y="180739"/>
                </a:lnTo>
                <a:lnTo>
                  <a:pt x="915476" y="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p>
        </p:txBody>
      </p:sp>
      <p:sp>
        <p:nvSpPr>
          <p:cNvPr id="98" name="Oval 32">
            <a:extLst>
              <a:ext uri="{FF2B5EF4-FFF2-40B4-BE49-F238E27FC236}">
                <a16:creationId xmlns:a16="http://schemas.microsoft.com/office/drawing/2014/main" id="{06C7F06B-394E-4FE3-88AA-93210AFF9C00}"/>
              </a:ext>
            </a:extLst>
          </p:cNvPr>
          <p:cNvSpPr/>
          <p:nvPr/>
        </p:nvSpPr>
        <p:spPr>
          <a:xfrm>
            <a:off x="7514032" y="3429338"/>
            <a:ext cx="385358" cy="463593"/>
          </a:xfrm>
          <a:custGeom>
            <a:avLst/>
            <a:gdLst/>
            <a:ahLst/>
            <a:cxnLst/>
            <a:rect l="l" t="t" r="r" b="b"/>
            <a:pathLst>
              <a:path w="2671236" h="3213546">
                <a:moveTo>
                  <a:pt x="1336943" y="151152"/>
                </a:moveTo>
                <a:cubicBezTo>
                  <a:pt x="1223677" y="151152"/>
                  <a:pt x="1131857" y="242973"/>
                  <a:pt x="1131857" y="356239"/>
                </a:cubicBezTo>
                <a:cubicBezTo>
                  <a:pt x="1131857" y="469506"/>
                  <a:pt x="1223677" y="561326"/>
                  <a:pt x="1336943" y="561326"/>
                </a:cubicBezTo>
                <a:cubicBezTo>
                  <a:pt x="1450210" y="561326"/>
                  <a:pt x="1542030" y="469506"/>
                  <a:pt x="1542030" y="356239"/>
                </a:cubicBezTo>
                <a:cubicBezTo>
                  <a:pt x="1542030" y="242973"/>
                  <a:pt x="1450210" y="151152"/>
                  <a:pt x="1336943" y="151152"/>
                </a:cubicBezTo>
                <a:close/>
                <a:moveTo>
                  <a:pt x="1336943" y="0"/>
                </a:moveTo>
                <a:cubicBezTo>
                  <a:pt x="1533689" y="0"/>
                  <a:pt x="1693182" y="159493"/>
                  <a:pt x="1693182" y="356239"/>
                </a:cubicBezTo>
                <a:cubicBezTo>
                  <a:pt x="1693182" y="499348"/>
                  <a:pt x="1608797" y="622748"/>
                  <a:pt x="1486649" y="678491"/>
                </a:cubicBezTo>
                <a:lnTo>
                  <a:pt x="1504985" y="861628"/>
                </a:lnTo>
                <a:lnTo>
                  <a:pt x="2050955" y="861628"/>
                </a:lnTo>
                <a:cubicBezTo>
                  <a:pt x="2073924" y="808095"/>
                  <a:pt x="2127168" y="770742"/>
                  <a:pt x="2189136" y="770742"/>
                </a:cubicBezTo>
                <a:cubicBezTo>
                  <a:pt x="2272476" y="770742"/>
                  <a:pt x="2340037" y="838303"/>
                  <a:pt x="2340037" y="921643"/>
                </a:cubicBezTo>
                <a:cubicBezTo>
                  <a:pt x="2340037" y="1004983"/>
                  <a:pt x="2272476" y="1072544"/>
                  <a:pt x="2189136" y="1072544"/>
                </a:cubicBezTo>
                <a:cubicBezTo>
                  <a:pt x="2127168" y="1072544"/>
                  <a:pt x="2073924" y="1035191"/>
                  <a:pt x="2050955" y="981658"/>
                </a:cubicBezTo>
                <a:lnTo>
                  <a:pt x="1517002" y="981658"/>
                </a:lnTo>
                <a:lnTo>
                  <a:pt x="1678124" y="2590970"/>
                </a:lnTo>
                <a:cubicBezTo>
                  <a:pt x="2063444" y="2451708"/>
                  <a:pt x="2360829" y="2287813"/>
                  <a:pt x="2381761" y="1860600"/>
                </a:cubicBezTo>
                <a:cubicBezTo>
                  <a:pt x="2329006" y="1862811"/>
                  <a:pt x="2276981" y="1871755"/>
                  <a:pt x="2228094" y="1886075"/>
                </a:cubicBezTo>
                <a:cubicBezTo>
                  <a:pt x="2324645" y="1771974"/>
                  <a:pt x="2415523" y="1665436"/>
                  <a:pt x="2449665" y="1504055"/>
                </a:cubicBezTo>
                <a:cubicBezTo>
                  <a:pt x="2485699" y="1663545"/>
                  <a:pt x="2574685" y="1764408"/>
                  <a:pt x="2671236" y="1886075"/>
                </a:cubicBezTo>
                <a:cubicBezTo>
                  <a:pt x="2622475" y="1872164"/>
                  <a:pt x="2568855" y="1862858"/>
                  <a:pt x="2513341" y="1860541"/>
                </a:cubicBezTo>
                <a:cubicBezTo>
                  <a:pt x="2486075" y="2436981"/>
                  <a:pt x="2151724" y="2992040"/>
                  <a:pt x="1522375" y="3040581"/>
                </a:cubicBezTo>
                <a:cubicBezTo>
                  <a:pt x="1427529" y="3119259"/>
                  <a:pt x="1392747" y="3155891"/>
                  <a:pt x="1336943" y="3213546"/>
                </a:cubicBezTo>
                <a:cubicBezTo>
                  <a:pt x="1284048" y="3153728"/>
                  <a:pt x="1252174" y="3120936"/>
                  <a:pt x="1157234" y="3046101"/>
                </a:cubicBezTo>
                <a:cubicBezTo>
                  <a:pt x="592479" y="2980043"/>
                  <a:pt x="187829" y="2438320"/>
                  <a:pt x="160409" y="1860193"/>
                </a:cubicBezTo>
                <a:cubicBezTo>
                  <a:pt x="105366" y="1862056"/>
                  <a:pt x="50978" y="1871143"/>
                  <a:pt x="0" y="1886075"/>
                </a:cubicBezTo>
                <a:cubicBezTo>
                  <a:pt x="96552" y="1771974"/>
                  <a:pt x="187429" y="1665436"/>
                  <a:pt x="221571" y="1504055"/>
                </a:cubicBezTo>
                <a:cubicBezTo>
                  <a:pt x="257605" y="1663545"/>
                  <a:pt x="346591" y="1764408"/>
                  <a:pt x="443143" y="1886075"/>
                </a:cubicBezTo>
                <a:cubicBezTo>
                  <a:pt x="396276" y="1872705"/>
                  <a:pt x="344922" y="1863589"/>
                  <a:pt x="291687" y="1860996"/>
                </a:cubicBezTo>
                <a:cubicBezTo>
                  <a:pt x="313360" y="2289054"/>
                  <a:pt x="617325" y="2454996"/>
                  <a:pt x="1001768" y="2593980"/>
                </a:cubicBezTo>
                <a:lnTo>
                  <a:pt x="1157883" y="981658"/>
                </a:lnTo>
                <a:lnTo>
                  <a:pt x="666108" y="981658"/>
                </a:lnTo>
                <a:cubicBezTo>
                  <a:pt x="643139" y="1035191"/>
                  <a:pt x="589896" y="1072543"/>
                  <a:pt x="527928" y="1072543"/>
                </a:cubicBezTo>
                <a:cubicBezTo>
                  <a:pt x="444588" y="1072543"/>
                  <a:pt x="377027" y="1004982"/>
                  <a:pt x="377027" y="921642"/>
                </a:cubicBezTo>
                <a:cubicBezTo>
                  <a:pt x="377027" y="838302"/>
                  <a:pt x="444588" y="770741"/>
                  <a:pt x="527928" y="770741"/>
                </a:cubicBezTo>
                <a:cubicBezTo>
                  <a:pt x="589896" y="770741"/>
                  <a:pt x="643141" y="808095"/>
                  <a:pt x="666110" y="861628"/>
                </a:cubicBezTo>
                <a:lnTo>
                  <a:pt x="1169505" y="861628"/>
                </a:lnTo>
                <a:lnTo>
                  <a:pt x="1187237" y="678491"/>
                </a:lnTo>
                <a:cubicBezTo>
                  <a:pt x="1065090" y="622748"/>
                  <a:pt x="980704" y="499348"/>
                  <a:pt x="980704" y="356239"/>
                </a:cubicBezTo>
                <a:cubicBezTo>
                  <a:pt x="980704" y="159493"/>
                  <a:pt x="1140198" y="0"/>
                  <a:pt x="1336943"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050"/>
          </a:p>
        </p:txBody>
      </p:sp>
      <p:grpSp>
        <p:nvGrpSpPr>
          <p:cNvPr id="116" name="Google Shape;6783;p88"/>
          <p:cNvGrpSpPr/>
          <p:nvPr/>
        </p:nvGrpSpPr>
        <p:grpSpPr>
          <a:xfrm>
            <a:off x="8211052" y="926485"/>
            <a:ext cx="425141" cy="424850"/>
            <a:chOff x="-34004625" y="3585850"/>
            <a:chExt cx="292225" cy="292025"/>
          </a:xfrm>
          <a:solidFill>
            <a:schemeClr val="bg1">
              <a:lumMod val="50000"/>
            </a:schemeClr>
          </a:solidFill>
        </p:grpSpPr>
        <p:sp>
          <p:nvSpPr>
            <p:cNvPr id="117" name="Google Shape;6784;p88"/>
            <p:cNvSpPr/>
            <p:nvPr/>
          </p:nvSpPr>
          <p:spPr>
            <a:xfrm>
              <a:off x="-33832150" y="3585850"/>
              <a:ext cx="103200" cy="154200"/>
            </a:xfrm>
            <a:custGeom>
              <a:avLst/>
              <a:gdLst/>
              <a:ahLst/>
              <a:cxnLst/>
              <a:rect l="l" t="t" r="r" b="b"/>
              <a:pathLst>
                <a:path w="4128" h="6168" extrusionOk="0">
                  <a:moveTo>
                    <a:pt x="2426" y="1"/>
                  </a:moveTo>
                  <a:cubicBezTo>
                    <a:pt x="2286" y="1"/>
                    <a:pt x="2136" y="77"/>
                    <a:pt x="2112" y="244"/>
                  </a:cubicBezTo>
                  <a:lnTo>
                    <a:pt x="64" y="5064"/>
                  </a:lnTo>
                  <a:cubicBezTo>
                    <a:pt x="1" y="5222"/>
                    <a:pt x="64" y="5474"/>
                    <a:pt x="253" y="5506"/>
                  </a:cubicBezTo>
                  <a:cubicBezTo>
                    <a:pt x="295" y="5531"/>
                    <a:pt x="342" y="5543"/>
                    <a:pt x="389" y="5543"/>
                  </a:cubicBezTo>
                  <a:cubicBezTo>
                    <a:pt x="517" y="5543"/>
                    <a:pt x="648" y="5455"/>
                    <a:pt x="694" y="5317"/>
                  </a:cubicBezTo>
                  <a:lnTo>
                    <a:pt x="1261" y="4025"/>
                  </a:lnTo>
                  <a:cubicBezTo>
                    <a:pt x="1419" y="4088"/>
                    <a:pt x="1576" y="4119"/>
                    <a:pt x="1765" y="4119"/>
                  </a:cubicBezTo>
                  <a:cubicBezTo>
                    <a:pt x="1891" y="4119"/>
                    <a:pt x="1986" y="4088"/>
                    <a:pt x="2112" y="4056"/>
                  </a:cubicBezTo>
                  <a:lnTo>
                    <a:pt x="2112" y="4844"/>
                  </a:lnTo>
                  <a:cubicBezTo>
                    <a:pt x="1450" y="4970"/>
                    <a:pt x="946" y="5506"/>
                    <a:pt x="789" y="6167"/>
                  </a:cubicBezTo>
                  <a:lnTo>
                    <a:pt x="4128" y="6167"/>
                  </a:lnTo>
                  <a:cubicBezTo>
                    <a:pt x="4002" y="5506"/>
                    <a:pt x="3466" y="5001"/>
                    <a:pt x="2773" y="4844"/>
                  </a:cubicBezTo>
                  <a:lnTo>
                    <a:pt x="2773" y="3143"/>
                  </a:lnTo>
                  <a:cubicBezTo>
                    <a:pt x="2773" y="2670"/>
                    <a:pt x="2458" y="2324"/>
                    <a:pt x="2080" y="2166"/>
                  </a:cubicBezTo>
                  <a:lnTo>
                    <a:pt x="2773" y="496"/>
                  </a:lnTo>
                  <a:cubicBezTo>
                    <a:pt x="2773" y="307"/>
                    <a:pt x="2710" y="118"/>
                    <a:pt x="2553" y="24"/>
                  </a:cubicBezTo>
                  <a:cubicBezTo>
                    <a:pt x="2515" y="8"/>
                    <a:pt x="2471" y="1"/>
                    <a:pt x="2426" y="1"/>
                  </a:cubicBezTo>
                  <a:close/>
                </a:path>
              </a:pathLst>
            </a:custGeom>
            <a:grpFill/>
            <a:ln>
              <a:noFill/>
            </a:ln>
          </p:spPr>
          <p:txBody>
            <a:bodyPr spcFirstLastPara="1" wrap="square" lIns="68569" tIns="68569" rIns="68569" bIns="68569" anchor="ctr" anchorCtr="0">
              <a:noAutofit/>
            </a:bodyPr>
            <a:lstStyle/>
            <a:p>
              <a:endParaRPr sz="1050"/>
            </a:p>
          </p:txBody>
        </p:sp>
        <p:sp>
          <p:nvSpPr>
            <p:cNvPr id="118" name="Google Shape;6785;p88"/>
            <p:cNvSpPr/>
            <p:nvPr/>
          </p:nvSpPr>
          <p:spPr>
            <a:xfrm>
              <a:off x="-34004625" y="3690400"/>
              <a:ext cx="155175" cy="187475"/>
            </a:xfrm>
            <a:custGeom>
              <a:avLst/>
              <a:gdLst/>
              <a:ahLst/>
              <a:cxnLst/>
              <a:rect l="l" t="t" r="r" b="b"/>
              <a:pathLst>
                <a:path w="6207" h="7499" extrusionOk="0">
                  <a:moveTo>
                    <a:pt x="693" y="0"/>
                  </a:moveTo>
                  <a:cubicBezTo>
                    <a:pt x="315" y="0"/>
                    <a:pt x="0" y="315"/>
                    <a:pt x="0" y="662"/>
                  </a:cubicBezTo>
                  <a:lnTo>
                    <a:pt x="0" y="6490"/>
                  </a:lnTo>
                  <a:cubicBezTo>
                    <a:pt x="32" y="7026"/>
                    <a:pt x="504" y="7498"/>
                    <a:pt x="1103" y="7498"/>
                  </a:cubicBezTo>
                  <a:lnTo>
                    <a:pt x="6207" y="7498"/>
                  </a:lnTo>
                  <a:lnTo>
                    <a:pt x="6207" y="5797"/>
                  </a:lnTo>
                  <a:cubicBezTo>
                    <a:pt x="6207" y="5608"/>
                    <a:pt x="6049" y="5451"/>
                    <a:pt x="5860" y="5451"/>
                  </a:cubicBezTo>
                  <a:lnTo>
                    <a:pt x="1765" y="5451"/>
                  </a:lnTo>
                  <a:cubicBezTo>
                    <a:pt x="1576" y="5451"/>
                    <a:pt x="1418" y="5293"/>
                    <a:pt x="1418" y="5104"/>
                  </a:cubicBezTo>
                  <a:lnTo>
                    <a:pt x="1418" y="662"/>
                  </a:lnTo>
                  <a:cubicBezTo>
                    <a:pt x="1418" y="252"/>
                    <a:pt x="1103" y="0"/>
                    <a:pt x="693" y="0"/>
                  </a:cubicBezTo>
                  <a:close/>
                </a:path>
              </a:pathLst>
            </a:custGeom>
            <a:grpFill/>
            <a:ln>
              <a:noFill/>
            </a:ln>
          </p:spPr>
          <p:txBody>
            <a:bodyPr spcFirstLastPara="1" wrap="square" lIns="68569" tIns="68569" rIns="68569" bIns="68569" anchor="ctr" anchorCtr="0">
              <a:noAutofit/>
            </a:bodyPr>
            <a:lstStyle/>
            <a:p>
              <a:endParaRPr sz="1050"/>
            </a:p>
          </p:txBody>
        </p:sp>
        <p:sp>
          <p:nvSpPr>
            <p:cNvPr id="119" name="Google Shape;6786;p88"/>
            <p:cNvSpPr/>
            <p:nvPr/>
          </p:nvSpPr>
          <p:spPr>
            <a:xfrm>
              <a:off x="-33936100" y="3621075"/>
              <a:ext cx="51200" cy="51225"/>
            </a:xfrm>
            <a:custGeom>
              <a:avLst/>
              <a:gdLst/>
              <a:ahLst/>
              <a:cxnLst/>
              <a:rect l="l" t="t" r="r" b="b"/>
              <a:pathLst>
                <a:path w="2048" h="2049" extrusionOk="0">
                  <a:moveTo>
                    <a:pt x="1040" y="1"/>
                  </a:moveTo>
                  <a:cubicBezTo>
                    <a:pt x="473" y="1"/>
                    <a:pt x="0" y="473"/>
                    <a:pt x="0" y="1041"/>
                  </a:cubicBezTo>
                  <a:cubicBezTo>
                    <a:pt x="0" y="1576"/>
                    <a:pt x="473" y="2049"/>
                    <a:pt x="1040" y="2049"/>
                  </a:cubicBezTo>
                  <a:cubicBezTo>
                    <a:pt x="1576" y="2049"/>
                    <a:pt x="2048" y="1576"/>
                    <a:pt x="2048" y="1041"/>
                  </a:cubicBezTo>
                  <a:cubicBezTo>
                    <a:pt x="2048" y="473"/>
                    <a:pt x="1607" y="1"/>
                    <a:pt x="1040" y="1"/>
                  </a:cubicBezTo>
                  <a:close/>
                </a:path>
              </a:pathLst>
            </a:custGeom>
            <a:grpFill/>
            <a:ln>
              <a:noFill/>
            </a:ln>
          </p:spPr>
          <p:txBody>
            <a:bodyPr spcFirstLastPara="1" wrap="square" lIns="68569" tIns="68569" rIns="68569" bIns="68569" anchor="ctr" anchorCtr="0">
              <a:noAutofit/>
            </a:bodyPr>
            <a:lstStyle/>
            <a:p>
              <a:endParaRPr sz="1050"/>
            </a:p>
          </p:txBody>
        </p:sp>
        <p:sp>
          <p:nvSpPr>
            <p:cNvPr id="120" name="Google Shape;6787;p88"/>
            <p:cNvSpPr/>
            <p:nvPr/>
          </p:nvSpPr>
          <p:spPr>
            <a:xfrm>
              <a:off x="-33952650" y="3690125"/>
              <a:ext cx="155975" cy="186950"/>
            </a:xfrm>
            <a:custGeom>
              <a:avLst/>
              <a:gdLst/>
              <a:ahLst/>
              <a:cxnLst/>
              <a:rect l="l" t="t" r="r" b="b"/>
              <a:pathLst>
                <a:path w="6239" h="7478" extrusionOk="0">
                  <a:moveTo>
                    <a:pt x="1641" y="1"/>
                  </a:moveTo>
                  <a:cubicBezTo>
                    <a:pt x="1242" y="1"/>
                    <a:pt x="819" y="205"/>
                    <a:pt x="568" y="484"/>
                  </a:cubicBezTo>
                  <a:cubicBezTo>
                    <a:pt x="190" y="799"/>
                    <a:pt x="1" y="1209"/>
                    <a:pt x="1" y="1681"/>
                  </a:cubicBezTo>
                  <a:lnTo>
                    <a:pt x="1" y="4769"/>
                  </a:lnTo>
                  <a:lnTo>
                    <a:pt x="2679" y="4769"/>
                  </a:lnTo>
                  <a:cubicBezTo>
                    <a:pt x="2521" y="4359"/>
                    <a:pt x="2175" y="4107"/>
                    <a:pt x="1702" y="4107"/>
                  </a:cubicBezTo>
                  <a:lnTo>
                    <a:pt x="1040" y="4107"/>
                  </a:lnTo>
                  <a:cubicBezTo>
                    <a:pt x="820" y="4107"/>
                    <a:pt x="662" y="3949"/>
                    <a:pt x="662" y="3729"/>
                  </a:cubicBezTo>
                  <a:lnTo>
                    <a:pt x="662" y="2374"/>
                  </a:lnTo>
                  <a:cubicBezTo>
                    <a:pt x="662" y="2154"/>
                    <a:pt x="820" y="1996"/>
                    <a:pt x="1040" y="1996"/>
                  </a:cubicBezTo>
                  <a:cubicBezTo>
                    <a:pt x="1229" y="1996"/>
                    <a:pt x="1387" y="2154"/>
                    <a:pt x="1387" y="2374"/>
                  </a:cubicBezTo>
                  <a:lnTo>
                    <a:pt x="1387" y="3382"/>
                  </a:lnTo>
                  <a:lnTo>
                    <a:pt x="1733" y="3382"/>
                  </a:lnTo>
                  <a:cubicBezTo>
                    <a:pt x="2553" y="3382"/>
                    <a:pt x="3277" y="3981"/>
                    <a:pt x="3435" y="4769"/>
                  </a:cubicBezTo>
                  <a:lnTo>
                    <a:pt x="3813" y="4769"/>
                  </a:lnTo>
                  <a:cubicBezTo>
                    <a:pt x="4380" y="4769"/>
                    <a:pt x="4852" y="5241"/>
                    <a:pt x="4852" y="5777"/>
                  </a:cubicBezTo>
                  <a:lnTo>
                    <a:pt x="4852" y="7478"/>
                  </a:lnTo>
                  <a:lnTo>
                    <a:pt x="6239" y="7478"/>
                  </a:lnTo>
                  <a:lnTo>
                    <a:pt x="6239" y="5084"/>
                  </a:lnTo>
                  <a:cubicBezTo>
                    <a:pt x="6176" y="4580"/>
                    <a:pt x="5703" y="4107"/>
                    <a:pt x="5168" y="4107"/>
                  </a:cubicBezTo>
                  <a:lnTo>
                    <a:pt x="3781" y="4107"/>
                  </a:lnTo>
                  <a:cubicBezTo>
                    <a:pt x="3592" y="4107"/>
                    <a:pt x="3435" y="3949"/>
                    <a:pt x="3435" y="3729"/>
                  </a:cubicBezTo>
                  <a:lnTo>
                    <a:pt x="3435" y="1807"/>
                  </a:lnTo>
                  <a:cubicBezTo>
                    <a:pt x="3435" y="862"/>
                    <a:pt x="2710" y="43"/>
                    <a:pt x="1796" y="11"/>
                  </a:cubicBezTo>
                  <a:cubicBezTo>
                    <a:pt x="1745" y="4"/>
                    <a:pt x="1694" y="1"/>
                    <a:pt x="1641" y="1"/>
                  </a:cubicBezTo>
                  <a:close/>
                </a:path>
              </a:pathLst>
            </a:custGeom>
            <a:grpFill/>
            <a:ln>
              <a:noFill/>
            </a:ln>
          </p:spPr>
          <p:txBody>
            <a:bodyPr spcFirstLastPara="1" wrap="square" lIns="68569" tIns="68569" rIns="68569" bIns="68569" anchor="ctr" anchorCtr="0">
              <a:noAutofit/>
            </a:bodyPr>
            <a:lstStyle/>
            <a:p>
              <a:endParaRPr sz="1050"/>
            </a:p>
          </p:txBody>
        </p:sp>
        <p:sp>
          <p:nvSpPr>
            <p:cNvPr id="121" name="Google Shape;6788;p88"/>
            <p:cNvSpPr/>
            <p:nvPr/>
          </p:nvSpPr>
          <p:spPr>
            <a:xfrm>
              <a:off x="-33849475" y="3758125"/>
              <a:ext cx="137075" cy="33100"/>
            </a:xfrm>
            <a:custGeom>
              <a:avLst/>
              <a:gdLst/>
              <a:ahLst/>
              <a:cxnLst/>
              <a:rect l="l" t="t" r="r" b="b"/>
              <a:pathLst>
                <a:path w="5483" h="1324" extrusionOk="0">
                  <a:moveTo>
                    <a:pt x="1" y="1"/>
                  </a:moveTo>
                  <a:lnTo>
                    <a:pt x="1" y="662"/>
                  </a:lnTo>
                  <a:lnTo>
                    <a:pt x="1041" y="662"/>
                  </a:lnTo>
                  <a:cubicBezTo>
                    <a:pt x="1576" y="662"/>
                    <a:pt x="2080" y="946"/>
                    <a:pt x="2395" y="1324"/>
                  </a:cubicBezTo>
                  <a:lnTo>
                    <a:pt x="5136" y="1324"/>
                  </a:lnTo>
                  <a:cubicBezTo>
                    <a:pt x="5325" y="1324"/>
                    <a:pt x="5483" y="1166"/>
                    <a:pt x="5483" y="977"/>
                  </a:cubicBezTo>
                  <a:lnTo>
                    <a:pt x="5483" y="316"/>
                  </a:lnTo>
                  <a:cubicBezTo>
                    <a:pt x="5483" y="158"/>
                    <a:pt x="5325" y="1"/>
                    <a:pt x="5136"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133" name="Google Shape;6800;p88"/>
          <p:cNvGrpSpPr/>
          <p:nvPr/>
        </p:nvGrpSpPr>
        <p:grpSpPr>
          <a:xfrm>
            <a:off x="7495167" y="1728546"/>
            <a:ext cx="414065" cy="412966"/>
            <a:chOff x="-30345325" y="3184750"/>
            <a:chExt cx="292225" cy="291450"/>
          </a:xfrm>
          <a:solidFill>
            <a:schemeClr val="bg1">
              <a:lumMod val="50000"/>
            </a:schemeClr>
          </a:solidFill>
        </p:grpSpPr>
        <p:sp>
          <p:nvSpPr>
            <p:cNvPr id="134" name="Google Shape;6801;p88"/>
            <p:cNvSpPr/>
            <p:nvPr/>
          </p:nvSpPr>
          <p:spPr>
            <a:xfrm>
              <a:off x="-30328000" y="3184750"/>
              <a:ext cx="258375" cy="120950"/>
            </a:xfrm>
            <a:custGeom>
              <a:avLst/>
              <a:gdLst/>
              <a:ahLst/>
              <a:cxnLst/>
              <a:rect l="l" t="t" r="r" b="b"/>
              <a:pathLst>
                <a:path w="10335" h="4838" extrusionOk="0">
                  <a:moveTo>
                    <a:pt x="1040" y="0"/>
                  </a:moveTo>
                  <a:cubicBezTo>
                    <a:pt x="473" y="0"/>
                    <a:pt x="1" y="473"/>
                    <a:pt x="1" y="1071"/>
                  </a:cubicBezTo>
                  <a:lnTo>
                    <a:pt x="1" y="2458"/>
                  </a:lnTo>
                  <a:cubicBezTo>
                    <a:pt x="1" y="2993"/>
                    <a:pt x="473" y="3466"/>
                    <a:pt x="1040" y="3466"/>
                  </a:cubicBezTo>
                  <a:lnTo>
                    <a:pt x="2048" y="3466"/>
                  </a:lnTo>
                  <a:lnTo>
                    <a:pt x="2048" y="4505"/>
                  </a:lnTo>
                  <a:cubicBezTo>
                    <a:pt x="2048" y="4663"/>
                    <a:pt x="2143" y="4757"/>
                    <a:pt x="2269" y="4820"/>
                  </a:cubicBezTo>
                  <a:cubicBezTo>
                    <a:pt x="2300" y="4831"/>
                    <a:pt x="2339" y="4838"/>
                    <a:pt x="2380" y="4838"/>
                  </a:cubicBezTo>
                  <a:cubicBezTo>
                    <a:pt x="2461" y="4838"/>
                    <a:pt x="2552" y="4810"/>
                    <a:pt x="2615" y="4726"/>
                  </a:cubicBezTo>
                  <a:lnTo>
                    <a:pt x="3876" y="3466"/>
                  </a:lnTo>
                  <a:lnTo>
                    <a:pt x="6365" y="3466"/>
                  </a:lnTo>
                  <a:lnTo>
                    <a:pt x="7625" y="4726"/>
                  </a:lnTo>
                  <a:cubicBezTo>
                    <a:pt x="7688" y="4810"/>
                    <a:pt x="7765" y="4838"/>
                    <a:pt x="7846" y="4838"/>
                  </a:cubicBezTo>
                  <a:cubicBezTo>
                    <a:pt x="7887" y="4838"/>
                    <a:pt x="7929" y="4831"/>
                    <a:pt x="7971" y="4820"/>
                  </a:cubicBezTo>
                  <a:cubicBezTo>
                    <a:pt x="8097" y="4789"/>
                    <a:pt x="8160" y="4631"/>
                    <a:pt x="8160" y="4505"/>
                  </a:cubicBezTo>
                  <a:lnTo>
                    <a:pt x="8160" y="3466"/>
                  </a:lnTo>
                  <a:lnTo>
                    <a:pt x="9231" y="3466"/>
                  </a:lnTo>
                  <a:cubicBezTo>
                    <a:pt x="9862" y="3466"/>
                    <a:pt x="10334" y="2993"/>
                    <a:pt x="10334" y="2458"/>
                  </a:cubicBezTo>
                  <a:lnTo>
                    <a:pt x="10334" y="1071"/>
                  </a:lnTo>
                  <a:cubicBezTo>
                    <a:pt x="10334" y="536"/>
                    <a:pt x="9862" y="0"/>
                    <a:pt x="9294" y="0"/>
                  </a:cubicBezTo>
                  <a:close/>
                </a:path>
              </a:pathLst>
            </a:custGeom>
            <a:grpFill/>
            <a:ln>
              <a:noFill/>
            </a:ln>
          </p:spPr>
          <p:txBody>
            <a:bodyPr spcFirstLastPara="1" wrap="square" lIns="68569" tIns="68569" rIns="68569" bIns="68569" anchor="ctr" anchorCtr="0">
              <a:noAutofit/>
            </a:bodyPr>
            <a:lstStyle/>
            <a:p>
              <a:endParaRPr sz="1050"/>
            </a:p>
          </p:txBody>
        </p:sp>
        <p:sp>
          <p:nvSpPr>
            <p:cNvPr id="135" name="Google Shape;6802;p88"/>
            <p:cNvSpPr/>
            <p:nvPr/>
          </p:nvSpPr>
          <p:spPr>
            <a:xfrm>
              <a:off x="-30310675" y="3322575"/>
              <a:ext cx="68550" cy="69350"/>
            </a:xfrm>
            <a:custGeom>
              <a:avLst/>
              <a:gdLst/>
              <a:ahLst/>
              <a:cxnLst/>
              <a:rect l="l" t="t" r="r" b="b"/>
              <a:pathLst>
                <a:path w="2742" h="2774" extrusionOk="0">
                  <a:moveTo>
                    <a:pt x="1387" y="1"/>
                  </a:moveTo>
                  <a:cubicBezTo>
                    <a:pt x="599" y="1"/>
                    <a:pt x="1" y="631"/>
                    <a:pt x="1" y="1387"/>
                  </a:cubicBezTo>
                  <a:cubicBezTo>
                    <a:pt x="1" y="2143"/>
                    <a:pt x="599" y="2773"/>
                    <a:pt x="1387" y="2773"/>
                  </a:cubicBezTo>
                  <a:cubicBezTo>
                    <a:pt x="2143" y="2773"/>
                    <a:pt x="2742" y="2143"/>
                    <a:pt x="2742" y="1387"/>
                  </a:cubicBezTo>
                  <a:cubicBezTo>
                    <a:pt x="2742" y="631"/>
                    <a:pt x="2143" y="1"/>
                    <a:pt x="1387" y="1"/>
                  </a:cubicBezTo>
                  <a:close/>
                </a:path>
              </a:pathLst>
            </a:custGeom>
            <a:grpFill/>
            <a:ln>
              <a:noFill/>
            </a:ln>
          </p:spPr>
          <p:txBody>
            <a:bodyPr spcFirstLastPara="1" wrap="square" lIns="68569" tIns="68569" rIns="68569" bIns="68569" anchor="ctr" anchorCtr="0">
              <a:noAutofit/>
            </a:bodyPr>
            <a:lstStyle/>
            <a:p>
              <a:endParaRPr sz="1050"/>
            </a:p>
          </p:txBody>
        </p:sp>
        <p:sp>
          <p:nvSpPr>
            <p:cNvPr id="136" name="Google Shape;6803;p88"/>
            <p:cNvSpPr/>
            <p:nvPr/>
          </p:nvSpPr>
          <p:spPr>
            <a:xfrm>
              <a:off x="-30345325" y="3408425"/>
              <a:ext cx="137075" cy="67775"/>
            </a:xfrm>
            <a:custGeom>
              <a:avLst/>
              <a:gdLst/>
              <a:ahLst/>
              <a:cxnLst/>
              <a:rect l="l" t="t" r="r" b="b"/>
              <a:pathLst>
                <a:path w="5483" h="2711" extrusionOk="0">
                  <a:moveTo>
                    <a:pt x="2741" y="1"/>
                  </a:moveTo>
                  <a:cubicBezTo>
                    <a:pt x="1387" y="1"/>
                    <a:pt x="221" y="1040"/>
                    <a:pt x="32" y="2332"/>
                  </a:cubicBezTo>
                  <a:cubicBezTo>
                    <a:pt x="0" y="2521"/>
                    <a:pt x="158" y="2710"/>
                    <a:pt x="378" y="2710"/>
                  </a:cubicBezTo>
                  <a:lnTo>
                    <a:pt x="5104" y="2710"/>
                  </a:lnTo>
                  <a:cubicBezTo>
                    <a:pt x="5325" y="2710"/>
                    <a:pt x="5482" y="2521"/>
                    <a:pt x="5482" y="2332"/>
                  </a:cubicBezTo>
                  <a:cubicBezTo>
                    <a:pt x="5262" y="977"/>
                    <a:pt x="4128" y="1"/>
                    <a:pt x="2741" y="1"/>
                  </a:cubicBezTo>
                  <a:close/>
                </a:path>
              </a:pathLst>
            </a:custGeom>
            <a:grpFill/>
            <a:ln>
              <a:noFill/>
            </a:ln>
          </p:spPr>
          <p:txBody>
            <a:bodyPr spcFirstLastPara="1" wrap="square" lIns="68569" tIns="68569" rIns="68569" bIns="68569" anchor="ctr" anchorCtr="0">
              <a:noAutofit/>
            </a:bodyPr>
            <a:lstStyle/>
            <a:p>
              <a:endParaRPr sz="1050"/>
            </a:p>
          </p:txBody>
        </p:sp>
        <p:sp>
          <p:nvSpPr>
            <p:cNvPr id="137" name="Google Shape;6804;p88"/>
            <p:cNvSpPr/>
            <p:nvPr/>
          </p:nvSpPr>
          <p:spPr>
            <a:xfrm>
              <a:off x="-30156300" y="3322575"/>
              <a:ext cx="68550" cy="69350"/>
            </a:xfrm>
            <a:custGeom>
              <a:avLst/>
              <a:gdLst/>
              <a:ahLst/>
              <a:cxnLst/>
              <a:rect l="l" t="t" r="r" b="b"/>
              <a:pathLst>
                <a:path w="2742" h="2774" extrusionOk="0">
                  <a:moveTo>
                    <a:pt x="1387" y="1"/>
                  </a:moveTo>
                  <a:cubicBezTo>
                    <a:pt x="631" y="1"/>
                    <a:pt x="1" y="631"/>
                    <a:pt x="1" y="1387"/>
                  </a:cubicBezTo>
                  <a:cubicBezTo>
                    <a:pt x="1" y="2143"/>
                    <a:pt x="631" y="2773"/>
                    <a:pt x="1387" y="2773"/>
                  </a:cubicBezTo>
                  <a:cubicBezTo>
                    <a:pt x="2111" y="2773"/>
                    <a:pt x="2742" y="2143"/>
                    <a:pt x="2742" y="1387"/>
                  </a:cubicBezTo>
                  <a:cubicBezTo>
                    <a:pt x="2742" y="631"/>
                    <a:pt x="2111" y="1"/>
                    <a:pt x="1387" y="1"/>
                  </a:cubicBezTo>
                  <a:close/>
                </a:path>
              </a:pathLst>
            </a:custGeom>
            <a:grpFill/>
            <a:ln>
              <a:noFill/>
            </a:ln>
          </p:spPr>
          <p:txBody>
            <a:bodyPr spcFirstLastPara="1" wrap="square" lIns="68569" tIns="68569" rIns="68569" bIns="68569" anchor="ctr" anchorCtr="0">
              <a:noAutofit/>
            </a:bodyPr>
            <a:lstStyle/>
            <a:p>
              <a:endParaRPr sz="1050"/>
            </a:p>
          </p:txBody>
        </p:sp>
        <p:sp>
          <p:nvSpPr>
            <p:cNvPr id="138" name="Google Shape;6805;p88"/>
            <p:cNvSpPr/>
            <p:nvPr/>
          </p:nvSpPr>
          <p:spPr>
            <a:xfrm>
              <a:off x="-30190950" y="3408425"/>
              <a:ext cx="137850" cy="67775"/>
            </a:xfrm>
            <a:custGeom>
              <a:avLst/>
              <a:gdLst/>
              <a:ahLst/>
              <a:cxnLst/>
              <a:rect l="l" t="t" r="r" b="b"/>
              <a:pathLst>
                <a:path w="5514" h="2711" extrusionOk="0">
                  <a:moveTo>
                    <a:pt x="2773" y="1"/>
                  </a:moveTo>
                  <a:cubicBezTo>
                    <a:pt x="1387" y="1"/>
                    <a:pt x="252" y="1040"/>
                    <a:pt x="32" y="2332"/>
                  </a:cubicBezTo>
                  <a:cubicBezTo>
                    <a:pt x="0" y="2521"/>
                    <a:pt x="158" y="2710"/>
                    <a:pt x="410" y="2710"/>
                  </a:cubicBezTo>
                  <a:lnTo>
                    <a:pt x="5167" y="2710"/>
                  </a:lnTo>
                  <a:cubicBezTo>
                    <a:pt x="5356" y="2710"/>
                    <a:pt x="5514" y="2521"/>
                    <a:pt x="5514" y="2332"/>
                  </a:cubicBezTo>
                  <a:cubicBezTo>
                    <a:pt x="5293" y="977"/>
                    <a:pt x="4128" y="1"/>
                    <a:pt x="2773"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199" name="Google Shape;6866;p88"/>
          <p:cNvGrpSpPr/>
          <p:nvPr/>
        </p:nvGrpSpPr>
        <p:grpSpPr>
          <a:xfrm>
            <a:off x="4435186" y="3483025"/>
            <a:ext cx="381641" cy="422300"/>
            <a:chOff x="-30354000" y="3569100"/>
            <a:chExt cx="292250" cy="292225"/>
          </a:xfrm>
          <a:solidFill>
            <a:schemeClr val="bg1">
              <a:lumMod val="50000"/>
            </a:schemeClr>
          </a:solidFill>
        </p:grpSpPr>
        <p:sp>
          <p:nvSpPr>
            <p:cNvPr id="200" name="Google Shape;6867;p88"/>
            <p:cNvSpPr/>
            <p:nvPr/>
          </p:nvSpPr>
          <p:spPr>
            <a:xfrm>
              <a:off x="-30354000" y="3604550"/>
              <a:ext cx="137875" cy="256000"/>
            </a:xfrm>
            <a:custGeom>
              <a:avLst/>
              <a:gdLst/>
              <a:ahLst/>
              <a:cxnLst/>
              <a:rect l="l" t="t" r="r" b="b"/>
              <a:pathLst>
                <a:path w="5515" h="10240" extrusionOk="0">
                  <a:moveTo>
                    <a:pt x="662" y="0"/>
                  </a:moveTo>
                  <a:cubicBezTo>
                    <a:pt x="284" y="0"/>
                    <a:pt x="1" y="315"/>
                    <a:pt x="1" y="662"/>
                  </a:cubicBezTo>
                  <a:lnTo>
                    <a:pt x="1" y="4411"/>
                  </a:lnTo>
                  <a:cubicBezTo>
                    <a:pt x="1" y="4632"/>
                    <a:pt x="64" y="4884"/>
                    <a:pt x="190" y="5073"/>
                  </a:cubicBezTo>
                  <a:lnTo>
                    <a:pt x="1639" y="7467"/>
                  </a:lnTo>
                  <a:cubicBezTo>
                    <a:pt x="1891" y="7877"/>
                    <a:pt x="2049" y="8097"/>
                    <a:pt x="2049" y="8538"/>
                  </a:cubicBezTo>
                  <a:lnTo>
                    <a:pt x="2049" y="9861"/>
                  </a:lnTo>
                  <a:cubicBezTo>
                    <a:pt x="2049" y="10082"/>
                    <a:pt x="2206" y="10239"/>
                    <a:pt x="2395" y="10239"/>
                  </a:cubicBezTo>
                  <a:lnTo>
                    <a:pt x="5514" y="10239"/>
                  </a:lnTo>
                  <a:lnTo>
                    <a:pt x="5514" y="6364"/>
                  </a:lnTo>
                  <a:cubicBezTo>
                    <a:pt x="5514" y="5986"/>
                    <a:pt x="5357" y="5671"/>
                    <a:pt x="5168" y="5419"/>
                  </a:cubicBezTo>
                  <a:cubicBezTo>
                    <a:pt x="5167" y="5420"/>
                    <a:pt x="5165" y="5421"/>
                    <a:pt x="5163" y="5421"/>
                  </a:cubicBezTo>
                  <a:cubicBezTo>
                    <a:pt x="5042" y="5421"/>
                    <a:pt x="3214" y="3623"/>
                    <a:pt x="3183" y="3592"/>
                  </a:cubicBezTo>
                  <a:cubicBezTo>
                    <a:pt x="3041" y="3432"/>
                    <a:pt x="2828" y="3332"/>
                    <a:pt x="2613" y="3332"/>
                  </a:cubicBezTo>
                  <a:cubicBezTo>
                    <a:pt x="2448" y="3332"/>
                    <a:pt x="2280" y="3392"/>
                    <a:pt x="2143" y="3529"/>
                  </a:cubicBezTo>
                  <a:cubicBezTo>
                    <a:pt x="1891" y="3812"/>
                    <a:pt x="1923" y="4285"/>
                    <a:pt x="2112" y="4442"/>
                  </a:cubicBezTo>
                  <a:lnTo>
                    <a:pt x="3970" y="6301"/>
                  </a:lnTo>
                  <a:cubicBezTo>
                    <a:pt x="4097" y="6427"/>
                    <a:pt x="4097" y="6648"/>
                    <a:pt x="3970" y="6774"/>
                  </a:cubicBezTo>
                  <a:cubicBezTo>
                    <a:pt x="3907" y="6821"/>
                    <a:pt x="3821" y="6845"/>
                    <a:pt x="3734" y="6845"/>
                  </a:cubicBezTo>
                  <a:cubicBezTo>
                    <a:pt x="3648" y="6845"/>
                    <a:pt x="3561" y="6821"/>
                    <a:pt x="3498" y="6774"/>
                  </a:cubicBezTo>
                  <a:lnTo>
                    <a:pt x="1639" y="4915"/>
                  </a:lnTo>
                  <a:cubicBezTo>
                    <a:pt x="1450" y="4726"/>
                    <a:pt x="1324" y="4442"/>
                    <a:pt x="1324" y="4190"/>
                  </a:cubicBezTo>
                  <a:lnTo>
                    <a:pt x="1324" y="662"/>
                  </a:lnTo>
                  <a:cubicBezTo>
                    <a:pt x="1324" y="252"/>
                    <a:pt x="1009" y="0"/>
                    <a:pt x="662" y="0"/>
                  </a:cubicBezTo>
                  <a:close/>
                </a:path>
              </a:pathLst>
            </a:custGeom>
            <a:grpFill/>
            <a:ln>
              <a:noFill/>
            </a:ln>
          </p:spPr>
          <p:txBody>
            <a:bodyPr spcFirstLastPara="1" wrap="square" lIns="68569" tIns="68569" rIns="68569" bIns="68569" anchor="ctr" anchorCtr="0">
              <a:noAutofit/>
            </a:bodyPr>
            <a:lstStyle/>
            <a:p>
              <a:endParaRPr sz="1050"/>
            </a:p>
          </p:txBody>
        </p:sp>
        <p:sp>
          <p:nvSpPr>
            <p:cNvPr id="201" name="Google Shape;6868;p88"/>
            <p:cNvSpPr/>
            <p:nvPr/>
          </p:nvSpPr>
          <p:spPr>
            <a:xfrm>
              <a:off x="-30198825" y="3604550"/>
              <a:ext cx="137075" cy="256775"/>
            </a:xfrm>
            <a:custGeom>
              <a:avLst/>
              <a:gdLst/>
              <a:ahLst/>
              <a:cxnLst/>
              <a:rect l="l" t="t" r="r" b="b"/>
              <a:pathLst>
                <a:path w="5483" h="10271" extrusionOk="0">
                  <a:moveTo>
                    <a:pt x="4758" y="0"/>
                  </a:moveTo>
                  <a:cubicBezTo>
                    <a:pt x="4380" y="0"/>
                    <a:pt x="4096" y="315"/>
                    <a:pt x="4096" y="662"/>
                  </a:cubicBezTo>
                  <a:lnTo>
                    <a:pt x="4096" y="4190"/>
                  </a:lnTo>
                  <a:cubicBezTo>
                    <a:pt x="4096" y="4474"/>
                    <a:pt x="3970" y="4758"/>
                    <a:pt x="3781" y="4915"/>
                  </a:cubicBezTo>
                  <a:lnTo>
                    <a:pt x="1922" y="6774"/>
                  </a:lnTo>
                  <a:cubicBezTo>
                    <a:pt x="1875" y="6821"/>
                    <a:pt x="1788" y="6845"/>
                    <a:pt x="1698" y="6845"/>
                  </a:cubicBezTo>
                  <a:cubicBezTo>
                    <a:pt x="1607" y="6845"/>
                    <a:pt x="1513" y="6821"/>
                    <a:pt x="1450" y="6774"/>
                  </a:cubicBezTo>
                  <a:cubicBezTo>
                    <a:pt x="1355" y="6648"/>
                    <a:pt x="1355" y="6427"/>
                    <a:pt x="1450" y="6301"/>
                  </a:cubicBezTo>
                  <a:lnTo>
                    <a:pt x="3308" y="4442"/>
                  </a:lnTo>
                  <a:cubicBezTo>
                    <a:pt x="3497" y="4285"/>
                    <a:pt x="3560" y="3812"/>
                    <a:pt x="3277" y="3529"/>
                  </a:cubicBezTo>
                  <a:cubicBezTo>
                    <a:pt x="3140" y="3392"/>
                    <a:pt x="2972" y="3332"/>
                    <a:pt x="2807" y="3332"/>
                  </a:cubicBezTo>
                  <a:cubicBezTo>
                    <a:pt x="2592" y="3332"/>
                    <a:pt x="2379" y="3432"/>
                    <a:pt x="2237" y="3592"/>
                  </a:cubicBezTo>
                  <a:cubicBezTo>
                    <a:pt x="2237" y="3592"/>
                    <a:pt x="347" y="5419"/>
                    <a:pt x="347" y="5482"/>
                  </a:cubicBezTo>
                  <a:cubicBezTo>
                    <a:pt x="158" y="5671"/>
                    <a:pt x="0" y="6018"/>
                    <a:pt x="0" y="6427"/>
                  </a:cubicBezTo>
                  <a:lnTo>
                    <a:pt x="0" y="8129"/>
                  </a:lnTo>
                  <a:lnTo>
                    <a:pt x="0" y="8412"/>
                  </a:lnTo>
                  <a:lnTo>
                    <a:pt x="0" y="10271"/>
                  </a:lnTo>
                  <a:lnTo>
                    <a:pt x="3088" y="10271"/>
                  </a:lnTo>
                  <a:cubicBezTo>
                    <a:pt x="3277" y="10271"/>
                    <a:pt x="3434" y="10113"/>
                    <a:pt x="3434" y="9924"/>
                  </a:cubicBezTo>
                  <a:lnTo>
                    <a:pt x="3434" y="8570"/>
                  </a:lnTo>
                  <a:cubicBezTo>
                    <a:pt x="3434" y="8129"/>
                    <a:pt x="3623" y="7908"/>
                    <a:pt x="3812" y="7530"/>
                  </a:cubicBezTo>
                  <a:lnTo>
                    <a:pt x="5293" y="5104"/>
                  </a:lnTo>
                  <a:cubicBezTo>
                    <a:pt x="5388" y="4915"/>
                    <a:pt x="5482" y="4663"/>
                    <a:pt x="5482" y="4411"/>
                  </a:cubicBezTo>
                  <a:lnTo>
                    <a:pt x="5482" y="662"/>
                  </a:lnTo>
                  <a:cubicBezTo>
                    <a:pt x="5451" y="284"/>
                    <a:pt x="5136" y="0"/>
                    <a:pt x="4758" y="0"/>
                  </a:cubicBezTo>
                  <a:close/>
                </a:path>
              </a:pathLst>
            </a:custGeom>
            <a:grpFill/>
            <a:ln>
              <a:noFill/>
            </a:ln>
          </p:spPr>
          <p:txBody>
            <a:bodyPr spcFirstLastPara="1" wrap="square" lIns="68569" tIns="68569" rIns="68569" bIns="68569" anchor="ctr" anchorCtr="0">
              <a:noAutofit/>
            </a:bodyPr>
            <a:lstStyle/>
            <a:p>
              <a:endParaRPr sz="1050"/>
            </a:p>
          </p:txBody>
        </p:sp>
        <p:sp>
          <p:nvSpPr>
            <p:cNvPr id="202" name="Google Shape;6869;p88"/>
            <p:cNvSpPr/>
            <p:nvPr/>
          </p:nvSpPr>
          <p:spPr>
            <a:xfrm>
              <a:off x="-30139750" y="3636850"/>
              <a:ext cx="26000" cy="37825"/>
            </a:xfrm>
            <a:custGeom>
              <a:avLst/>
              <a:gdLst/>
              <a:ahLst/>
              <a:cxnLst/>
              <a:rect l="l" t="t" r="r" b="b"/>
              <a:pathLst>
                <a:path w="1040" h="1513" extrusionOk="0">
                  <a:moveTo>
                    <a:pt x="504" y="0"/>
                  </a:moveTo>
                  <a:cubicBezTo>
                    <a:pt x="252" y="32"/>
                    <a:pt x="0" y="284"/>
                    <a:pt x="0" y="567"/>
                  </a:cubicBezTo>
                  <a:lnTo>
                    <a:pt x="0" y="1418"/>
                  </a:lnTo>
                  <a:cubicBezTo>
                    <a:pt x="126" y="1386"/>
                    <a:pt x="252" y="1355"/>
                    <a:pt x="410" y="1355"/>
                  </a:cubicBezTo>
                  <a:cubicBezTo>
                    <a:pt x="630" y="1355"/>
                    <a:pt x="819" y="1386"/>
                    <a:pt x="1040" y="1512"/>
                  </a:cubicBezTo>
                  <a:lnTo>
                    <a:pt x="1040" y="504"/>
                  </a:lnTo>
                  <a:cubicBezTo>
                    <a:pt x="1040" y="252"/>
                    <a:pt x="788" y="0"/>
                    <a:pt x="504" y="0"/>
                  </a:cubicBezTo>
                  <a:close/>
                </a:path>
              </a:pathLst>
            </a:custGeom>
            <a:grpFill/>
            <a:ln>
              <a:noFill/>
            </a:ln>
          </p:spPr>
          <p:txBody>
            <a:bodyPr spcFirstLastPara="1" wrap="square" lIns="68569" tIns="68569" rIns="68569" bIns="68569" anchor="ctr" anchorCtr="0">
              <a:noAutofit/>
            </a:bodyPr>
            <a:lstStyle/>
            <a:p>
              <a:endParaRPr sz="1050"/>
            </a:p>
          </p:txBody>
        </p:sp>
        <p:sp>
          <p:nvSpPr>
            <p:cNvPr id="203" name="Google Shape;6870;p88"/>
            <p:cNvSpPr/>
            <p:nvPr/>
          </p:nvSpPr>
          <p:spPr>
            <a:xfrm>
              <a:off x="-30302800" y="3638950"/>
              <a:ext cx="25225" cy="36500"/>
            </a:xfrm>
            <a:custGeom>
              <a:avLst/>
              <a:gdLst/>
              <a:ahLst/>
              <a:cxnLst/>
              <a:rect l="l" t="t" r="r" b="b"/>
              <a:pathLst>
                <a:path w="1009" h="1460" extrusionOk="0">
                  <a:moveTo>
                    <a:pt x="418" y="1"/>
                  </a:moveTo>
                  <a:cubicBezTo>
                    <a:pt x="177" y="1"/>
                    <a:pt x="1" y="229"/>
                    <a:pt x="1" y="483"/>
                  </a:cubicBezTo>
                  <a:lnTo>
                    <a:pt x="1" y="1460"/>
                  </a:lnTo>
                  <a:cubicBezTo>
                    <a:pt x="190" y="1334"/>
                    <a:pt x="379" y="1302"/>
                    <a:pt x="631" y="1302"/>
                  </a:cubicBezTo>
                  <a:cubicBezTo>
                    <a:pt x="725" y="1302"/>
                    <a:pt x="883" y="1334"/>
                    <a:pt x="1009" y="1365"/>
                  </a:cubicBezTo>
                  <a:lnTo>
                    <a:pt x="1009" y="515"/>
                  </a:lnTo>
                  <a:cubicBezTo>
                    <a:pt x="1009" y="231"/>
                    <a:pt x="788" y="11"/>
                    <a:pt x="505" y="11"/>
                  </a:cubicBezTo>
                  <a:cubicBezTo>
                    <a:pt x="475" y="4"/>
                    <a:pt x="446" y="1"/>
                    <a:pt x="418" y="1"/>
                  </a:cubicBezTo>
                  <a:close/>
                </a:path>
              </a:pathLst>
            </a:custGeom>
            <a:grpFill/>
            <a:ln>
              <a:noFill/>
            </a:ln>
          </p:spPr>
          <p:txBody>
            <a:bodyPr spcFirstLastPara="1" wrap="square" lIns="68569" tIns="68569" rIns="68569" bIns="68569" anchor="ctr" anchorCtr="0">
              <a:noAutofit/>
            </a:bodyPr>
            <a:lstStyle/>
            <a:p>
              <a:endParaRPr sz="1050"/>
            </a:p>
          </p:txBody>
        </p:sp>
        <p:sp>
          <p:nvSpPr>
            <p:cNvPr id="204" name="Google Shape;6871;p88"/>
            <p:cNvSpPr/>
            <p:nvPr/>
          </p:nvSpPr>
          <p:spPr>
            <a:xfrm>
              <a:off x="-30242925" y="3569100"/>
              <a:ext cx="68525" cy="68550"/>
            </a:xfrm>
            <a:custGeom>
              <a:avLst/>
              <a:gdLst/>
              <a:ahLst/>
              <a:cxnLst/>
              <a:rect l="l" t="t" r="r" b="b"/>
              <a:pathLst>
                <a:path w="2741" h="2742" extrusionOk="0">
                  <a:moveTo>
                    <a:pt x="1386" y="1"/>
                  </a:moveTo>
                  <a:cubicBezTo>
                    <a:pt x="630" y="1"/>
                    <a:pt x="0" y="631"/>
                    <a:pt x="0" y="1387"/>
                  </a:cubicBezTo>
                  <a:cubicBezTo>
                    <a:pt x="0" y="2174"/>
                    <a:pt x="630" y="2742"/>
                    <a:pt x="1386" y="2742"/>
                  </a:cubicBezTo>
                  <a:cubicBezTo>
                    <a:pt x="2111" y="2742"/>
                    <a:pt x="2741" y="2111"/>
                    <a:pt x="2741" y="1387"/>
                  </a:cubicBezTo>
                  <a:cubicBezTo>
                    <a:pt x="2741" y="631"/>
                    <a:pt x="2111" y="1"/>
                    <a:pt x="1386" y="1"/>
                  </a:cubicBezTo>
                  <a:close/>
                </a:path>
              </a:pathLst>
            </a:custGeom>
            <a:grpFill/>
            <a:ln>
              <a:noFill/>
            </a:ln>
          </p:spPr>
          <p:txBody>
            <a:bodyPr spcFirstLastPara="1" wrap="square" lIns="68569" tIns="68569" rIns="68569" bIns="68569" anchor="ctr" anchorCtr="0">
              <a:noAutofit/>
            </a:bodyPr>
            <a:lstStyle/>
            <a:p>
              <a:endParaRPr sz="1050"/>
            </a:p>
          </p:txBody>
        </p:sp>
        <p:sp>
          <p:nvSpPr>
            <p:cNvPr id="205" name="Google Shape;6872;p88"/>
            <p:cNvSpPr/>
            <p:nvPr/>
          </p:nvSpPr>
          <p:spPr>
            <a:xfrm>
              <a:off x="-30262625" y="3654950"/>
              <a:ext cx="107925" cy="68550"/>
            </a:xfrm>
            <a:custGeom>
              <a:avLst/>
              <a:gdLst/>
              <a:ahLst/>
              <a:cxnLst/>
              <a:rect l="l" t="t" r="r" b="b"/>
              <a:pathLst>
                <a:path w="4317" h="2742" extrusionOk="0">
                  <a:moveTo>
                    <a:pt x="2174" y="1"/>
                  </a:moveTo>
                  <a:cubicBezTo>
                    <a:pt x="1292" y="1"/>
                    <a:pt x="505" y="379"/>
                    <a:pt x="0" y="1040"/>
                  </a:cubicBezTo>
                  <a:lnTo>
                    <a:pt x="32" y="1103"/>
                  </a:lnTo>
                  <a:cubicBezTo>
                    <a:pt x="946" y="1985"/>
                    <a:pt x="1450" y="2458"/>
                    <a:pt x="1702" y="2742"/>
                  </a:cubicBezTo>
                  <a:lnTo>
                    <a:pt x="2647" y="2742"/>
                  </a:lnTo>
                  <a:lnTo>
                    <a:pt x="4254" y="1135"/>
                  </a:lnTo>
                  <a:lnTo>
                    <a:pt x="4317" y="1040"/>
                  </a:lnTo>
                  <a:cubicBezTo>
                    <a:pt x="3813" y="410"/>
                    <a:pt x="3025" y="1"/>
                    <a:pt x="2174"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290" name="Google Shape;6957;p88"/>
          <p:cNvGrpSpPr/>
          <p:nvPr/>
        </p:nvGrpSpPr>
        <p:grpSpPr>
          <a:xfrm>
            <a:off x="3730946" y="986056"/>
            <a:ext cx="373566" cy="372830"/>
            <a:chOff x="-31094350" y="3194000"/>
            <a:chExt cx="292225" cy="291650"/>
          </a:xfrm>
          <a:solidFill>
            <a:schemeClr val="bg1">
              <a:lumMod val="50000"/>
            </a:schemeClr>
          </a:solidFill>
        </p:grpSpPr>
        <p:sp>
          <p:nvSpPr>
            <p:cNvPr id="291" name="Google Shape;6958;p88"/>
            <p:cNvSpPr/>
            <p:nvPr/>
          </p:nvSpPr>
          <p:spPr>
            <a:xfrm>
              <a:off x="-31033700" y="3194000"/>
              <a:ext cx="103200" cy="34100"/>
            </a:xfrm>
            <a:custGeom>
              <a:avLst/>
              <a:gdLst/>
              <a:ahLst/>
              <a:cxnLst/>
              <a:rect l="l" t="t" r="r" b="b"/>
              <a:pathLst>
                <a:path w="4128" h="1364" extrusionOk="0">
                  <a:moveTo>
                    <a:pt x="645" y="0"/>
                  </a:moveTo>
                  <a:cubicBezTo>
                    <a:pt x="263" y="0"/>
                    <a:pt x="0" y="296"/>
                    <a:pt x="0" y="670"/>
                  </a:cubicBezTo>
                  <a:lnTo>
                    <a:pt x="0" y="1016"/>
                  </a:lnTo>
                  <a:cubicBezTo>
                    <a:pt x="0" y="1205"/>
                    <a:pt x="158" y="1363"/>
                    <a:pt x="347" y="1363"/>
                  </a:cubicBezTo>
                  <a:lnTo>
                    <a:pt x="3781" y="1363"/>
                  </a:lnTo>
                  <a:cubicBezTo>
                    <a:pt x="3970" y="1363"/>
                    <a:pt x="4127" y="1205"/>
                    <a:pt x="4127" y="1016"/>
                  </a:cubicBezTo>
                  <a:lnTo>
                    <a:pt x="4127" y="670"/>
                  </a:lnTo>
                  <a:cubicBezTo>
                    <a:pt x="4127" y="260"/>
                    <a:pt x="3812" y="8"/>
                    <a:pt x="3466" y="8"/>
                  </a:cubicBezTo>
                  <a:lnTo>
                    <a:pt x="756" y="8"/>
                  </a:lnTo>
                  <a:cubicBezTo>
                    <a:pt x="718" y="3"/>
                    <a:pt x="681" y="0"/>
                    <a:pt x="645" y="0"/>
                  </a:cubicBezTo>
                  <a:close/>
                </a:path>
              </a:pathLst>
            </a:custGeom>
            <a:grpFill/>
            <a:ln>
              <a:noFill/>
            </a:ln>
          </p:spPr>
          <p:txBody>
            <a:bodyPr spcFirstLastPara="1" wrap="square" lIns="68569" tIns="68569" rIns="68569" bIns="68569" anchor="ctr" anchorCtr="0">
              <a:noAutofit/>
            </a:bodyPr>
            <a:lstStyle/>
            <a:p>
              <a:endParaRPr sz="1050"/>
            </a:p>
          </p:txBody>
        </p:sp>
        <p:sp>
          <p:nvSpPr>
            <p:cNvPr id="292" name="Google Shape;6959;p88"/>
            <p:cNvSpPr/>
            <p:nvPr/>
          </p:nvSpPr>
          <p:spPr>
            <a:xfrm>
              <a:off x="-31042375" y="3346200"/>
              <a:ext cx="16550" cy="18150"/>
            </a:xfrm>
            <a:custGeom>
              <a:avLst/>
              <a:gdLst/>
              <a:ahLst/>
              <a:cxnLst/>
              <a:rect l="l" t="t" r="r" b="b"/>
              <a:pathLst>
                <a:path w="662" h="726" extrusionOk="0">
                  <a:moveTo>
                    <a:pt x="1" y="1"/>
                  </a:moveTo>
                  <a:lnTo>
                    <a:pt x="1" y="725"/>
                  </a:lnTo>
                  <a:lnTo>
                    <a:pt x="662" y="725"/>
                  </a:lnTo>
                  <a:lnTo>
                    <a:pt x="662" y="1"/>
                  </a:lnTo>
                  <a:close/>
                </a:path>
              </a:pathLst>
            </a:custGeom>
            <a:grpFill/>
            <a:ln>
              <a:noFill/>
            </a:ln>
          </p:spPr>
          <p:txBody>
            <a:bodyPr spcFirstLastPara="1" wrap="square" lIns="68569" tIns="68569" rIns="68569" bIns="68569" anchor="ctr" anchorCtr="0">
              <a:noAutofit/>
            </a:bodyPr>
            <a:lstStyle/>
            <a:p>
              <a:endParaRPr sz="1050"/>
            </a:p>
          </p:txBody>
        </p:sp>
        <p:sp>
          <p:nvSpPr>
            <p:cNvPr id="293" name="Google Shape;6960;p88"/>
            <p:cNvSpPr/>
            <p:nvPr/>
          </p:nvSpPr>
          <p:spPr>
            <a:xfrm>
              <a:off x="-31042375" y="3278475"/>
              <a:ext cx="16550" cy="16550"/>
            </a:xfrm>
            <a:custGeom>
              <a:avLst/>
              <a:gdLst/>
              <a:ahLst/>
              <a:cxnLst/>
              <a:rect l="l" t="t" r="r" b="b"/>
              <a:pathLst>
                <a:path w="662" h="662" extrusionOk="0">
                  <a:moveTo>
                    <a:pt x="1" y="0"/>
                  </a:moveTo>
                  <a:lnTo>
                    <a:pt x="1" y="662"/>
                  </a:lnTo>
                  <a:lnTo>
                    <a:pt x="662" y="662"/>
                  </a:lnTo>
                  <a:lnTo>
                    <a:pt x="662" y="0"/>
                  </a:lnTo>
                  <a:close/>
                </a:path>
              </a:pathLst>
            </a:custGeom>
            <a:grpFill/>
            <a:ln>
              <a:noFill/>
            </a:ln>
          </p:spPr>
          <p:txBody>
            <a:bodyPr spcFirstLastPara="1" wrap="square" lIns="68569" tIns="68569" rIns="68569" bIns="68569" anchor="ctr" anchorCtr="0">
              <a:noAutofit/>
            </a:bodyPr>
            <a:lstStyle/>
            <a:p>
              <a:endParaRPr sz="1050"/>
            </a:p>
          </p:txBody>
        </p:sp>
        <p:sp>
          <p:nvSpPr>
            <p:cNvPr id="294" name="Google Shape;6961;p88"/>
            <p:cNvSpPr/>
            <p:nvPr/>
          </p:nvSpPr>
          <p:spPr>
            <a:xfrm>
              <a:off x="-31042375" y="3416300"/>
              <a:ext cx="16550" cy="16575"/>
            </a:xfrm>
            <a:custGeom>
              <a:avLst/>
              <a:gdLst/>
              <a:ahLst/>
              <a:cxnLst/>
              <a:rect l="l" t="t" r="r" b="b"/>
              <a:pathLst>
                <a:path w="662" h="663" extrusionOk="0">
                  <a:moveTo>
                    <a:pt x="1" y="1"/>
                  </a:moveTo>
                  <a:lnTo>
                    <a:pt x="1" y="662"/>
                  </a:lnTo>
                  <a:lnTo>
                    <a:pt x="662" y="662"/>
                  </a:lnTo>
                  <a:lnTo>
                    <a:pt x="662" y="1"/>
                  </a:lnTo>
                  <a:close/>
                </a:path>
              </a:pathLst>
            </a:custGeom>
            <a:grpFill/>
            <a:ln>
              <a:noFill/>
            </a:ln>
          </p:spPr>
          <p:txBody>
            <a:bodyPr spcFirstLastPara="1" wrap="square" lIns="68569" tIns="68569" rIns="68569" bIns="68569" anchor="ctr" anchorCtr="0">
              <a:noAutofit/>
            </a:bodyPr>
            <a:lstStyle/>
            <a:p>
              <a:endParaRPr sz="1050"/>
            </a:p>
          </p:txBody>
        </p:sp>
        <p:sp>
          <p:nvSpPr>
            <p:cNvPr id="295" name="Google Shape;6962;p88"/>
            <p:cNvSpPr/>
            <p:nvPr/>
          </p:nvSpPr>
          <p:spPr>
            <a:xfrm>
              <a:off x="-31094350" y="3210725"/>
              <a:ext cx="222900" cy="274925"/>
            </a:xfrm>
            <a:custGeom>
              <a:avLst/>
              <a:gdLst/>
              <a:ahLst/>
              <a:cxnLst/>
              <a:rect l="l" t="t" r="r" b="b"/>
              <a:pathLst>
                <a:path w="8916" h="10997" extrusionOk="0">
                  <a:moveTo>
                    <a:pt x="7183" y="2049"/>
                  </a:moveTo>
                  <a:cubicBezTo>
                    <a:pt x="7404" y="2049"/>
                    <a:pt x="7561" y="2206"/>
                    <a:pt x="7561" y="2395"/>
                  </a:cubicBezTo>
                  <a:cubicBezTo>
                    <a:pt x="7561" y="2584"/>
                    <a:pt x="7404" y="2742"/>
                    <a:pt x="7183" y="2742"/>
                  </a:cubicBezTo>
                  <a:lnTo>
                    <a:pt x="4474" y="2742"/>
                  </a:lnTo>
                  <a:cubicBezTo>
                    <a:pt x="4285" y="2742"/>
                    <a:pt x="4127" y="2584"/>
                    <a:pt x="4127" y="2395"/>
                  </a:cubicBezTo>
                  <a:cubicBezTo>
                    <a:pt x="4127" y="2206"/>
                    <a:pt x="4285" y="2049"/>
                    <a:pt x="4474" y="2049"/>
                  </a:cubicBezTo>
                  <a:close/>
                  <a:moveTo>
                    <a:pt x="3151" y="2017"/>
                  </a:moveTo>
                  <a:cubicBezTo>
                    <a:pt x="3340" y="2017"/>
                    <a:pt x="3497" y="2175"/>
                    <a:pt x="3497" y="2364"/>
                  </a:cubicBezTo>
                  <a:lnTo>
                    <a:pt x="3497" y="3750"/>
                  </a:lnTo>
                  <a:cubicBezTo>
                    <a:pt x="3497" y="3939"/>
                    <a:pt x="3340" y="4097"/>
                    <a:pt x="3151" y="4097"/>
                  </a:cubicBezTo>
                  <a:lnTo>
                    <a:pt x="1764" y="4097"/>
                  </a:lnTo>
                  <a:cubicBezTo>
                    <a:pt x="1575" y="4097"/>
                    <a:pt x="1418" y="3939"/>
                    <a:pt x="1418" y="3750"/>
                  </a:cubicBezTo>
                  <a:lnTo>
                    <a:pt x="1418" y="2364"/>
                  </a:lnTo>
                  <a:cubicBezTo>
                    <a:pt x="1418" y="2175"/>
                    <a:pt x="1575" y="2017"/>
                    <a:pt x="1764" y="2017"/>
                  </a:cubicBezTo>
                  <a:close/>
                  <a:moveTo>
                    <a:pt x="5860" y="3372"/>
                  </a:moveTo>
                  <a:cubicBezTo>
                    <a:pt x="6049" y="3372"/>
                    <a:pt x="6207" y="3529"/>
                    <a:pt x="6207" y="3750"/>
                  </a:cubicBezTo>
                  <a:cubicBezTo>
                    <a:pt x="6207" y="3939"/>
                    <a:pt x="6049" y="4097"/>
                    <a:pt x="5860" y="4097"/>
                  </a:cubicBezTo>
                  <a:lnTo>
                    <a:pt x="4474" y="4097"/>
                  </a:lnTo>
                  <a:cubicBezTo>
                    <a:pt x="4285" y="4097"/>
                    <a:pt x="4127" y="3939"/>
                    <a:pt x="4127" y="3750"/>
                  </a:cubicBezTo>
                  <a:cubicBezTo>
                    <a:pt x="4127" y="3529"/>
                    <a:pt x="4285" y="3372"/>
                    <a:pt x="4474" y="3372"/>
                  </a:cubicBezTo>
                  <a:close/>
                  <a:moveTo>
                    <a:pt x="7183" y="4758"/>
                  </a:moveTo>
                  <a:cubicBezTo>
                    <a:pt x="7404" y="4758"/>
                    <a:pt x="7561" y="4916"/>
                    <a:pt x="7561" y="5105"/>
                  </a:cubicBezTo>
                  <a:cubicBezTo>
                    <a:pt x="7561" y="5325"/>
                    <a:pt x="7404" y="5483"/>
                    <a:pt x="7183" y="5483"/>
                  </a:cubicBezTo>
                  <a:lnTo>
                    <a:pt x="4474" y="5483"/>
                  </a:lnTo>
                  <a:cubicBezTo>
                    <a:pt x="4285" y="5483"/>
                    <a:pt x="4127" y="5325"/>
                    <a:pt x="4127" y="5105"/>
                  </a:cubicBezTo>
                  <a:cubicBezTo>
                    <a:pt x="4127" y="4916"/>
                    <a:pt x="4285" y="4758"/>
                    <a:pt x="4474" y="4758"/>
                  </a:cubicBezTo>
                  <a:close/>
                  <a:moveTo>
                    <a:pt x="3151" y="4758"/>
                  </a:moveTo>
                  <a:cubicBezTo>
                    <a:pt x="3340" y="4758"/>
                    <a:pt x="3497" y="4916"/>
                    <a:pt x="3497" y="5105"/>
                  </a:cubicBezTo>
                  <a:lnTo>
                    <a:pt x="3497" y="6491"/>
                  </a:lnTo>
                  <a:cubicBezTo>
                    <a:pt x="3497" y="6680"/>
                    <a:pt x="3340" y="6837"/>
                    <a:pt x="3151" y="6837"/>
                  </a:cubicBezTo>
                  <a:lnTo>
                    <a:pt x="1764" y="6837"/>
                  </a:lnTo>
                  <a:cubicBezTo>
                    <a:pt x="1575" y="6837"/>
                    <a:pt x="1418" y="6680"/>
                    <a:pt x="1418" y="6491"/>
                  </a:cubicBezTo>
                  <a:lnTo>
                    <a:pt x="1418" y="5105"/>
                  </a:lnTo>
                  <a:cubicBezTo>
                    <a:pt x="1418" y="4916"/>
                    <a:pt x="1575" y="4758"/>
                    <a:pt x="1764" y="4758"/>
                  </a:cubicBezTo>
                  <a:close/>
                  <a:moveTo>
                    <a:pt x="5860" y="6144"/>
                  </a:moveTo>
                  <a:cubicBezTo>
                    <a:pt x="6049" y="6144"/>
                    <a:pt x="6207" y="6302"/>
                    <a:pt x="6207" y="6491"/>
                  </a:cubicBezTo>
                  <a:cubicBezTo>
                    <a:pt x="6207" y="6680"/>
                    <a:pt x="6049" y="6837"/>
                    <a:pt x="5860" y="6837"/>
                  </a:cubicBezTo>
                  <a:lnTo>
                    <a:pt x="4474" y="6837"/>
                  </a:lnTo>
                  <a:cubicBezTo>
                    <a:pt x="4285" y="6837"/>
                    <a:pt x="4127" y="6680"/>
                    <a:pt x="4127" y="6491"/>
                  </a:cubicBezTo>
                  <a:cubicBezTo>
                    <a:pt x="4127" y="6302"/>
                    <a:pt x="4285" y="6144"/>
                    <a:pt x="4474" y="6144"/>
                  </a:cubicBezTo>
                  <a:close/>
                  <a:moveTo>
                    <a:pt x="7183" y="7562"/>
                  </a:moveTo>
                  <a:cubicBezTo>
                    <a:pt x="7404" y="7562"/>
                    <a:pt x="7561" y="7720"/>
                    <a:pt x="7561" y="7909"/>
                  </a:cubicBezTo>
                  <a:cubicBezTo>
                    <a:pt x="7561" y="8098"/>
                    <a:pt x="7404" y="8255"/>
                    <a:pt x="7183" y="8255"/>
                  </a:cubicBezTo>
                  <a:lnTo>
                    <a:pt x="4474" y="8255"/>
                  </a:lnTo>
                  <a:cubicBezTo>
                    <a:pt x="4285" y="8255"/>
                    <a:pt x="4127" y="8098"/>
                    <a:pt x="4127" y="7909"/>
                  </a:cubicBezTo>
                  <a:cubicBezTo>
                    <a:pt x="4127" y="7720"/>
                    <a:pt x="4285" y="7562"/>
                    <a:pt x="4474" y="7562"/>
                  </a:cubicBezTo>
                  <a:close/>
                  <a:moveTo>
                    <a:pt x="3151" y="7531"/>
                  </a:moveTo>
                  <a:cubicBezTo>
                    <a:pt x="3340" y="7531"/>
                    <a:pt x="3497" y="7657"/>
                    <a:pt x="3497" y="7877"/>
                  </a:cubicBezTo>
                  <a:lnTo>
                    <a:pt x="3497" y="9232"/>
                  </a:lnTo>
                  <a:cubicBezTo>
                    <a:pt x="3497" y="9452"/>
                    <a:pt x="3340" y="9610"/>
                    <a:pt x="3151" y="9610"/>
                  </a:cubicBezTo>
                  <a:lnTo>
                    <a:pt x="1764" y="9610"/>
                  </a:lnTo>
                  <a:cubicBezTo>
                    <a:pt x="1575" y="9610"/>
                    <a:pt x="1418" y="9452"/>
                    <a:pt x="1418" y="9232"/>
                  </a:cubicBezTo>
                  <a:lnTo>
                    <a:pt x="1418" y="7877"/>
                  </a:lnTo>
                  <a:cubicBezTo>
                    <a:pt x="1418" y="7657"/>
                    <a:pt x="1575" y="7531"/>
                    <a:pt x="1764" y="7531"/>
                  </a:cubicBezTo>
                  <a:close/>
                  <a:moveTo>
                    <a:pt x="5860" y="8885"/>
                  </a:moveTo>
                  <a:cubicBezTo>
                    <a:pt x="6049" y="8885"/>
                    <a:pt x="6207" y="9043"/>
                    <a:pt x="6207" y="9232"/>
                  </a:cubicBezTo>
                  <a:cubicBezTo>
                    <a:pt x="6207" y="9452"/>
                    <a:pt x="6049" y="9610"/>
                    <a:pt x="5860" y="9610"/>
                  </a:cubicBezTo>
                  <a:lnTo>
                    <a:pt x="4474" y="9610"/>
                  </a:lnTo>
                  <a:cubicBezTo>
                    <a:pt x="4285" y="9610"/>
                    <a:pt x="4127" y="9452"/>
                    <a:pt x="4127" y="9232"/>
                  </a:cubicBezTo>
                  <a:cubicBezTo>
                    <a:pt x="4127" y="9043"/>
                    <a:pt x="4285" y="8885"/>
                    <a:pt x="4474" y="8885"/>
                  </a:cubicBezTo>
                  <a:close/>
                  <a:moveTo>
                    <a:pt x="1040" y="1"/>
                  </a:moveTo>
                  <a:cubicBezTo>
                    <a:pt x="504" y="1"/>
                    <a:pt x="0" y="473"/>
                    <a:pt x="0" y="1009"/>
                  </a:cubicBezTo>
                  <a:lnTo>
                    <a:pt x="0" y="9956"/>
                  </a:lnTo>
                  <a:cubicBezTo>
                    <a:pt x="32" y="10524"/>
                    <a:pt x="504" y="10996"/>
                    <a:pt x="1040" y="10996"/>
                  </a:cubicBezTo>
                  <a:lnTo>
                    <a:pt x="7908" y="10996"/>
                  </a:lnTo>
                  <a:cubicBezTo>
                    <a:pt x="8444" y="10996"/>
                    <a:pt x="8916" y="10524"/>
                    <a:pt x="8916" y="9956"/>
                  </a:cubicBezTo>
                  <a:lnTo>
                    <a:pt x="8916" y="1009"/>
                  </a:lnTo>
                  <a:cubicBezTo>
                    <a:pt x="8916" y="473"/>
                    <a:pt x="8444" y="1"/>
                    <a:pt x="7908" y="1"/>
                  </a:cubicBezTo>
                  <a:lnTo>
                    <a:pt x="7183" y="1"/>
                  </a:lnTo>
                  <a:lnTo>
                    <a:pt x="7183" y="347"/>
                  </a:lnTo>
                  <a:cubicBezTo>
                    <a:pt x="7183" y="915"/>
                    <a:pt x="6711" y="1387"/>
                    <a:pt x="6175" y="1387"/>
                  </a:cubicBezTo>
                  <a:lnTo>
                    <a:pt x="2741" y="1387"/>
                  </a:lnTo>
                  <a:cubicBezTo>
                    <a:pt x="2206" y="1387"/>
                    <a:pt x="1733" y="915"/>
                    <a:pt x="1733" y="347"/>
                  </a:cubicBezTo>
                  <a:lnTo>
                    <a:pt x="1733" y="1"/>
                  </a:lnTo>
                  <a:close/>
                </a:path>
              </a:pathLst>
            </a:custGeom>
            <a:grpFill/>
            <a:ln>
              <a:noFill/>
            </a:ln>
          </p:spPr>
          <p:txBody>
            <a:bodyPr spcFirstLastPara="1" wrap="square" lIns="68569" tIns="68569" rIns="68569" bIns="68569" anchor="ctr" anchorCtr="0">
              <a:noAutofit/>
            </a:bodyPr>
            <a:lstStyle/>
            <a:p>
              <a:endParaRPr sz="1050"/>
            </a:p>
          </p:txBody>
        </p:sp>
        <p:sp>
          <p:nvSpPr>
            <p:cNvPr id="296" name="Google Shape;6963;p88"/>
            <p:cNvSpPr/>
            <p:nvPr/>
          </p:nvSpPr>
          <p:spPr>
            <a:xfrm>
              <a:off x="-30853350" y="3295000"/>
              <a:ext cx="51225" cy="104000"/>
            </a:xfrm>
            <a:custGeom>
              <a:avLst/>
              <a:gdLst/>
              <a:ahLst/>
              <a:cxnLst/>
              <a:rect l="l" t="t" r="r" b="b"/>
              <a:pathLst>
                <a:path w="2049" h="4160" extrusionOk="0">
                  <a:moveTo>
                    <a:pt x="1" y="1"/>
                  </a:moveTo>
                  <a:lnTo>
                    <a:pt x="1" y="4160"/>
                  </a:lnTo>
                  <a:lnTo>
                    <a:pt x="2049" y="4160"/>
                  </a:lnTo>
                  <a:lnTo>
                    <a:pt x="2049" y="1"/>
                  </a:lnTo>
                  <a:close/>
                </a:path>
              </a:pathLst>
            </a:custGeom>
            <a:grpFill/>
            <a:ln>
              <a:noFill/>
            </a:ln>
          </p:spPr>
          <p:txBody>
            <a:bodyPr spcFirstLastPara="1" wrap="square" lIns="68569" tIns="68569" rIns="68569" bIns="68569" anchor="ctr" anchorCtr="0">
              <a:noAutofit/>
            </a:bodyPr>
            <a:lstStyle/>
            <a:p>
              <a:endParaRPr sz="1050"/>
            </a:p>
          </p:txBody>
        </p:sp>
        <p:sp>
          <p:nvSpPr>
            <p:cNvPr id="297" name="Google Shape;6964;p88"/>
            <p:cNvSpPr/>
            <p:nvPr/>
          </p:nvSpPr>
          <p:spPr>
            <a:xfrm>
              <a:off x="-30853350" y="3227275"/>
              <a:ext cx="51225" cy="51225"/>
            </a:xfrm>
            <a:custGeom>
              <a:avLst/>
              <a:gdLst/>
              <a:ahLst/>
              <a:cxnLst/>
              <a:rect l="l" t="t" r="r" b="b"/>
              <a:pathLst>
                <a:path w="2049" h="2049" extrusionOk="0">
                  <a:moveTo>
                    <a:pt x="1009" y="1"/>
                  </a:moveTo>
                  <a:cubicBezTo>
                    <a:pt x="473" y="1"/>
                    <a:pt x="1" y="473"/>
                    <a:pt x="1" y="1040"/>
                  </a:cubicBezTo>
                  <a:lnTo>
                    <a:pt x="1" y="2048"/>
                  </a:lnTo>
                  <a:lnTo>
                    <a:pt x="2049" y="2048"/>
                  </a:lnTo>
                  <a:lnTo>
                    <a:pt x="2049" y="1040"/>
                  </a:lnTo>
                  <a:cubicBezTo>
                    <a:pt x="2049" y="473"/>
                    <a:pt x="1576" y="1"/>
                    <a:pt x="1009" y="1"/>
                  </a:cubicBezTo>
                  <a:close/>
                </a:path>
              </a:pathLst>
            </a:custGeom>
            <a:grpFill/>
            <a:ln>
              <a:noFill/>
            </a:ln>
          </p:spPr>
          <p:txBody>
            <a:bodyPr spcFirstLastPara="1" wrap="square" lIns="68569" tIns="68569" rIns="68569" bIns="68569" anchor="ctr" anchorCtr="0">
              <a:noAutofit/>
            </a:bodyPr>
            <a:lstStyle/>
            <a:p>
              <a:endParaRPr sz="1050"/>
            </a:p>
          </p:txBody>
        </p:sp>
        <p:sp>
          <p:nvSpPr>
            <p:cNvPr id="298" name="Google Shape;6965;p88"/>
            <p:cNvSpPr/>
            <p:nvPr/>
          </p:nvSpPr>
          <p:spPr>
            <a:xfrm>
              <a:off x="-30851775" y="3416300"/>
              <a:ext cx="46500" cy="51225"/>
            </a:xfrm>
            <a:custGeom>
              <a:avLst/>
              <a:gdLst/>
              <a:ahLst/>
              <a:cxnLst/>
              <a:rect l="l" t="t" r="r" b="b"/>
              <a:pathLst>
                <a:path w="1860" h="2049" extrusionOk="0">
                  <a:moveTo>
                    <a:pt x="1" y="1"/>
                  </a:moveTo>
                  <a:lnTo>
                    <a:pt x="599" y="1796"/>
                  </a:lnTo>
                  <a:cubicBezTo>
                    <a:pt x="694" y="1985"/>
                    <a:pt x="788" y="2048"/>
                    <a:pt x="946" y="2048"/>
                  </a:cubicBezTo>
                  <a:cubicBezTo>
                    <a:pt x="1103" y="2048"/>
                    <a:pt x="1229" y="1985"/>
                    <a:pt x="1261" y="1796"/>
                  </a:cubicBezTo>
                  <a:lnTo>
                    <a:pt x="1860" y="1"/>
                  </a:lnTo>
                  <a:close/>
                </a:path>
              </a:pathLst>
            </a:custGeom>
            <a:grpFill/>
            <a:ln>
              <a:noFill/>
            </a:ln>
          </p:spPr>
          <p:txBody>
            <a:bodyPr spcFirstLastPara="1" wrap="square" lIns="68569" tIns="68569" rIns="68569" bIns="68569" anchor="ctr" anchorCtr="0">
              <a:noAutofit/>
            </a:bodyPr>
            <a:lstStyle/>
            <a:p>
              <a:endParaRPr sz="1050"/>
            </a:p>
          </p:txBody>
        </p:sp>
      </p:grpSp>
      <p:grpSp>
        <p:nvGrpSpPr>
          <p:cNvPr id="299" name="Google Shape;6966;p88"/>
          <p:cNvGrpSpPr/>
          <p:nvPr/>
        </p:nvGrpSpPr>
        <p:grpSpPr>
          <a:xfrm>
            <a:off x="8189638" y="2558381"/>
            <a:ext cx="453661" cy="454361"/>
            <a:chOff x="-31093575" y="3552550"/>
            <a:chExt cx="291450" cy="291900"/>
          </a:xfrm>
          <a:solidFill>
            <a:schemeClr val="bg1">
              <a:lumMod val="50000"/>
            </a:schemeClr>
          </a:solidFill>
        </p:grpSpPr>
        <p:sp>
          <p:nvSpPr>
            <p:cNvPr id="300" name="Google Shape;6967;p88"/>
            <p:cNvSpPr/>
            <p:nvPr/>
          </p:nvSpPr>
          <p:spPr>
            <a:xfrm>
              <a:off x="-31011650" y="3745525"/>
              <a:ext cx="7900" cy="12625"/>
            </a:xfrm>
            <a:custGeom>
              <a:avLst/>
              <a:gdLst/>
              <a:ahLst/>
              <a:cxnLst/>
              <a:rect l="l" t="t" r="r" b="b"/>
              <a:pathLst>
                <a:path w="316" h="505" extrusionOk="0">
                  <a:moveTo>
                    <a:pt x="158" y="1"/>
                  </a:moveTo>
                  <a:lnTo>
                    <a:pt x="0" y="505"/>
                  </a:lnTo>
                  <a:lnTo>
                    <a:pt x="315" y="505"/>
                  </a:lnTo>
                  <a:lnTo>
                    <a:pt x="158" y="1"/>
                  </a:lnTo>
                  <a:close/>
                </a:path>
              </a:pathLst>
            </a:custGeom>
            <a:grpFill/>
            <a:ln>
              <a:noFill/>
            </a:ln>
          </p:spPr>
          <p:txBody>
            <a:bodyPr spcFirstLastPara="1" wrap="square" lIns="68569" tIns="68569" rIns="68569" bIns="68569" anchor="ctr" anchorCtr="0">
              <a:noAutofit/>
            </a:bodyPr>
            <a:lstStyle/>
            <a:p>
              <a:endParaRPr sz="1050"/>
            </a:p>
          </p:txBody>
        </p:sp>
        <p:sp>
          <p:nvSpPr>
            <p:cNvPr id="301" name="Google Shape;6968;p88"/>
            <p:cNvSpPr/>
            <p:nvPr/>
          </p:nvSpPr>
          <p:spPr>
            <a:xfrm>
              <a:off x="-31093575" y="3671500"/>
              <a:ext cx="171725" cy="172950"/>
            </a:xfrm>
            <a:custGeom>
              <a:avLst/>
              <a:gdLst/>
              <a:ahLst/>
              <a:cxnLst/>
              <a:rect l="l" t="t" r="r" b="b"/>
              <a:pathLst>
                <a:path w="6869" h="6918" extrusionOk="0">
                  <a:moveTo>
                    <a:pt x="3427" y="1449"/>
                  </a:moveTo>
                  <a:cubicBezTo>
                    <a:pt x="3569" y="1449"/>
                    <a:pt x="3718" y="1512"/>
                    <a:pt x="3781" y="1638"/>
                  </a:cubicBezTo>
                  <a:lnTo>
                    <a:pt x="4317" y="3466"/>
                  </a:lnTo>
                  <a:lnTo>
                    <a:pt x="4474" y="3466"/>
                  </a:lnTo>
                  <a:cubicBezTo>
                    <a:pt x="4695" y="3466"/>
                    <a:pt x="4852" y="3623"/>
                    <a:pt x="4852" y="3812"/>
                  </a:cubicBezTo>
                  <a:cubicBezTo>
                    <a:pt x="4852" y="3970"/>
                    <a:pt x="4726" y="4127"/>
                    <a:pt x="4537" y="4127"/>
                  </a:cubicBezTo>
                  <a:lnTo>
                    <a:pt x="4789" y="5072"/>
                  </a:lnTo>
                  <a:cubicBezTo>
                    <a:pt x="4852" y="5262"/>
                    <a:pt x="4758" y="5419"/>
                    <a:pt x="4569" y="5514"/>
                  </a:cubicBezTo>
                  <a:cubicBezTo>
                    <a:pt x="4545" y="5518"/>
                    <a:pt x="4521" y="5520"/>
                    <a:pt x="4498" y="5520"/>
                  </a:cubicBezTo>
                  <a:cubicBezTo>
                    <a:pt x="4341" y="5520"/>
                    <a:pt x="4210" y="5427"/>
                    <a:pt x="4128" y="5262"/>
                  </a:cubicBezTo>
                  <a:lnTo>
                    <a:pt x="3781" y="4127"/>
                  </a:lnTo>
                  <a:lnTo>
                    <a:pt x="3057" y="4127"/>
                  </a:lnTo>
                  <a:lnTo>
                    <a:pt x="2710" y="5262"/>
                  </a:lnTo>
                  <a:cubicBezTo>
                    <a:pt x="2683" y="5427"/>
                    <a:pt x="2535" y="5520"/>
                    <a:pt x="2351" y="5520"/>
                  </a:cubicBezTo>
                  <a:cubicBezTo>
                    <a:pt x="2325" y="5520"/>
                    <a:pt x="2297" y="5518"/>
                    <a:pt x="2269" y="5514"/>
                  </a:cubicBezTo>
                  <a:cubicBezTo>
                    <a:pt x="2080" y="5451"/>
                    <a:pt x="2017" y="5262"/>
                    <a:pt x="2049" y="5072"/>
                  </a:cubicBezTo>
                  <a:lnTo>
                    <a:pt x="2332" y="4127"/>
                  </a:lnTo>
                  <a:cubicBezTo>
                    <a:pt x="2175" y="4096"/>
                    <a:pt x="2017" y="3970"/>
                    <a:pt x="2017" y="3812"/>
                  </a:cubicBezTo>
                  <a:cubicBezTo>
                    <a:pt x="2049" y="3623"/>
                    <a:pt x="2206" y="3466"/>
                    <a:pt x="2395" y="3466"/>
                  </a:cubicBezTo>
                  <a:lnTo>
                    <a:pt x="2553" y="3466"/>
                  </a:lnTo>
                  <a:lnTo>
                    <a:pt x="3120" y="1638"/>
                  </a:lnTo>
                  <a:cubicBezTo>
                    <a:pt x="3151" y="1512"/>
                    <a:pt x="3285" y="1449"/>
                    <a:pt x="3427" y="1449"/>
                  </a:cubicBezTo>
                  <a:close/>
                  <a:moveTo>
                    <a:pt x="3435" y="0"/>
                  </a:moveTo>
                  <a:cubicBezTo>
                    <a:pt x="1544" y="0"/>
                    <a:pt x="1" y="1544"/>
                    <a:pt x="1" y="3434"/>
                  </a:cubicBezTo>
                  <a:cubicBezTo>
                    <a:pt x="1" y="5356"/>
                    <a:pt x="1544" y="6900"/>
                    <a:pt x="3435" y="6900"/>
                  </a:cubicBezTo>
                  <a:cubicBezTo>
                    <a:pt x="4065" y="6900"/>
                    <a:pt x="4632" y="6742"/>
                    <a:pt x="5168" y="6427"/>
                  </a:cubicBezTo>
                  <a:lnTo>
                    <a:pt x="6365" y="6900"/>
                  </a:lnTo>
                  <a:cubicBezTo>
                    <a:pt x="6407" y="6910"/>
                    <a:pt x="6449" y="6917"/>
                    <a:pt x="6491" y="6917"/>
                  </a:cubicBezTo>
                  <a:cubicBezTo>
                    <a:pt x="6575" y="6917"/>
                    <a:pt x="6659" y="6889"/>
                    <a:pt x="6743" y="6805"/>
                  </a:cubicBezTo>
                  <a:cubicBezTo>
                    <a:pt x="6806" y="6742"/>
                    <a:pt x="6869" y="6616"/>
                    <a:pt x="6869" y="6459"/>
                  </a:cubicBezTo>
                  <a:lnTo>
                    <a:pt x="6491" y="5009"/>
                  </a:lnTo>
                  <a:cubicBezTo>
                    <a:pt x="6743" y="4537"/>
                    <a:pt x="6869" y="4001"/>
                    <a:pt x="6869" y="3466"/>
                  </a:cubicBezTo>
                  <a:cubicBezTo>
                    <a:pt x="6869" y="3119"/>
                    <a:pt x="6774" y="2804"/>
                    <a:pt x="6711" y="2489"/>
                  </a:cubicBezTo>
                  <a:cubicBezTo>
                    <a:pt x="6617" y="2426"/>
                    <a:pt x="6491" y="2395"/>
                    <a:pt x="6428" y="2363"/>
                  </a:cubicBezTo>
                  <a:lnTo>
                    <a:pt x="5514" y="2710"/>
                  </a:lnTo>
                  <a:cubicBezTo>
                    <a:pt x="5389" y="2755"/>
                    <a:pt x="5256" y="2780"/>
                    <a:pt x="5125" y="2780"/>
                  </a:cubicBezTo>
                  <a:cubicBezTo>
                    <a:pt x="4892" y="2780"/>
                    <a:pt x="4667" y="2702"/>
                    <a:pt x="4506" y="2521"/>
                  </a:cubicBezTo>
                  <a:cubicBezTo>
                    <a:pt x="4222" y="2269"/>
                    <a:pt x="4096" y="1891"/>
                    <a:pt x="4159" y="1481"/>
                  </a:cubicBezTo>
                  <a:lnTo>
                    <a:pt x="4443" y="221"/>
                  </a:lnTo>
                  <a:cubicBezTo>
                    <a:pt x="4443" y="189"/>
                    <a:pt x="4443" y="189"/>
                    <a:pt x="4411" y="158"/>
                  </a:cubicBezTo>
                  <a:cubicBezTo>
                    <a:pt x="4096" y="63"/>
                    <a:pt x="3781" y="0"/>
                    <a:pt x="3435" y="0"/>
                  </a:cubicBezTo>
                  <a:close/>
                </a:path>
              </a:pathLst>
            </a:custGeom>
            <a:grpFill/>
            <a:ln>
              <a:noFill/>
            </a:ln>
          </p:spPr>
          <p:txBody>
            <a:bodyPr spcFirstLastPara="1" wrap="square" lIns="68569" tIns="68569" rIns="68569" bIns="68569" anchor="ctr" anchorCtr="0">
              <a:noAutofit/>
            </a:bodyPr>
            <a:lstStyle/>
            <a:p>
              <a:endParaRPr sz="1050"/>
            </a:p>
          </p:txBody>
        </p:sp>
        <p:sp>
          <p:nvSpPr>
            <p:cNvPr id="302" name="Google Shape;6969;p88"/>
            <p:cNvSpPr/>
            <p:nvPr/>
          </p:nvSpPr>
          <p:spPr>
            <a:xfrm>
              <a:off x="-30895875" y="3621075"/>
              <a:ext cx="15775" cy="26025"/>
            </a:xfrm>
            <a:custGeom>
              <a:avLst/>
              <a:gdLst/>
              <a:ahLst/>
              <a:cxnLst/>
              <a:rect l="l" t="t" r="r" b="b"/>
              <a:pathLst>
                <a:path w="631" h="1041" extrusionOk="0">
                  <a:moveTo>
                    <a:pt x="0" y="1"/>
                  </a:moveTo>
                  <a:cubicBezTo>
                    <a:pt x="32" y="410"/>
                    <a:pt x="126" y="694"/>
                    <a:pt x="315" y="1041"/>
                  </a:cubicBezTo>
                  <a:cubicBezTo>
                    <a:pt x="473" y="694"/>
                    <a:pt x="599" y="347"/>
                    <a:pt x="631" y="1"/>
                  </a:cubicBezTo>
                  <a:close/>
                </a:path>
              </a:pathLst>
            </a:custGeom>
            <a:grpFill/>
            <a:ln>
              <a:noFill/>
            </a:ln>
          </p:spPr>
          <p:txBody>
            <a:bodyPr spcFirstLastPara="1" wrap="square" lIns="68569" tIns="68569" rIns="68569" bIns="68569" anchor="ctr" anchorCtr="0">
              <a:noAutofit/>
            </a:bodyPr>
            <a:lstStyle/>
            <a:p>
              <a:endParaRPr sz="1050"/>
            </a:p>
          </p:txBody>
        </p:sp>
        <p:sp>
          <p:nvSpPr>
            <p:cNvPr id="303" name="Google Shape;6970;p88"/>
            <p:cNvSpPr/>
            <p:nvPr/>
          </p:nvSpPr>
          <p:spPr>
            <a:xfrm>
              <a:off x="-30974650" y="3552550"/>
              <a:ext cx="172525" cy="172400"/>
            </a:xfrm>
            <a:custGeom>
              <a:avLst/>
              <a:gdLst/>
              <a:ahLst/>
              <a:cxnLst/>
              <a:rect l="l" t="t" r="r" b="b"/>
              <a:pathLst>
                <a:path w="6901" h="6896" extrusionOk="0">
                  <a:moveTo>
                    <a:pt x="3435" y="1356"/>
                  </a:moveTo>
                  <a:cubicBezTo>
                    <a:pt x="3624" y="1356"/>
                    <a:pt x="3782" y="1513"/>
                    <a:pt x="3782" y="1734"/>
                  </a:cubicBezTo>
                  <a:lnTo>
                    <a:pt x="3782" y="2080"/>
                  </a:lnTo>
                  <a:lnTo>
                    <a:pt x="4821" y="2080"/>
                  </a:lnTo>
                  <a:cubicBezTo>
                    <a:pt x="5010" y="2080"/>
                    <a:pt x="5168" y="2238"/>
                    <a:pt x="5168" y="2427"/>
                  </a:cubicBezTo>
                  <a:cubicBezTo>
                    <a:pt x="5168" y="2616"/>
                    <a:pt x="5010" y="2742"/>
                    <a:pt x="4821" y="2742"/>
                  </a:cubicBezTo>
                  <a:lnTo>
                    <a:pt x="4412" y="2742"/>
                  </a:lnTo>
                  <a:cubicBezTo>
                    <a:pt x="4380" y="3341"/>
                    <a:pt x="4191" y="3876"/>
                    <a:pt x="3876" y="4412"/>
                  </a:cubicBezTo>
                  <a:cubicBezTo>
                    <a:pt x="3908" y="4443"/>
                    <a:pt x="3908" y="4475"/>
                    <a:pt x="3939" y="4506"/>
                  </a:cubicBezTo>
                  <a:lnTo>
                    <a:pt x="4349" y="4916"/>
                  </a:lnTo>
                  <a:cubicBezTo>
                    <a:pt x="4443" y="5042"/>
                    <a:pt x="4443" y="5262"/>
                    <a:pt x="4349" y="5388"/>
                  </a:cubicBezTo>
                  <a:cubicBezTo>
                    <a:pt x="4286" y="5451"/>
                    <a:pt x="4191" y="5483"/>
                    <a:pt x="4101" y="5483"/>
                  </a:cubicBezTo>
                  <a:cubicBezTo>
                    <a:pt x="4010" y="5483"/>
                    <a:pt x="3923" y="5451"/>
                    <a:pt x="3876" y="5388"/>
                  </a:cubicBezTo>
                  <a:lnTo>
                    <a:pt x="3466" y="4979"/>
                  </a:lnTo>
                  <a:lnTo>
                    <a:pt x="3435" y="4947"/>
                  </a:lnTo>
                  <a:lnTo>
                    <a:pt x="3403" y="4979"/>
                  </a:lnTo>
                  <a:lnTo>
                    <a:pt x="2994" y="5388"/>
                  </a:lnTo>
                  <a:cubicBezTo>
                    <a:pt x="2931" y="5451"/>
                    <a:pt x="2844" y="5483"/>
                    <a:pt x="2758" y="5483"/>
                  </a:cubicBezTo>
                  <a:cubicBezTo>
                    <a:pt x="2671" y="5483"/>
                    <a:pt x="2584" y="5451"/>
                    <a:pt x="2521" y="5388"/>
                  </a:cubicBezTo>
                  <a:cubicBezTo>
                    <a:pt x="2395" y="5262"/>
                    <a:pt x="2395" y="5042"/>
                    <a:pt x="2521" y="4916"/>
                  </a:cubicBezTo>
                  <a:lnTo>
                    <a:pt x="2931" y="4506"/>
                  </a:lnTo>
                  <a:cubicBezTo>
                    <a:pt x="2962" y="4475"/>
                    <a:pt x="2962" y="4443"/>
                    <a:pt x="2994" y="4412"/>
                  </a:cubicBezTo>
                  <a:cubicBezTo>
                    <a:pt x="2679" y="3939"/>
                    <a:pt x="2490" y="3341"/>
                    <a:pt x="2458" y="2742"/>
                  </a:cubicBezTo>
                  <a:lnTo>
                    <a:pt x="2049" y="2742"/>
                  </a:lnTo>
                  <a:cubicBezTo>
                    <a:pt x="1860" y="2742"/>
                    <a:pt x="1702" y="2584"/>
                    <a:pt x="1702" y="2395"/>
                  </a:cubicBezTo>
                  <a:cubicBezTo>
                    <a:pt x="1702" y="2206"/>
                    <a:pt x="1860" y="2049"/>
                    <a:pt x="2049" y="2049"/>
                  </a:cubicBezTo>
                  <a:lnTo>
                    <a:pt x="3088" y="2049"/>
                  </a:lnTo>
                  <a:lnTo>
                    <a:pt x="3088" y="1734"/>
                  </a:lnTo>
                  <a:cubicBezTo>
                    <a:pt x="3088" y="1513"/>
                    <a:pt x="3246" y="1356"/>
                    <a:pt x="3435" y="1356"/>
                  </a:cubicBezTo>
                  <a:close/>
                  <a:moveTo>
                    <a:pt x="3466" y="1"/>
                  </a:moveTo>
                  <a:cubicBezTo>
                    <a:pt x="1576" y="1"/>
                    <a:pt x="32" y="1576"/>
                    <a:pt x="32" y="3467"/>
                  </a:cubicBezTo>
                  <a:cubicBezTo>
                    <a:pt x="32" y="3971"/>
                    <a:pt x="158" y="4506"/>
                    <a:pt x="411" y="4979"/>
                  </a:cubicBezTo>
                  <a:lnTo>
                    <a:pt x="32" y="6459"/>
                  </a:lnTo>
                  <a:cubicBezTo>
                    <a:pt x="1" y="6554"/>
                    <a:pt x="32" y="6680"/>
                    <a:pt x="158" y="6806"/>
                  </a:cubicBezTo>
                  <a:cubicBezTo>
                    <a:pt x="225" y="6851"/>
                    <a:pt x="324" y="6895"/>
                    <a:pt x="420" y="6895"/>
                  </a:cubicBezTo>
                  <a:cubicBezTo>
                    <a:pt x="460" y="6895"/>
                    <a:pt x="500" y="6887"/>
                    <a:pt x="537" y="6869"/>
                  </a:cubicBezTo>
                  <a:lnTo>
                    <a:pt x="1734" y="6396"/>
                  </a:lnTo>
                  <a:cubicBezTo>
                    <a:pt x="2269" y="6712"/>
                    <a:pt x="2899" y="6869"/>
                    <a:pt x="3466" y="6869"/>
                  </a:cubicBezTo>
                  <a:cubicBezTo>
                    <a:pt x="5357" y="6869"/>
                    <a:pt x="6901" y="5357"/>
                    <a:pt x="6901" y="3435"/>
                  </a:cubicBezTo>
                  <a:cubicBezTo>
                    <a:pt x="6901" y="1576"/>
                    <a:pt x="5325" y="1"/>
                    <a:pt x="3466"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48" name="Google Shape;6760;p88"/>
          <p:cNvGrpSpPr/>
          <p:nvPr/>
        </p:nvGrpSpPr>
        <p:grpSpPr>
          <a:xfrm>
            <a:off x="3152163" y="935257"/>
            <a:ext cx="374965" cy="450422"/>
            <a:chOff x="-35814600" y="3202075"/>
            <a:chExt cx="242625" cy="291450"/>
          </a:xfrm>
          <a:solidFill>
            <a:schemeClr val="bg1">
              <a:lumMod val="50000"/>
            </a:schemeClr>
          </a:solidFill>
        </p:grpSpPr>
        <p:sp>
          <p:nvSpPr>
            <p:cNvPr id="49" name="Google Shape;6761;p88"/>
            <p:cNvSpPr/>
            <p:nvPr/>
          </p:nvSpPr>
          <p:spPr>
            <a:xfrm>
              <a:off x="-35814600" y="3202075"/>
              <a:ext cx="51225" cy="202450"/>
            </a:xfrm>
            <a:custGeom>
              <a:avLst/>
              <a:gdLst/>
              <a:ahLst/>
              <a:cxnLst/>
              <a:rect l="l" t="t" r="r" b="b"/>
              <a:pathLst>
                <a:path w="2049" h="8098" extrusionOk="0">
                  <a:moveTo>
                    <a:pt x="1702" y="0"/>
                  </a:moveTo>
                  <a:cubicBezTo>
                    <a:pt x="757" y="0"/>
                    <a:pt x="1" y="788"/>
                    <a:pt x="1" y="1733"/>
                  </a:cubicBezTo>
                  <a:lnTo>
                    <a:pt x="1" y="8097"/>
                  </a:lnTo>
                  <a:cubicBezTo>
                    <a:pt x="348" y="7782"/>
                    <a:pt x="820" y="7562"/>
                    <a:pt x="1387" y="7562"/>
                  </a:cubicBezTo>
                  <a:lnTo>
                    <a:pt x="2049" y="7562"/>
                  </a:lnTo>
                  <a:lnTo>
                    <a:pt x="2049" y="0"/>
                  </a:lnTo>
                  <a:close/>
                </a:path>
              </a:pathLst>
            </a:custGeom>
            <a:grpFill/>
            <a:ln>
              <a:noFill/>
            </a:ln>
          </p:spPr>
          <p:txBody>
            <a:bodyPr spcFirstLastPara="1" wrap="square" lIns="68569" tIns="68569" rIns="68569" bIns="68569" anchor="ctr" anchorCtr="0">
              <a:noAutofit/>
            </a:bodyPr>
            <a:lstStyle/>
            <a:p>
              <a:endParaRPr sz="1050"/>
            </a:p>
          </p:txBody>
        </p:sp>
        <p:sp>
          <p:nvSpPr>
            <p:cNvPr id="50" name="Google Shape;6762;p88"/>
            <p:cNvSpPr/>
            <p:nvPr/>
          </p:nvSpPr>
          <p:spPr>
            <a:xfrm>
              <a:off x="-35814600" y="3407650"/>
              <a:ext cx="242625" cy="68550"/>
            </a:xfrm>
            <a:custGeom>
              <a:avLst/>
              <a:gdLst/>
              <a:ahLst/>
              <a:cxnLst/>
              <a:rect l="l" t="t" r="r" b="b"/>
              <a:pathLst>
                <a:path w="9705" h="2742" extrusionOk="0">
                  <a:moveTo>
                    <a:pt x="1387" y="0"/>
                  </a:moveTo>
                  <a:cubicBezTo>
                    <a:pt x="631" y="0"/>
                    <a:pt x="1" y="630"/>
                    <a:pt x="1" y="1386"/>
                  </a:cubicBezTo>
                  <a:cubicBezTo>
                    <a:pt x="1" y="2111"/>
                    <a:pt x="600" y="2741"/>
                    <a:pt x="1356" y="2741"/>
                  </a:cubicBezTo>
                  <a:lnTo>
                    <a:pt x="4758" y="2741"/>
                  </a:lnTo>
                  <a:lnTo>
                    <a:pt x="4758" y="1733"/>
                  </a:lnTo>
                  <a:lnTo>
                    <a:pt x="1702" y="1733"/>
                  </a:lnTo>
                  <a:cubicBezTo>
                    <a:pt x="1513" y="1733"/>
                    <a:pt x="1356" y="1575"/>
                    <a:pt x="1356" y="1355"/>
                  </a:cubicBezTo>
                  <a:cubicBezTo>
                    <a:pt x="1356" y="1166"/>
                    <a:pt x="1513" y="1008"/>
                    <a:pt x="1702" y="1008"/>
                  </a:cubicBezTo>
                  <a:lnTo>
                    <a:pt x="9232" y="1008"/>
                  </a:lnTo>
                  <a:cubicBezTo>
                    <a:pt x="9263" y="851"/>
                    <a:pt x="9326" y="662"/>
                    <a:pt x="9452" y="536"/>
                  </a:cubicBezTo>
                  <a:cubicBezTo>
                    <a:pt x="9704" y="221"/>
                    <a:pt x="9484" y="0"/>
                    <a:pt x="9263" y="0"/>
                  </a:cubicBezTo>
                  <a:close/>
                </a:path>
              </a:pathLst>
            </a:custGeom>
            <a:grpFill/>
            <a:ln>
              <a:noFill/>
            </a:ln>
          </p:spPr>
          <p:txBody>
            <a:bodyPr spcFirstLastPara="1" wrap="square" lIns="68569" tIns="68569" rIns="68569" bIns="68569" anchor="ctr" anchorCtr="0">
              <a:noAutofit/>
            </a:bodyPr>
            <a:lstStyle/>
            <a:p>
              <a:endParaRPr sz="1050"/>
            </a:p>
          </p:txBody>
        </p:sp>
        <p:sp>
          <p:nvSpPr>
            <p:cNvPr id="51" name="Google Shape;6763;p88"/>
            <p:cNvSpPr/>
            <p:nvPr/>
          </p:nvSpPr>
          <p:spPr>
            <a:xfrm>
              <a:off x="-35627125" y="3450950"/>
              <a:ext cx="55150" cy="25250"/>
            </a:xfrm>
            <a:custGeom>
              <a:avLst/>
              <a:gdLst/>
              <a:ahLst/>
              <a:cxnLst/>
              <a:rect l="l" t="t" r="r" b="b"/>
              <a:pathLst>
                <a:path w="2206" h="1010" extrusionOk="0">
                  <a:moveTo>
                    <a:pt x="0" y="1"/>
                  </a:moveTo>
                  <a:lnTo>
                    <a:pt x="0" y="1009"/>
                  </a:lnTo>
                  <a:lnTo>
                    <a:pt x="1670" y="1009"/>
                  </a:lnTo>
                  <a:cubicBezTo>
                    <a:pt x="1953" y="1009"/>
                    <a:pt x="2205" y="788"/>
                    <a:pt x="1953" y="505"/>
                  </a:cubicBezTo>
                  <a:cubicBezTo>
                    <a:pt x="1827" y="347"/>
                    <a:pt x="1764" y="190"/>
                    <a:pt x="1670" y="1"/>
                  </a:cubicBezTo>
                  <a:close/>
                </a:path>
              </a:pathLst>
            </a:custGeom>
            <a:grpFill/>
            <a:ln>
              <a:noFill/>
            </a:ln>
          </p:spPr>
          <p:txBody>
            <a:bodyPr spcFirstLastPara="1" wrap="square" lIns="68569" tIns="68569" rIns="68569" bIns="68569" anchor="ctr" anchorCtr="0">
              <a:noAutofit/>
            </a:bodyPr>
            <a:lstStyle/>
            <a:p>
              <a:endParaRPr sz="1050"/>
            </a:p>
          </p:txBody>
        </p:sp>
        <p:sp>
          <p:nvSpPr>
            <p:cNvPr id="52" name="Google Shape;6764;p88"/>
            <p:cNvSpPr/>
            <p:nvPr/>
          </p:nvSpPr>
          <p:spPr>
            <a:xfrm>
              <a:off x="-35703525" y="3305250"/>
              <a:ext cx="84300" cy="34675"/>
            </a:xfrm>
            <a:custGeom>
              <a:avLst/>
              <a:gdLst/>
              <a:ahLst/>
              <a:cxnLst/>
              <a:rect l="l" t="t" r="r" b="b"/>
              <a:pathLst>
                <a:path w="3372" h="1387" extrusionOk="0">
                  <a:moveTo>
                    <a:pt x="1701" y="0"/>
                  </a:moveTo>
                  <a:cubicBezTo>
                    <a:pt x="882" y="0"/>
                    <a:pt x="221" y="599"/>
                    <a:pt x="0" y="1387"/>
                  </a:cubicBezTo>
                  <a:lnTo>
                    <a:pt x="3371" y="1387"/>
                  </a:lnTo>
                  <a:cubicBezTo>
                    <a:pt x="3214" y="599"/>
                    <a:pt x="2521" y="0"/>
                    <a:pt x="1701" y="0"/>
                  </a:cubicBezTo>
                  <a:close/>
                </a:path>
              </a:pathLst>
            </a:custGeom>
            <a:grpFill/>
            <a:ln>
              <a:noFill/>
            </a:ln>
          </p:spPr>
          <p:txBody>
            <a:bodyPr spcFirstLastPara="1" wrap="square" lIns="68569" tIns="68569" rIns="68569" bIns="68569" anchor="ctr" anchorCtr="0">
              <a:noAutofit/>
            </a:bodyPr>
            <a:lstStyle/>
            <a:p>
              <a:endParaRPr sz="1050"/>
            </a:p>
          </p:txBody>
        </p:sp>
        <p:sp>
          <p:nvSpPr>
            <p:cNvPr id="53" name="Google Shape;6765;p88"/>
            <p:cNvSpPr/>
            <p:nvPr/>
          </p:nvSpPr>
          <p:spPr>
            <a:xfrm>
              <a:off x="-35677550" y="3254050"/>
              <a:ext cx="33100" cy="33100"/>
            </a:xfrm>
            <a:custGeom>
              <a:avLst/>
              <a:gdLst/>
              <a:ahLst/>
              <a:cxnLst/>
              <a:rect l="l" t="t" r="r" b="b"/>
              <a:pathLst>
                <a:path w="1324" h="1324" extrusionOk="0">
                  <a:moveTo>
                    <a:pt x="662" y="1"/>
                  </a:moveTo>
                  <a:cubicBezTo>
                    <a:pt x="316" y="1"/>
                    <a:pt x="1" y="284"/>
                    <a:pt x="1" y="662"/>
                  </a:cubicBezTo>
                  <a:cubicBezTo>
                    <a:pt x="1" y="1040"/>
                    <a:pt x="316" y="1324"/>
                    <a:pt x="662" y="1324"/>
                  </a:cubicBezTo>
                  <a:cubicBezTo>
                    <a:pt x="1040" y="1324"/>
                    <a:pt x="1324" y="1040"/>
                    <a:pt x="1324" y="662"/>
                  </a:cubicBezTo>
                  <a:cubicBezTo>
                    <a:pt x="1324" y="284"/>
                    <a:pt x="1040" y="1"/>
                    <a:pt x="662" y="1"/>
                  </a:cubicBezTo>
                  <a:close/>
                </a:path>
              </a:pathLst>
            </a:custGeom>
            <a:grpFill/>
            <a:ln>
              <a:noFill/>
            </a:ln>
          </p:spPr>
          <p:txBody>
            <a:bodyPr spcFirstLastPara="1" wrap="square" lIns="68569" tIns="68569" rIns="68569" bIns="68569" anchor="ctr" anchorCtr="0">
              <a:noAutofit/>
            </a:bodyPr>
            <a:lstStyle/>
            <a:p>
              <a:endParaRPr sz="1050"/>
            </a:p>
          </p:txBody>
        </p:sp>
        <p:sp>
          <p:nvSpPr>
            <p:cNvPr id="99" name="Google Shape;6766;p88"/>
            <p:cNvSpPr/>
            <p:nvPr/>
          </p:nvSpPr>
          <p:spPr>
            <a:xfrm>
              <a:off x="-35746850" y="3202075"/>
              <a:ext cx="171725" cy="189050"/>
            </a:xfrm>
            <a:custGeom>
              <a:avLst/>
              <a:gdLst/>
              <a:ahLst/>
              <a:cxnLst/>
              <a:rect l="l" t="t" r="r" b="b"/>
              <a:pathLst>
                <a:path w="6869" h="7562" extrusionOk="0">
                  <a:moveTo>
                    <a:pt x="3434" y="1355"/>
                  </a:moveTo>
                  <a:cubicBezTo>
                    <a:pt x="4191" y="1355"/>
                    <a:pt x="4821" y="1985"/>
                    <a:pt x="4821" y="2741"/>
                  </a:cubicBezTo>
                  <a:cubicBezTo>
                    <a:pt x="4821" y="3088"/>
                    <a:pt x="4663" y="3403"/>
                    <a:pt x="4474" y="3655"/>
                  </a:cubicBezTo>
                  <a:cubicBezTo>
                    <a:pt x="5293" y="4033"/>
                    <a:pt x="5829" y="4852"/>
                    <a:pt x="5829" y="5829"/>
                  </a:cubicBezTo>
                  <a:cubicBezTo>
                    <a:pt x="5829" y="6018"/>
                    <a:pt x="5671" y="6175"/>
                    <a:pt x="5482" y="6175"/>
                  </a:cubicBezTo>
                  <a:lnTo>
                    <a:pt x="1387" y="6175"/>
                  </a:lnTo>
                  <a:cubicBezTo>
                    <a:pt x="1198" y="6175"/>
                    <a:pt x="1040" y="6018"/>
                    <a:pt x="1040" y="5829"/>
                  </a:cubicBezTo>
                  <a:cubicBezTo>
                    <a:pt x="1040" y="4852"/>
                    <a:pt x="1576" y="4033"/>
                    <a:pt x="2426" y="3655"/>
                  </a:cubicBezTo>
                  <a:cubicBezTo>
                    <a:pt x="2174" y="3403"/>
                    <a:pt x="2048" y="3088"/>
                    <a:pt x="2048" y="2741"/>
                  </a:cubicBezTo>
                  <a:cubicBezTo>
                    <a:pt x="2048" y="1985"/>
                    <a:pt x="2678" y="1355"/>
                    <a:pt x="3434" y="1355"/>
                  </a:cubicBezTo>
                  <a:close/>
                  <a:moveTo>
                    <a:pt x="0" y="0"/>
                  </a:moveTo>
                  <a:lnTo>
                    <a:pt x="0" y="7562"/>
                  </a:lnTo>
                  <a:lnTo>
                    <a:pt x="6868" y="7562"/>
                  </a:lnTo>
                  <a:lnTo>
                    <a:pt x="6868" y="1009"/>
                  </a:lnTo>
                  <a:cubicBezTo>
                    <a:pt x="6868" y="473"/>
                    <a:pt x="6396" y="0"/>
                    <a:pt x="5829" y="0"/>
                  </a:cubicBezTo>
                  <a:close/>
                </a:path>
              </a:pathLst>
            </a:custGeom>
            <a:grpFill/>
            <a:ln>
              <a:noFill/>
            </a:ln>
          </p:spPr>
          <p:txBody>
            <a:bodyPr spcFirstLastPara="1" wrap="square" lIns="68569" tIns="68569" rIns="68569" bIns="68569" anchor="ctr" anchorCtr="0">
              <a:noAutofit/>
            </a:bodyPr>
            <a:lstStyle/>
            <a:p>
              <a:endParaRPr sz="1050"/>
            </a:p>
          </p:txBody>
        </p:sp>
        <p:sp>
          <p:nvSpPr>
            <p:cNvPr id="100" name="Google Shape;6767;p88"/>
            <p:cNvSpPr/>
            <p:nvPr/>
          </p:nvSpPr>
          <p:spPr>
            <a:xfrm>
              <a:off x="-35677550" y="3450950"/>
              <a:ext cx="34675" cy="42575"/>
            </a:xfrm>
            <a:custGeom>
              <a:avLst/>
              <a:gdLst/>
              <a:ahLst/>
              <a:cxnLst/>
              <a:rect l="l" t="t" r="r" b="b"/>
              <a:pathLst>
                <a:path w="1387" h="1703" extrusionOk="0">
                  <a:moveTo>
                    <a:pt x="1" y="1"/>
                  </a:moveTo>
                  <a:lnTo>
                    <a:pt x="1" y="1702"/>
                  </a:lnTo>
                  <a:lnTo>
                    <a:pt x="505" y="1387"/>
                  </a:lnTo>
                  <a:cubicBezTo>
                    <a:pt x="536" y="1324"/>
                    <a:pt x="631" y="1324"/>
                    <a:pt x="694" y="1324"/>
                  </a:cubicBezTo>
                  <a:cubicBezTo>
                    <a:pt x="711" y="1316"/>
                    <a:pt x="725" y="1312"/>
                    <a:pt x="739" y="1312"/>
                  </a:cubicBezTo>
                  <a:cubicBezTo>
                    <a:pt x="776" y="1312"/>
                    <a:pt x="805" y="1341"/>
                    <a:pt x="851" y="1387"/>
                  </a:cubicBezTo>
                  <a:lnTo>
                    <a:pt x="1387" y="1702"/>
                  </a:lnTo>
                  <a:lnTo>
                    <a:pt x="1387" y="1"/>
                  </a:lnTo>
                  <a:close/>
                </a:path>
              </a:pathLst>
            </a:custGeom>
            <a:grpFill/>
            <a:ln>
              <a:noFill/>
            </a:ln>
          </p:spPr>
          <p:txBody>
            <a:bodyPr spcFirstLastPara="1" wrap="square" lIns="68569" tIns="68569" rIns="68569" bIns="68569" anchor="ctr" anchorCtr="0">
              <a:noAutofit/>
            </a:bodyPr>
            <a:lstStyle/>
            <a:p>
              <a:endParaRPr sz="1050"/>
            </a:p>
          </p:txBody>
        </p:sp>
      </p:grpSp>
      <p:grpSp>
        <p:nvGrpSpPr>
          <p:cNvPr id="110" name="Google Shape;6777;p88"/>
          <p:cNvGrpSpPr/>
          <p:nvPr/>
        </p:nvGrpSpPr>
        <p:grpSpPr>
          <a:xfrm>
            <a:off x="6127726" y="908464"/>
            <a:ext cx="450421" cy="450422"/>
            <a:chOff x="-34003850" y="3227275"/>
            <a:chExt cx="291450" cy="291450"/>
          </a:xfrm>
          <a:solidFill>
            <a:schemeClr val="bg1">
              <a:lumMod val="50000"/>
            </a:schemeClr>
          </a:solidFill>
        </p:grpSpPr>
        <p:sp>
          <p:nvSpPr>
            <p:cNvPr id="111" name="Google Shape;6778;p88"/>
            <p:cNvSpPr/>
            <p:nvPr/>
          </p:nvSpPr>
          <p:spPr>
            <a:xfrm>
              <a:off x="-33852625" y="3313925"/>
              <a:ext cx="128425" cy="49625"/>
            </a:xfrm>
            <a:custGeom>
              <a:avLst/>
              <a:gdLst/>
              <a:ahLst/>
              <a:cxnLst/>
              <a:rect l="l" t="t" r="r" b="b"/>
              <a:pathLst>
                <a:path w="5137" h="1985" extrusionOk="0">
                  <a:moveTo>
                    <a:pt x="473" y="0"/>
                  </a:moveTo>
                  <a:cubicBezTo>
                    <a:pt x="316" y="0"/>
                    <a:pt x="158" y="32"/>
                    <a:pt x="1" y="126"/>
                  </a:cubicBezTo>
                  <a:lnTo>
                    <a:pt x="2521" y="1985"/>
                  </a:lnTo>
                  <a:lnTo>
                    <a:pt x="5136" y="158"/>
                  </a:lnTo>
                  <a:cubicBezTo>
                    <a:pt x="4979" y="32"/>
                    <a:pt x="4790" y="0"/>
                    <a:pt x="4569" y="0"/>
                  </a:cubicBezTo>
                  <a:close/>
                </a:path>
              </a:pathLst>
            </a:custGeom>
            <a:grpFill/>
            <a:ln>
              <a:noFill/>
            </a:ln>
          </p:spPr>
          <p:txBody>
            <a:bodyPr spcFirstLastPara="1" wrap="square" lIns="68569" tIns="68569" rIns="68569" bIns="68569" anchor="ctr" anchorCtr="0">
              <a:noAutofit/>
            </a:bodyPr>
            <a:lstStyle/>
            <a:p>
              <a:endParaRPr sz="1050"/>
            </a:p>
          </p:txBody>
        </p:sp>
        <p:sp>
          <p:nvSpPr>
            <p:cNvPr id="112" name="Google Shape;6779;p88"/>
            <p:cNvSpPr/>
            <p:nvPr/>
          </p:nvSpPr>
          <p:spPr>
            <a:xfrm>
              <a:off x="-33866000" y="3328875"/>
              <a:ext cx="153600" cy="103200"/>
            </a:xfrm>
            <a:custGeom>
              <a:avLst/>
              <a:gdLst/>
              <a:ahLst/>
              <a:cxnLst/>
              <a:rect l="l" t="t" r="r" b="b"/>
              <a:pathLst>
                <a:path w="6144" h="4128" extrusionOk="0">
                  <a:moveTo>
                    <a:pt x="63" y="1"/>
                  </a:moveTo>
                  <a:cubicBezTo>
                    <a:pt x="32" y="127"/>
                    <a:pt x="0" y="284"/>
                    <a:pt x="0" y="379"/>
                  </a:cubicBezTo>
                  <a:lnTo>
                    <a:pt x="0" y="3120"/>
                  </a:lnTo>
                  <a:cubicBezTo>
                    <a:pt x="0" y="3655"/>
                    <a:pt x="473" y="4128"/>
                    <a:pt x="1040" y="4128"/>
                  </a:cubicBezTo>
                  <a:lnTo>
                    <a:pt x="5136" y="4128"/>
                  </a:lnTo>
                  <a:cubicBezTo>
                    <a:pt x="5671" y="4128"/>
                    <a:pt x="6144" y="3655"/>
                    <a:pt x="6144" y="3120"/>
                  </a:cubicBezTo>
                  <a:lnTo>
                    <a:pt x="6144" y="379"/>
                  </a:lnTo>
                  <a:cubicBezTo>
                    <a:pt x="6144" y="284"/>
                    <a:pt x="6112" y="190"/>
                    <a:pt x="6112" y="64"/>
                  </a:cubicBezTo>
                  <a:lnTo>
                    <a:pt x="3277" y="2048"/>
                  </a:lnTo>
                  <a:cubicBezTo>
                    <a:pt x="3214" y="2080"/>
                    <a:pt x="3151" y="2080"/>
                    <a:pt x="3056" y="2080"/>
                  </a:cubicBezTo>
                  <a:cubicBezTo>
                    <a:pt x="2993" y="2080"/>
                    <a:pt x="2962" y="2080"/>
                    <a:pt x="2867" y="2048"/>
                  </a:cubicBezTo>
                  <a:lnTo>
                    <a:pt x="63" y="1"/>
                  </a:lnTo>
                  <a:close/>
                </a:path>
              </a:pathLst>
            </a:custGeom>
            <a:grpFill/>
            <a:ln>
              <a:noFill/>
            </a:ln>
          </p:spPr>
          <p:txBody>
            <a:bodyPr spcFirstLastPara="1" wrap="square" lIns="68569" tIns="68569" rIns="68569" bIns="68569" anchor="ctr" anchorCtr="0">
              <a:noAutofit/>
            </a:bodyPr>
            <a:lstStyle/>
            <a:p>
              <a:endParaRPr sz="1050"/>
            </a:p>
          </p:txBody>
        </p:sp>
        <p:sp>
          <p:nvSpPr>
            <p:cNvPr id="113" name="Google Shape;6780;p88"/>
            <p:cNvSpPr/>
            <p:nvPr/>
          </p:nvSpPr>
          <p:spPr>
            <a:xfrm>
              <a:off x="-34003850" y="3279250"/>
              <a:ext cx="189050" cy="188275"/>
            </a:xfrm>
            <a:custGeom>
              <a:avLst/>
              <a:gdLst/>
              <a:ahLst/>
              <a:cxnLst/>
              <a:rect l="l" t="t" r="r" b="b"/>
              <a:pathLst>
                <a:path w="7562" h="7531" extrusionOk="0">
                  <a:moveTo>
                    <a:pt x="3781" y="2017"/>
                  </a:moveTo>
                  <a:cubicBezTo>
                    <a:pt x="3970" y="2017"/>
                    <a:pt x="4128" y="2175"/>
                    <a:pt x="4128" y="2364"/>
                  </a:cubicBezTo>
                  <a:cubicBezTo>
                    <a:pt x="4128" y="2584"/>
                    <a:pt x="3970" y="2742"/>
                    <a:pt x="3781" y="2742"/>
                  </a:cubicBezTo>
                  <a:lnTo>
                    <a:pt x="1702" y="2742"/>
                  </a:lnTo>
                  <a:cubicBezTo>
                    <a:pt x="1482" y="2742"/>
                    <a:pt x="1324" y="2584"/>
                    <a:pt x="1324" y="2364"/>
                  </a:cubicBezTo>
                  <a:cubicBezTo>
                    <a:pt x="1324" y="2175"/>
                    <a:pt x="1482" y="2017"/>
                    <a:pt x="1702" y="2017"/>
                  </a:cubicBezTo>
                  <a:close/>
                  <a:moveTo>
                    <a:pt x="3057" y="3403"/>
                  </a:moveTo>
                  <a:cubicBezTo>
                    <a:pt x="3277" y="3403"/>
                    <a:pt x="3435" y="3561"/>
                    <a:pt x="3435" y="3750"/>
                  </a:cubicBezTo>
                  <a:cubicBezTo>
                    <a:pt x="3466" y="3939"/>
                    <a:pt x="3277" y="4096"/>
                    <a:pt x="3057" y="4096"/>
                  </a:cubicBezTo>
                  <a:lnTo>
                    <a:pt x="1702" y="4096"/>
                  </a:lnTo>
                  <a:cubicBezTo>
                    <a:pt x="1482" y="4096"/>
                    <a:pt x="1324" y="3939"/>
                    <a:pt x="1324" y="3750"/>
                  </a:cubicBezTo>
                  <a:cubicBezTo>
                    <a:pt x="1324" y="3561"/>
                    <a:pt x="1482" y="3403"/>
                    <a:pt x="1702" y="3403"/>
                  </a:cubicBezTo>
                  <a:close/>
                  <a:moveTo>
                    <a:pt x="2395" y="4790"/>
                  </a:moveTo>
                  <a:cubicBezTo>
                    <a:pt x="2584" y="4790"/>
                    <a:pt x="2742" y="4947"/>
                    <a:pt x="2742" y="5136"/>
                  </a:cubicBezTo>
                  <a:cubicBezTo>
                    <a:pt x="2742" y="5325"/>
                    <a:pt x="2584" y="5483"/>
                    <a:pt x="2395" y="5483"/>
                  </a:cubicBezTo>
                  <a:lnTo>
                    <a:pt x="1702" y="5483"/>
                  </a:lnTo>
                  <a:cubicBezTo>
                    <a:pt x="1482" y="5483"/>
                    <a:pt x="1324" y="5325"/>
                    <a:pt x="1324" y="5136"/>
                  </a:cubicBezTo>
                  <a:cubicBezTo>
                    <a:pt x="1324" y="4947"/>
                    <a:pt x="1482" y="4790"/>
                    <a:pt x="1702" y="4790"/>
                  </a:cubicBezTo>
                  <a:close/>
                  <a:moveTo>
                    <a:pt x="1" y="1"/>
                  </a:moveTo>
                  <a:lnTo>
                    <a:pt x="1" y="7530"/>
                  </a:lnTo>
                  <a:lnTo>
                    <a:pt x="7562" y="7530"/>
                  </a:lnTo>
                  <a:lnTo>
                    <a:pt x="7562" y="6837"/>
                  </a:lnTo>
                  <a:lnTo>
                    <a:pt x="6522" y="6837"/>
                  </a:lnTo>
                  <a:cubicBezTo>
                    <a:pt x="5577" y="6837"/>
                    <a:pt x="4853" y="6081"/>
                    <a:pt x="4853" y="5136"/>
                  </a:cubicBezTo>
                  <a:lnTo>
                    <a:pt x="4853" y="2395"/>
                  </a:lnTo>
                  <a:cubicBezTo>
                    <a:pt x="4853" y="1450"/>
                    <a:pt x="5577" y="725"/>
                    <a:pt x="6522" y="725"/>
                  </a:cubicBezTo>
                  <a:lnTo>
                    <a:pt x="7562" y="725"/>
                  </a:lnTo>
                  <a:lnTo>
                    <a:pt x="7562" y="1"/>
                  </a:lnTo>
                  <a:close/>
                </a:path>
              </a:pathLst>
            </a:custGeom>
            <a:grpFill/>
            <a:ln>
              <a:noFill/>
            </a:ln>
          </p:spPr>
          <p:txBody>
            <a:bodyPr spcFirstLastPara="1" wrap="square" lIns="68569" tIns="68569" rIns="68569" bIns="68569" anchor="ctr" anchorCtr="0">
              <a:noAutofit/>
            </a:bodyPr>
            <a:lstStyle/>
            <a:p>
              <a:endParaRPr sz="1050"/>
            </a:p>
          </p:txBody>
        </p:sp>
        <p:sp>
          <p:nvSpPr>
            <p:cNvPr id="114" name="Google Shape;6781;p88"/>
            <p:cNvSpPr/>
            <p:nvPr/>
          </p:nvSpPr>
          <p:spPr>
            <a:xfrm>
              <a:off x="-34003850" y="3227275"/>
              <a:ext cx="189050" cy="34675"/>
            </a:xfrm>
            <a:custGeom>
              <a:avLst/>
              <a:gdLst/>
              <a:ahLst/>
              <a:cxnLst/>
              <a:rect l="l" t="t" r="r" b="b"/>
              <a:pathLst>
                <a:path w="7562" h="1387" extrusionOk="0">
                  <a:moveTo>
                    <a:pt x="1009" y="1"/>
                  </a:moveTo>
                  <a:cubicBezTo>
                    <a:pt x="473" y="1"/>
                    <a:pt x="1" y="473"/>
                    <a:pt x="1" y="1040"/>
                  </a:cubicBezTo>
                  <a:lnTo>
                    <a:pt x="1" y="1387"/>
                  </a:lnTo>
                  <a:lnTo>
                    <a:pt x="7562" y="1387"/>
                  </a:lnTo>
                  <a:lnTo>
                    <a:pt x="7562" y="1040"/>
                  </a:lnTo>
                  <a:cubicBezTo>
                    <a:pt x="7562" y="473"/>
                    <a:pt x="7089" y="1"/>
                    <a:pt x="6522" y="1"/>
                  </a:cubicBezTo>
                  <a:close/>
                </a:path>
              </a:pathLst>
            </a:custGeom>
            <a:grpFill/>
            <a:ln>
              <a:noFill/>
            </a:ln>
          </p:spPr>
          <p:txBody>
            <a:bodyPr spcFirstLastPara="1" wrap="square" lIns="68569" tIns="68569" rIns="68569" bIns="68569" anchor="ctr" anchorCtr="0">
              <a:noAutofit/>
            </a:bodyPr>
            <a:lstStyle/>
            <a:p>
              <a:endParaRPr sz="1050"/>
            </a:p>
          </p:txBody>
        </p:sp>
        <p:sp>
          <p:nvSpPr>
            <p:cNvPr id="115" name="Google Shape;6782;p88"/>
            <p:cNvSpPr/>
            <p:nvPr/>
          </p:nvSpPr>
          <p:spPr>
            <a:xfrm>
              <a:off x="-34003850" y="3484050"/>
              <a:ext cx="189050" cy="34675"/>
            </a:xfrm>
            <a:custGeom>
              <a:avLst/>
              <a:gdLst/>
              <a:ahLst/>
              <a:cxnLst/>
              <a:rect l="l" t="t" r="r" b="b"/>
              <a:pathLst>
                <a:path w="7562" h="1387" extrusionOk="0">
                  <a:moveTo>
                    <a:pt x="1" y="0"/>
                  </a:moveTo>
                  <a:lnTo>
                    <a:pt x="1" y="347"/>
                  </a:lnTo>
                  <a:cubicBezTo>
                    <a:pt x="1" y="945"/>
                    <a:pt x="442" y="1386"/>
                    <a:pt x="1009" y="1386"/>
                  </a:cubicBezTo>
                  <a:lnTo>
                    <a:pt x="6522" y="1386"/>
                  </a:lnTo>
                  <a:cubicBezTo>
                    <a:pt x="7089" y="1386"/>
                    <a:pt x="7562" y="914"/>
                    <a:pt x="7562" y="347"/>
                  </a:cubicBezTo>
                  <a:lnTo>
                    <a:pt x="7562" y="0"/>
                  </a:lnTo>
                  <a:close/>
                </a:path>
              </a:pathLst>
            </a:custGeom>
            <a:grpFill/>
            <a:ln>
              <a:noFill/>
            </a:ln>
          </p:spPr>
          <p:txBody>
            <a:bodyPr spcFirstLastPara="1" wrap="square" lIns="68569" tIns="68569" rIns="68569" bIns="68569" anchor="ctr" anchorCtr="0">
              <a:noAutofit/>
            </a:bodyPr>
            <a:lstStyle/>
            <a:p>
              <a:endParaRPr sz="1050"/>
            </a:p>
          </p:txBody>
        </p:sp>
      </p:grpSp>
      <p:grpSp>
        <p:nvGrpSpPr>
          <p:cNvPr id="160" name="Google Shape;6827;p88"/>
          <p:cNvGrpSpPr/>
          <p:nvPr/>
        </p:nvGrpSpPr>
        <p:grpSpPr>
          <a:xfrm>
            <a:off x="6694941" y="916357"/>
            <a:ext cx="455290" cy="449186"/>
            <a:chOff x="-33645475" y="3228075"/>
            <a:chExt cx="294600" cy="290650"/>
          </a:xfrm>
          <a:solidFill>
            <a:schemeClr val="bg1">
              <a:lumMod val="50000"/>
            </a:schemeClr>
          </a:solidFill>
        </p:grpSpPr>
        <p:sp>
          <p:nvSpPr>
            <p:cNvPr id="161" name="Google Shape;6828;p88"/>
            <p:cNvSpPr/>
            <p:nvPr/>
          </p:nvSpPr>
          <p:spPr>
            <a:xfrm>
              <a:off x="-33456450" y="3261925"/>
              <a:ext cx="84300" cy="85100"/>
            </a:xfrm>
            <a:custGeom>
              <a:avLst/>
              <a:gdLst/>
              <a:ahLst/>
              <a:cxnLst/>
              <a:rect l="l" t="t" r="r" b="b"/>
              <a:pathLst>
                <a:path w="3372" h="3404" extrusionOk="0">
                  <a:moveTo>
                    <a:pt x="347" y="1"/>
                  </a:moveTo>
                  <a:cubicBezTo>
                    <a:pt x="158" y="1"/>
                    <a:pt x="1" y="158"/>
                    <a:pt x="1" y="347"/>
                  </a:cubicBezTo>
                  <a:cubicBezTo>
                    <a:pt x="1" y="536"/>
                    <a:pt x="158" y="694"/>
                    <a:pt x="347" y="694"/>
                  </a:cubicBezTo>
                  <a:lnTo>
                    <a:pt x="1009" y="694"/>
                  </a:lnTo>
                  <a:cubicBezTo>
                    <a:pt x="1576" y="694"/>
                    <a:pt x="2049" y="1166"/>
                    <a:pt x="2049" y="1733"/>
                  </a:cubicBezTo>
                  <a:lnTo>
                    <a:pt x="2049" y="2269"/>
                  </a:lnTo>
                  <a:lnTo>
                    <a:pt x="1923" y="2175"/>
                  </a:lnTo>
                  <a:cubicBezTo>
                    <a:pt x="1860" y="2112"/>
                    <a:pt x="1773" y="2080"/>
                    <a:pt x="1686" y="2080"/>
                  </a:cubicBezTo>
                  <a:cubicBezTo>
                    <a:pt x="1600" y="2080"/>
                    <a:pt x="1513" y="2112"/>
                    <a:pt x="1450" y="2175"/>
                  </a:cubicBezTo>
                  <a:cubicBezTo>
                    <a:pt x="1324" y="2269"/>
                    <a:pt x="1324" y="2521"/>
                    <a:pt x="1450" y="2647"/>
                  </a:cubicBezTo>
                  <a:lnTo>
                    <a:pt x="2112" y="3309"/>
                  </a:lnTo>
                  <a:cubicBezTo>
                    <a:pt x="2175" y="3372"/>
                    <a:pt x="2269" y="3403"/>
                    <a:pt x="2360" y="3403"/>
                  </a:cubicBezTo>
                  <a:cubicBezTo>
                    <a:pt x="2450" y="3403"/>
                    <a:pt x="2537" y="3372"/>
                    <a:pt x="2584" y="3309"/>
                  </a:cubicBezTo>
                  <a:lnTo>
                    <a:pt x="3277" y="2647"/>
                  </a:lnTo>
                  <a:cubicBezTo>
                    <a:pt x="3372" y="2521"/>
                    <a:pt x="3372" y="2269"/>
                    <a:pt x="3277" y="2175"/>
                  </a:cubicBezTo>
                  <a:cubicBezTo>
                    <a:pt x="3214" y="2112"/>
                    <a:pt x="3120" y="2080"/>
                    <a:pt x="3029" y="2080"/>
                  </a:cubicBezTo>
                  <a:cubicBezTo>
                    <a:pt x="2939" y="2080"/>
                    <a:pt x="2852" y="2112"/>
                    <a:pt x="2805" y="2175"/>
                  </a:cubicBezTo>
                  <a:lnTo>
                    <a:pt x="2679" y="2269"/>
                  </a:lnTo>
                  <a:lnTo>
                    <a:pt x="2679" y="1733"/>
                  </a:lnTo>
                  <a:cubicBezTo>
                    <a:pt x="2742" y="788"/>
                    <a:pt x="1954" y="1"/>
                    <a:pt x="1009" y="1"/>
                  </a:cubicBezTo>
                  <a:close/>
                </a:path>
              </a:pathLst>
            </a:custGeom>
            <a:grpFill/>
            <a:ln>
              <a:noFill/>
            </a:ln>
          </p:spPr>
          <p:txBody>
            <a:bodyPr spcFirstLastPara="1" wrap="square" lIns="68569" tIns="68569" rIns="68569" bIns="68569" anchor="ctr" anchorCtr="0">
              <a:noAutofit/>
            </a:bodyPr>
            <a:lstStyle/>
            <a:p>
              <a:endParaRPr sz="1050"/>
            </a:p>
          </p:txBody>
        </p:sp>
        <p:sp>
          <p:nvSpPr>
            <p:cNvPr id="162" name="Google Shape;6829;p88"/>
            <p:cNvSpPr/>
            <p:nvPr/>
          </p:nvSpPr>
          <p:spPr>
            <a:xfrm>
              <a:off x="-33575375" y="3433625"/>
              <a:ext cx="85075" cy="85100"/>
            </a:xfrm>
            <a:custGeom>
              <a:avLst/>
              <a:gdLst/>
              <a:ahLst/>
              <a:cxnLst/>
              <a:rect l="l" t="t" r="r" b="b"/>
              <a:pathLst>
                <a:path w="3403" h="3404" extrusionOk="0">
                  <a:moveTo>
                    <a:pt x="1013" y="1"/>
                  </a:moveTo>
                  <a:cubicBezTo>
                    <a:pt x="922" y="1"/>
                    <a:pt x="835" y="32"/>
                    <a:pt x="788" y="95"/>
                  </a:cubicBezTo>
                  <a:lnTo>
                    <a:pt x="127" y="757"/>
                  </a:lnTo>
                  <a:cubicBezTo>
                    <a:pt x="1" y="883"/>
                    <a:pt x="1" y="1135"/>
                    <a:pt x="127" y="1229"/>
                  </a:cubicBezTo>
                  <a:cubicBezTo>
                    <a:pt x="174" y="1292"/>
                    <a:pt x="260" y="1324"/>
                    <a:pt x="351" y="1324"/>
                  </a:cubicBezTo>
                  <a:cubicBezTo>
                    <a:pt x="442" y="1324"/>
                    <a:pt x="536" y="1292"/>
                    <a:pt x="599" y="1229"/>
                  </a:cubicBezTo>
                  <a:lnTo>
                    <a:pt x="694" y="1135"/>
                  </a:lnTo>
                  <a:lnTo>
                    <a:pt x="694" y="1671"/>
                  </a:lnTo>
                  <a:cubicBezTo>
                    <a:pt x="694" y="2616"/>
                    <a:pt x="1450" y="3372"/>
                    <a:pt x="2395" y="3372"/>
                  </a:cubicBezTo>
                  <a:lnTo>
                    <a:pt x="3057" y="3372"/>
                  </a:lnTo>
                  <a:lnTo>
                    <a:pt x="3057" y="3403"/>
                  </a:lnTo>
                  <a:cubicBezTo>
                    <a:pt x="3246" y="3403"/>
                    <a:pt x="3403" y="3246"/>
                    <a:pt x="3403" y="3057"/>
                  </a:cubicBezTo>
                  <a:cubicBezTo>
                    <a:pt x="3403" y="2868"/>
                    <a:pt x="3246" y="2710"/>
                    <a:pt x="3057" y="2710"/>
                  </a:cubicBezTo>
                  <a:lnTo>
                    <a:pt x="2363" y="2710"/>
                  </a:lnTo>
                  <a:cubicBezTo>
                    <a:pt x="1796" y="2710"/>
                    <a:pt x="1324" y="2238"/>
                    <a:pt x="1324" y="1671"/>
                  </a:cubicBezTo>
                  <a:lnTo>
                    <a:pt x="1324" y="1135"/>
                  </a:lnTo>
                  <a:lnTo>
                    <a:pt x="1450" y="1229"/>
                  </a:lnTo>
                  <a:cubicBezTo>
                    <a:pt x="1513" y="1292"/>
                    <a:pt x="1599" y="1324"/>
                    <a:pt x="1686" y="1324"/>
                  </a:cubicBezTo>
                  <a:cubicBezTo>
                    <a:pt x="1773" y="1324"/>
                    <a:pt x="1859" y="1292"/>
                    <a:pt x="1922" y="1229"/>
                  </a:cubicBezTo>
                  <a:cubicBezTo>
                    <a:pt x="2048" y="1135"/>
                    <a:pt x="2048" y="883"/>
                    <a:pt x="1922" y="757"/>
                  </a:cubicBezTo>
                  <a:lnTo>
                    <a:pt x="1261" y="95"/>
                  </a:lnTo>
                  <a:cubicBezTo>
                    <a:pt x="1198" y="32"/>
                    <a:pt x="1103" y="1"/>
                    <a:pt x="1013" y="1"/>
                  </a:cubicBezTo>
                  <a:close/>
                </a:path>
              </a:pathLst>
            </a:custGeom>
            <a:grpFill/>
            <a:ln>
              <a:noFill/>
            </a:ln>
          </p:spPr>
          <p:txBody>
            <a:bodyPr spcFirstLastPara="1" wrap="square" lIns="68569" tIns="68569" rIns="68569" bIns="68569" anchor="ctr" anchorCtr="0">
              <a:noAutofit/>
            </a:bodyPr>
            <a:lstStyle/>
            <a:p>
              <a:endParaRPr sz="1050"/>
            </a:p>
          </p:txBody>
        </p:sp>
        <p:sp>
          <p:nvSpPr>
            <p:cNvPr id="163" name="Google Shape;6830;p88"/>
            <p:cNvSpPr/>
            <p:nvPr/>
          </p:nvSpPr>
          <p:spPr>
            <a:xfrm>
              <a:off x="-33645475" y="3228075"/>
              <a:ext cx="206375" cy="153600"/>
            </a:xfrm>
            <a:custGeom>
              <a:avLst/>
              <a:gdLst/>
              <a:ahLst/>
              <a:cxnLst/>
              <a:rect l="l" t="t" r="r" b="b"/>
              <a:pathLst>
                <a:path w="8255" h="6144" extrusionOk="0">
                  <a:moveTo>
                    <a:pt x="4191" y="0"/>
                  </a:moveTo>
                  <a:cubicBezTo>
                    <a:pt x="2300" y="0"/>
                    <a:pt x="757" y="1544"/>
                    <a:pt x="757" y="3434"/>
                  </a:cubicBezTo>
                  <a:lnTo>
                    <a:pt x="757" y="3529"/>
                  </a:lnTo>
                  <a:cubicBezTo>
                    <a:pt x="347" y="3686"/>
                    <a:pt x="95" y="4033"/>
                    <a:pt x="95" y="4474"/>
                  </a:cubicBezTo>
                  <a:lnTo>
                    <a:pt x="95" y="5135"/>
                  </a:lnTo>
                  <a:cubicBezTo>
                    <a:pt x="1" y="5671"/>
                    <a:pt x="473" y="6143"/>
                    <a:pt x="1009" y="6143"/>
                  </a:cubicBezTo>
                  <a:cubicBezTo>
                    <a:pt x="1135" y="6143"/>
                    <a:pt x="1261" y="6112"/>
                    <a:pt x="1387" y="6080"/>
                  </a:cubicBezTo>
                  <a:lnTo>
                    <a:pt x="1387" y="3403"/>
                  </a:lnTo>
                  <a:cubicBezTo>
                    <a:pt x="1387" y="1890"/>
                    <a:pt x="2647" y="630"/>
                    <a:pt x="4128" y="630"/>
                  </a:cubicBezTo>
                  <a:cubicBezTo>
                    <a:pt x="5640" y="630"/>
                    <a:pt x="6900" y="1890"/>
                    <a:pt x="6900" y="3403"/>
                  </a:cubicBezTo>
                  <a:lnTo>
                    <a:pt x="6900" y="6080"/>
                  </a:lnTo>
                  <a:cubicBezTo>
                    <a:pt x="6995" y="6112"/>
                    <a:pt x="7121" y="6143"/>
                    <a:pt x="7247" y="6143"/>
                  </a:cubicBezTo>
                  <a:cubicBezTo>
                    <a:pt x="7782" y="6143"/>
                    <a:pt x="8255" y="5671"/>
                    <a:pt x="8255" y="5135"/>
                  </a:cubicBezTo>
                  <a:lnTo>
                    <a:pt x="8255" y="4474"/>
                  </a:lnTo>
                  <a:cubicBezTo>
                    <a:pt x="8255" y="4033"/>
                    <a:pt x="8003" y="3623"/>
                    <a:pt x="7593" y="3529"/>
                  </a:cubicBezTo>
                  <a:lnTo>
                    <a:pt x="7593" y="3434"/>
                  </a:lnTo>
                  <a:cubicBezTo>
                    <a:pt x="7593" y="1544"/>
                    <a:pt x="6050" y="0"/>
                    <a:pt x="4191" y="0"/>
                  </a:cubicBezTo>
                  <a:close/>
                </a:path>
              </a:pathLst>
            </a:custGeom>
            <a:grpFill/>
            <a:ln>
              <a:noFill/>
            </a:ln>
          </p:spPr>
          <p:txBody>
            <a:bodyPr spcFirstLastPara="1" wrap="square" lIns="68569" tIns="68569" rIns="68569" bIns="68569" anchor="ctr" anchorCtr="0">
              <a:noAutofit/>
            </a:bodyPr>
            <a:lstStyle/>
            <a:p>
              <a:endParaRPr sz="1050"/>
            </a:p>
          </p:txBody>
        </p:sp>
        <p:sp>
          <p:nvSpPr>
            <p:cNvPr id="164" name="Google Shape;6831;p88"/>
            <p:cNvSpPr/>
            <p:nvPr/>
          </p:nvSpPr>
          <p:spPr>
            <a:xfrm>
              <a:off x="-33593500" y="3279250"/>
              <a:ext cx="104775" cy="52275"/>
            </a:xfrm>
            <a:custGeom>
              <a:avLst/>
              <a:gdLst/>
              <a:ahLst/>
              <a:cxnLst/>
              <a:rect l="l" t="t" r="r" b="b"/>
              <a:pathLst>
                <a:path w="4191" h="2091" extrusionOk="0">
                  <a:moveTo>
                    <a:pt x="1734" y="1"/>
                  </a:moveTo>
                  <a:cubicBezTo>
                    <a:pt x="789" y="1"/>
                    <a:pt x="1" y="757"/>
                    <a:pt x="1" y="1702"/>
                  </a:cubicBezTo>
                  <a:lnTo>
                    <a:pt x="1" y="2049"/>
                  </a:lnTo>
                  <a:lnTo>
                    <a:pt x="1230" y="2049"/>
                  </a:lnTo>
                  <a:cubicBezTo>
                    <a:pt x="1545" y="2049"/>
                    <a:pt x="1891" y="2049"/>
                    <a:pt x="2017" y="1986"/>
                  </a:cubicBezTo>
                  <a:cubicBezTo>
                    <a:pt x="2049" y="1954"/>
                    <a:pt x="2080" y="1828"/>
                    <a:pt x="2080" y="1734"/>
                  </a:cubicBezTo>
                  <a:cubicBezTo>
                    <a:pt x="2080" y="1545"/>
                    <a:pt x="2238" y="1387"/>
                    <a:pt x="2458" y="1387"/>
                  </a:cubicBezTo>
                  <a:cubicBezTo>
                    <a:pt x="2647" y="1387"/>
                    <a:pt x="2805" y="1545"/>
                    <a:pt x="2805" y="1734"/>
                  </a:cubicBezTo>
                  <a:cubicBezTo>
                    <a:pt x="2805" y="1828"/>
                    <a:pt x="2805" y="1954"/>
                    <a:pt x="2868" y="1986"/>
                  </a:cubicBezTo>
                  <a:cubicBezTo>
                    <a:pt x="2942" y="2059"/>
                    <a:pt x="3091" y="2090"/>
                    <a:pt x="3266" y="2090"/>
                  </a:cubicBezTo>
                  <a:cubicBezTo>
                    <a:pt x="3389" y="2090"/>
                    <a:pt x="3525" y="2075"/>
                    <a:pt x="3656" y="2049"/>
                  </a:cubicBezTo>
                  <a:lnTo>
                    <a:pt x="4191" y="2049"/>
                  </a:lnTo>
                  <a:lnTo>
                    <a:pt x="4191" y="1702"/>
                  </a:lnTo>
                  <a:lnTo>
                    <a:pt x="4128" y="1702"/>
                  </a:lnTo>
                  <a:cubicBezTo>
                    <a:pt x="4128" y="757"/>
                    <a:pt x="3340" y="1"/>
                    <a:pt x="2395" y="1"/>
                  </a:cubicBezTo>
                  <a:close/>
                </a:path>
              </a:pathLst>
            </a:custGeom>
            <a:grpFill/>
            <a:ln>
              <a:noFill/>
            </a:ln>
          </p:spPr>
          <p:txBody>
            <a:bodyPr spcFirstLastPara="1" wrap="square" lIns="68569" tIns="68569" rIns="68569" bIns="68569" anchor="ctr" anchorCtr="0">
              <a:noAutofit/>
            </a:bodyPr>
            <a:lstStyle/>
            <a:p>
              <a:endParaRPr sz="1050"/>
            </a:p>
          </p:txBody>
        </p:sp>
        <p:sp>
          <p:nvSpPr>
            <p:cNvPr id="165" name="Google Shape;6832;p88"/>
            <p:cNvSpPr/>
            <p:nvPr/>
          </p:nvSpPr>
          <p:spPr>
            <a:xfrm>
              <a:off x="-33593500" y="3341475"/>
              <a:ext cx="104775" cy="74075"/>
            </a:xfrm>
            <a:custGeom>
              <a:avLst/>
              <a:gdLst/>
              <a:ahLst/>
              <a:cxnLst/>
              <a:rect l="l" t="t" r="r" b="b"/>
              <a:pathLst>
                <a:path w="4191" h="2963" extrusionOk="0">
                  <a:moveTo>
                    <a:pt x="2395" y="1"/>
                  </a:moveTo>
                  <a:cubicBezTo>
                    <a:pt x="2080" y="253"/>
                    <a:pt x="1671" y="253"/>
                    <a:pt x="1230" y="253"/>
                  </a:cubicBezTo>
                  <a:lnTo>
                    <a:pt x="1" y="253"/>
                  </a:lnTo>
                  <a:lnTo>
                    <a:pt x="1" y="914"/>
                  </a:lnTo>
                  <a:cubicBezTo>
                    <a:pt x="1" y="2049"/>
                    <a:pt x="946" y="2962"/>
                    <a:pt x="2112" y="2962"/>
                  </a:cubicBezTo>
                  <a:cubicBezTo>
                    <a:pt x="3246" y="2962"/>
                    <a:pt x="4191" y="2049"/>
                    <a:pt x="4191" y="914"/>
                  </a:cubicBezTo>
                  <a:lnTo>
                    <a:pt x="4191" y="253"/>
                  </a:lnTo>
                  <a:lnTo>
                    <a:pt x="3466" y="253"/>
                  </a:lnTo>
                  <a:cubicBezTo>
                    <a:pt x="3088" y="253"/>
                    <a:pt x="2679" y="190"/>
                    <a:pt x="2395" y="1"/>
                  </a:cubicBezTo>
                  <a:close/>
                </a:path>
              </a:pathLst>
            </a:custGeom>
            <a:grpFill/>
            <a:ln>
              <a:noFill/>
            </a:ln>
          </p:spPr>
          <p:txBody>
            <a:bodyPr spcFirstLastPara="1" wrap="square" lIns="68569" tIns="68569" rIns="68569" bIns="68569" anchor="ctr" anchorCtr="0">
              <a:noAutofit/>
            </a:bodyPr>
            <a:lstStyle/>
            <a:p>
              <a:endParaRPr sz="1050"/>
            </a:p>
          </p:txBody>
        </p:sp>
        <p:sp>
          <p:nvSpPr>
            <p:cNvPr id="166" name="Google Shape;6833;p88"/>
            <p:cNvSpPr/>
            <p:nvPr/>
          </p:nvSpPr>
          <p:spPr>
            <a:xfrm>
              <a:off x="-33455650" y="3381650"/>
              <a:ext cx="104775" cy="52250"/>
            </a:xfrm>
            <a:custGeom>
              <a:avLst/>
              <a:gdLst/>
              <a:ahLst/>
              <a:cxnLst/>
              <a:rect l="l" t="t" r="r" b="b"/>
              <a:pathLst>
                <a:path w="4191" h="2090" extrusionOk="0">
                  <a:moveTo>
                    <a:pt x="1702" y="0"/>
                  </a:moveTo>
                  <a:cubicBezTo>
                    <a:pt x="756" y="0"/>
                    <a:pt x="0" y="757"/>
                    <a:pt x="0" y="1702"/>
                  </a:cubicBezTo>
                  <a:lnTo>
                    <a:pt x="0" y="2048"/>
                  </a:lnTo>
                  <a:lnTo>
                    <a:pt x="1229" y="2048"/>
                  </a:lnTo>
                  <a:cubicBezTo>
                    <a:pt x="1544" y="2048"/>
                    <a:pt x="1891" y="2048"/>
                    <a:pt x="2017" y="1985"/>
                  </a:cubicBezTo>
                  <a:cubicBezTo>
                    <a:pt x="2048" y="1954"/>
                    <a:pt x="2080" y="1828"/>
                    <a:pt x="2080" y="1733"/>
                  </a:cubicBezTo>
                  <a:cubicBezTo>
                    <a:pt x="2080" y="1544"/>
                    <a:pt x="2237" y="1387"/>
                    <a:pt x="2458" y="1387"/>
                  </a:cubicBezTo>
                  <a:cubicBezTo>
                    <a:pt x="2647" y="1387"/>
                    <a:pt x="2804" y="1544"/>
                    <a:pt x="2804" y="1733"/>
                  </a:cubicBezTo>
                  <a:cubicBezTo>
                    <a:pt x="2804" y="1828"/>
                    <a:pt x="2804" y="1954"/>
                    <a:pt x="2867" y="1985"/>
                  </a:cubicBezTo>
                  <a:cubicBezTo>
                    <a:pt x="2941" y="2059"/>
                    <a:pt x="3091" y="2090"/>
                    <a:pt x="3265" y="2090"/>
                  </a:cubicBezTo>
                  <a:cubicBezTo>
                    <a:pt x="3388" y="2090"/>
                    <a:pt x="3524" y="2074"/>
                    <a:pt x="3655" y="2048"/>
                  </a:cubicBezTo>
                  <a:lnTo>
                    <a:pt x="4190" y="2048"/>
                  </a:lnTo>
                  <a:lnTo>
                    <a:pt x="4190" y="1702"/>
                  </a:lnTo>
                  <a:cubicBezTo>
                    <a:pt x="4096" y="757"/>
                    <a:pt x="3308" y="0"/>
                    <a:pt x="2363" y="0"/>
                  </a:cubicBezTo>
                  <a:close/>
                </a:path>
              </a:pathLst>
            </a:custGeom>
            <a:grpFill/>
            <a:ln>
              <a:noFill/>
            </a:ln>
          </p:spPr>
          <p:txBody>
            <a:bodyPr spcFirstLastPara="1" wrap="square" lIns="68569" tIns="68569" rIns="68569" bIns="68569" anchor="ctr" anchorCtr="0">
              <a:noAutofit/>
            </a:bodyPr>
            <a:lstStyle/>
            <a:p>
              <a:endParaRPr sz="1050"/>
            </a:p>
          </p:txBody>
        </p:sp>
        <p:sp>
          <p:nvSpPr>
            <p:cNvPr id="167" name="Google Shape;6834;p88"/>
            <p:cNvSpPr/>
            <p:nvPr/>
          </p:nvSpPr>
          <p:spPr>
            <a:xfrm>
              <a:off x="-33456450" y="3443875"/>
              <a:ext cx="102425" cy="74850"/>
            </a:xfrm>
            <a:custGeom>
              <a:avLst/>
              <a:gdLst/>
              <a:ahLst/>
              <a:cxnLst/>
              <a:rect l="l" t="t" r="r" b="b"/>
              <a:pathLst>
                <a:path w="4097" h="2994" extrusionOk="0">
                  <a:moveTo>
                    <a:pt x="2395" y="0"/>
                  </a:moveTo>
                  <a:cubicBezTo>
                    <a:pt x="2080" y="252"/>
                    <a:pt x="1639" y="252"/>
                    <a:pt x="1230" y="252"/>
                  </a:cubicBezTo>
                  <a:lnTo>
                    <a:pt x="1" y="252"/>
                  </a:lnTo>
                  <a:lnTo>
                    <a:pt x="1" y="914"/>
                  </a:lnTo>
                  <a:cubicBezTo>
                    <a:pt x="1" y="2048"/>
                    <a:pt x="914" y="2993"/>
                    <a:pt x="2049" y="2993"/>
                  </a:cubicBezTo>
                  <a:cubicBezTo>
                    <a:pt x="3183" y="2993"/>
                    <a:pt x="4096" y="2048"/>
                    <a:pt x="4096" y="914"/>
                  </a:cubicBezTo>
                  <a:lnTo>
                    <a:pt x="4096" y="252"/>
                  </a:lnTo>
                  <a:lnTo>
                    <a:pt x="3435" y="252"/>
                  </a:lnTo>
                  <a:cubicBezTo>
                    <a:pt x="3025" y="252"/>
                    <a:pt x="2679" y="189"/>
                    <a:pt x="2395" y="0"/>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206" name="Google Shape;6873;p88"/>
          <p:cNvGrpSpPr/>
          <p:nvPr/>
        </p:nvGrpSpPr>
        <p:grpSpPr>
          <a:xfrm>
            <a:off x="4395120" y="916891"/>
            <a:ext cx="435778" cy="450422"/>
            <a:chOff x="-35118325" y="3202075"/>
            <a:chExt cx="281975" cy="291450"/>
          </a:xfrm>
          <a:solidFill>
            <a:schemeClr val="bg1">
              <a:lumMod val="50000"/>
            </a:schemeClr>
          </a:solidFill>
        </p:grpSpPr>
        <p:sp>
          <p:nvSpPr>
            <p:cNvPr id="207" name="Google Shape;6874;p88"/>
            <p:cNvSpPr/>
            <p:nvPr/>
          </p:nvSpPr>
          <p:spPr>
            <a:xfrm>
              <a:off x="-35008050" y="3202075"/>
              <a:ext cx="171700" cy="171250"/>
            </a:xfrm>
            <a:custGeom>
              <a:avLst/>
              <a:gdLst/>
              <a:ahLst/>
              <a:cxnLst/>
              <a:rect l="l" t="t" r="r" b="b"/>
              <a:pathLst>
                <a:path w="6868" h="6850" extrusionOk="0">
                  <a:moveTo>
                    <a:pt x="3466" y="1355"/>
                  </a:moveTo>
                  <a:cubicBezTo>
                    <a:pt x="4222" y="1355"/>
                    <a:pt x="4852" y="1985"/>
                    <a:pt x="4852" y="2741"/>
                  </a:cubicBezTo>
                  <a:lnTo>
                    <a:pt x="4852" y="4127"/>
                  </a:lnTo>
                  <a:cubicBezTo>
                    <a:pt x="4852" y="4348"/>
                    <a:pt x="4757" y="4600"/>
                    <a:pt x="4631" y="4821"/>
                  </a:cubicBezTo>
                  <a:lnTo>
                    <a:pt x="4726" y="4915"/>
                  </a:lnTo>
                  <a:cubicBezTo>
                    <a:pt x="4852" y="5041"/>
                    <a:pt x="4852" y="5262"/>
                    <a:pt x="4726" y="5388"/>
                  </a:cubicBezTo>
                  <a:cubicBezTo>
                    <a:pt x="4663" y="5451"/>
                    <a:pt x="4576" y="5482"/>
                    <a:pt x="4489" y="5482"/>
                  </a:cubicBezTo>
                  <a:cubicBezTo>
                    <a:pt x="4403" y="5482"/>
                    <a:pt x="4316" y="5451"/>
                    <a:pt x="4253" y="5388"/>
                  </a:cubicBezTo>
                  <a:lnTo>
                    <a:pt x="4190" y="5293"/>
                  </a:lnTo>
                  <a:cubicBezTo>
                    <a:pt x="3970" y="5419"/>
                    <a:pt x="3749" y="5514"/>
                    <a:pt x="3466" y="5514"/>
                  </a:cubicBezTo>
                  <a:cubicBezTo>
                    <a:pt x="2709" y="5514"/>
                    <a:pt x="2079" y="4884"/>
                    <a:pt x="2079" y="4127"/>
                  </a:cubicBezTo>
                  <a:lnTo>
                    <a:pt x="2079" y="2741"/>
                  </a:lnTo>
                  <a:cubicBezTo>
                    <a:pt x="2079" y="1985"/>
                    <a:pt x="2709" y="1355"/>
                    <a:pt x="3466" y="1355"/>
                  </a:cubicBezTo>
                  <a:close/>
                  <a:moveTo>
                    <a:pt x="3466" y="0"/>
                  </a:moveTo>
                  <a:cubicBezTo>
                    <a:pt x="1575" y="0"/>
                    <a:pt x="32" y="1576"/>
                    <a:pt x="32" y="3403"/>
                  </a:cubicBezTo>
                  <a:cubicBezTo>
                    <a:pt x="32" y="4001"/>
                    <a:pt x="189" y="4569"/>
                    <a:pt x="473" y="5104"/>
                  </a:cubicBezTo>
                  <a:lnTo>
                    <a:pt x="32" y="6396"/>
                  </a:lnTo>
                  <a:cubicBezTo>
                    <a:pt x="0" y="6522"/>
                    <a:pt x="32" y="6679"/>
                    <a:pt x="126" y="6774"/>
                  </a:cubicBezTo>
                  <a:cubicBezTo>
                    <a:pt x="172" y="6820"/>
                    <a:pt x="269" y="6849"/>
                    <a:pt x="367" y="6849"/>
                  </a:cubicBezTo>
                  <a:cubicBezTo>
                    <a:pt x="403" y="6849"/>
                    <a:pt x="439" y="6845"/>
                    <a:pt x="473" y="6837"/>
                  </a:cubicBezTo>
                  <a:lnTo>
                    <a:pt x="1764" y="6396"/>
                  </a:lnTo>
                  <a:cubicBezTo>
                    <a:pt x="2300" y="6679"/>
                    <a:pt x="2867" y="6837"/>
                    <a:pt x="3466" y="6837"/>
                  </a:cubicBezTo>
                  <a:cubicBezTo>
                    <a:pt x="5356" y="6837"/>
                    <a:pt x="6868" y="5293"/>
                    <a:pt x="6868" y="3403"/>
                  </a:cubicBezTo>
                  <a:cubicBezTo>
                    <a:pt x="6868" y="1513"/>
                    <a:pt x="5356" y="0"/>
                    <a:pt x="3466" y="0"/>
                  </a:cubicBezTo>
                  <a:close/>
                </a:path>
              </a:pathLst>
            </a:custGeom>
            <a:grpFill/>
            <a:ln>
              <a:noFill/>
            </a:ln>
          </p:spPr>
          <p:txBody>
            <a:bodyPr spcFirstLastPara="1" wrap="square" lIns="68569" tIns="68569" rIns="68569" bIns="68569" anchor="ctr" anchorCtr="0">
              <a:noAutofit/>
            </a:bodyPr>
            <a:lstStyle/>
            <a:p>
              <a:endParaRPr sz="1050"/>
            </a:p>
          </p:txBody>
        </p:sp>
        <p:sp>
          <p:nvSpPr>
            <p:cNvPr id="208" name="Google Shape;6875;p88"/>
            <p:cNvSpPr/>
            <p:nvPr/>
          </p:nvSpPr>
          <p:spPr>
            <a:xfrm>
              <a:off x="-34937975" y="3254050"/>
              <a:ext cx="33125" cy="67775"/>
            </a:xfrm>
            <a:custGeom>
              <a:avLst/>
              <a:gdLst/>
              <a:ahLst/>
              <a:cxnLst/>
              <a:rect l="l" t="t" r="r" b="b"/>
              <a:pathLst>
                <a:path w="1325" h="2711" extrusionOk="0">
                  <a:moveTo>
                    <a:pt x="663" y="1"/>
                  </a:moveTo>
                  <a:cubicBezTo>
                    <a:pt x="253" y="1"/>
                    <a:pt x="1" y="316"/>
                    <a:pt x="1" y="662"/>
                  </a:cubicBezTo>
                  <a:lnTo>
                    <a:pt x="1" y="2048"/>
                  </a:lnTo>
                  <a:cubicBezTo>
                    <a:pt x="1" y="2427"/>
                    <a:pt x="316" y="2710"/>
                    <a:pt x="663" y="2710"/>
                  </a:cubicBezTo>
                  <a:cubicBezTo>
                    <a:pt x="694" y="2710"/>
                    <a:pt x="789" y="2710"/>
                    <a:pt x="820" y="2679"/>
                  </a:cubicBezTo>
                  <a:lnTo>
                    <a:pt x="757" y="2584"/>
                  </a:lnTo>
                  <a:cubicBezTo>
                    <a:pt x="631" y="2490"/>
                    <a:pt x="631" y="2238"/>
                    <a:pt x="757" y="2111"/>
                  </a:cubicBezTo>
                  <a:cubicBezTo>
                    <a:pt x="804" y="2064"/>
                    <a:pt x="891" y="2041"/>
                    <a:pt x="978" y="2041"/>
                  </a:cubicBezTo>
                  <a:cubicBezTo>
                    <a:pt x="1064" y="2041"/>
                    <a:pt x="1151" y="2064"/>
                    <a:pt x="1198" y="2111"/>
                  </a:cubicBezTo>
                  <a:lnTo>
                    <a:pt x="1293" y="2206"/>
                  </a:lnTo>
                  <a:cubicBezTo>
                    <a:pt x="1293" y="2175"/>
                    <a:pt x="1324" y="2080"/>
                    <a:pt x="1324" y="2048"/>
                  </a:cubicBezTo>
                  <a:lnTo>
                    <a:pt x="1324" y="662"/>
                  </a:lnTo>
                  <a:cubicBezTo>
                    <a:pt x="1324" y="284"/>
                    <a:pt x="1041" y="1"/>
                    <a:pt x="663" y="1"/>
                  </a:cubicBezTo>
                  <a:close/>
                </a:path>
              </a:pathLst>
            </a:custGeom>
            <a:grpFill/>
            <a:ln>
              <a:noFill/>
            </a:ln>
          </p:spPr>
          <p:txBody>
            <a:bodyPr spcFirstLastPara="1" wrap="square" lIns="68569" tIns="68569" rIns="68569" bIns="68569" anchor="ctr" anchorCtr="0">
              <a:noAutofit/>
            </a:bodyPr>
            <a:lstStyle/>
            <a:p>
              <a:endParaRPr sz="1050"/>
            </a:p>
          </p:txBody>
        </p:sp>
        <p:sp>
          <p:nvSpPr>
            <p:cNvPr id="209" name="Google Shape;6876;p88"/>
            <p:cNvSpPr/>
            <p:nvPr/>
          </p:nvSpPr>
          <p:spPr>
            <a:xfrm>
              <a:off x="-35085250" y="3338325"/>
              <a:ext cx="69325" cy="69350"/>
            </a:xfrm>
            <a:custGeom>
              <a:avLst/>
              <a:gdLst/>
              <a:ahLst/>
              <a:cxnLst/>
              <a:rect l="l" t="t" r="r" b="b"/>
              <a:pathLst>
                <a:path w="2773" h="2774" extrusionOk="0">
                  <a:moveTo>
                    <a:pt x="1387" y="1"/>
                  </a:moveTo>
                  <a:cubicBezTo>
                    <a:pt x="631" y="1"/>
                    <a:pt x="1" y="631"/>
                    <a:pt x="1" y="1387"/>
                  </a:cubicBezTo>
                  <a:cubicBezTo>
                    <a:pt x="64" y="2143"/>
                    <a:pt x="631" y="2773"/>
                    <a:pt x="1387" y="2773"/>
                  </a:cubicBezTo>
                  <a:cubicBezTo>
                    <a:pt x="2143" y="2773"/>
                    <a:pt x="2773" y="2143"/>
                    <a:pt x="2773" y="1387"/>
                  </a:cubicBezTo>
                  <a:cubicBezTo>
                    <a:pt x="2773" y="631"/>
                    <a:pt x="2143" y="1"/>
                    <a:pt x="1387" y="1"/>
                  </a:cubicBezTo>
                  <a:close/>
                </a:path>
              </a:pathLst>
            </a:custGeom>
            <a:grpFill/>
            <a:ln>
              <a:noFill/>
            </a:ln>
          </p:spPr>
          <p:txBody>
            <a:bodyPr spcFirstLastPara="1" wrap="square" lIns="68569" tIns="68569" rIns="68569" bIns="68569" anchor="ctr" anchorCtr="0">
              <a:noAutofit/>
            </a:bodyPr>
            <a:lstStyle/>
            <a:p>
              <a:endParaRPr sz="1050"/>
            </a:p>
          </p:txBody>
        </p:sp>
        <p:sp>
          <p:nvSpPr>
            <p:cNvPr id="210" name="Google Shape;6877;p88"/>
            <p:cNvSpPr/>
            <p:nvPr/>
          </p:nvSpPr>
          <p:spPr>
            <a:xfrm>
              <a:off x="-35118325" y="3424175"/>
              <a:ext cx="137075" cy="69350"/>
            </a:xfrm>
            <a:custGeom>
              <a:avLst/>
              <a:gdLst/>
              <a:ahLst/>
              <a:cxnLst/>
              <a:rect l="l" t="t" r="r" b="b"/>
              <a:pathLst>
                <a:path w="5483" h="2774" extrusionOk="0">
                  <a:moveTo>
                    <a:pt x="2741" y="1"/>
                  </a:moveTo>
                  <a:cubicBezTo>
                    <a:pt x="1387" y="1"/>
                    <a:pt x="221" y="1040"/>
                    <a:pt x="32" y="2364"/>
                  </a:cubicBezTo>
                  <a:cubicBezTo>
                    <a:pt x="0" y="2553"/>
                    <a:pt x="158" y="2773"/>
                    <a:pt x="347" y="2773"/>
                  </a:cubicBezTo>
                  <a:lnTo>
                    <a:pt x="5104" y="2773"/>
                  </a:lnTo>
                  <a:cubicBezTo>
                    <a:pt x="5325" y="2773"/>
                    <a:pt x="5482" y="2553"/>
                    <a:pt x="5482" y="2364"/>
                  </a:cubicBezTo>
                  <a:cubicBezTo>
                    <a:pt x="5262" y="1040"/>
                    <a:pt x="4127" y="1"/>
                    <a:pt x="2741"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217" name="Google Shape;6884;p88"/>
          <p:cNvGrpSpPr/>
          <p:nvPr/>
        </p:nvGrpSpPr>
        <p:grpSpPr>
          <a:xfrm>
            <a:off x="7495164" y="916357"/>
            <a:ext cx="428514" cy="451040"/>
            <a:chOff x="-33277650" y="3226875"/>
            <a:chExt cx="277275" cy="291850"/>
          </a:xfrm>
          <a:solidFill>
            <a:schemeClr val="bg1">
              <a:lumMod val="50000"/>
            </a:schemeClr>
          </a:solidFill>
        </p:grpSpPr>
        <p:sp>
          <p:nvSpPr>
            <p:cNvPr id="218" name="Google Shape;6885;p88"/>
            <p:cNvSpPr/>
            <p:nvPr/>
          </p:nvSpPr>
          <p:spPr>
            <a:xfrm>
              <a:off x="-33071300" y="3440725"/>
              <a:ext cx="33100" cy="33900"/>
            </a:xfrm>
            <a:custGeom>
              <a:avLst/>
              <a:gdLst/>
              <a:ahLst/>
              <a:cxnLst/>
              <a:rect l="l" t="t" r="r" b="b"/>
              <a:pathLst>
                <a:path w="1324" h="1356" extrusionOk="0">
                  <a:moveTo>
                    <a:pt x="662" y="0"/>
                  </a:moveTo>
                  <a:cubicBezTo>
                    <a:pt x="284" y="0"/>
                    <a:pt x="1" y="315"/>
                    <a:pt x="1" y="693"/>
                  </a:cubicBezTo>
                  <a:cubicBezTo>
                    <a:pt x="1" y="1040"/>
                    <a:pt x="284" y="1355"/>
                    <a:pt x="662" y="1355"/>
                  </a:cubicBezTo>
                  <a:cubicBezTo>
                    <a:pt x="1040" y="1355"/>
                    <a:pt x="1324" y="1040"/>
                    <a:pt x="1324" y="693"/>
                  </a:cubicBezTo>
                  <a:cubicBezTo>
                    <a:pt x="1324" y="315"/>
                    <a:pt x="1040" y="0"/>
                    <a:pt x="662" y="0"/>
                  </a:cubicBezTo>
                  <a:close/>
                </a:path>
              </a:pathLst>
            </a:custGeom>
            <a:grpFill/>
            <a:ln>
              <a:noFill/>
            </a:ln>
          </p:spPr>
          <p:txBody>
            <a:bodyPr spcFirstLastPara="1" wrap="square" lIns="68569" tIns="68569" rIns="68569" bIns="68569" anchor="ctr" anchorCtr="0">
              <a:noAutofit/>
            </a:bodyPr>
            <a:lstStyle/>
            <a:p>
              <a:endParaRPr sz="1050"/>
            </a:p>
          </p:txBody>
        </p:sp>
        <p:sp>
          <p:nvSpPr>
            <p:cNvPr id="219" name="Google Shape;6886;p88"/>
            <p:cNvSpPr/>
            <p:nvPr/>
          </p:nvSpPr>
          <p:spPr>
            <a:xfrm>
              <a:off x="-33157925" y="3227275"/>
              <a:ext cx="17350" cy="103200"/>
            </a:xfrm>
            <a:custGeom>
              <a:avLst/>
              <a:gdLst/>
              <a:ahLst/>
              <a:cxnLst/>
              <a:rect l="l" t="t" r="r" b="b"/>
              <a:pathLst>
                <a:path w="694" h="4128" extrusionOk="0">
                  <a:moveTo>
                    <a:pt x="347" y="1"/>
                  </a:moveTo>
                  <a:cubicBezTo>
                    <a:pt x="158" y="1"/>
                    <a:pt x="0" y="158"/>
                    <a:pt x="0" y="347"/>
                  </a:cubicBezTo>
                  <a:lnTo>
                    <a:pt x="0" y="4128"/>
                  </a:lnTo>
                  <a:cubicBezTo>
                    <a:pt x="95" y="4096"/>
                    <a:pt x="221" y="4096"/>
                    <a:pt x="347" y="4096"/>
                  </a:cubicBezTo>
                  <a:cubicBezTo>
                    <a:pt x="473" y="4096"/>
                    <a:pt x="567" y="4096"/>
                    <a:pt x="693" y="4128"/>
                  </a:cubicBezTo>
                  <a:lnTo>
                    <a:pt x="693" y="347"/>
                  </a:lnTo>
                  <a:cubicBezTo>
                    <a:pt x="693" y="158"/>
                    <a:pt x="536" y="1"/>
                    <a:pt x="347" y="1"/>
                  </a:cubicBezTo>
                  <a:close/>
                </a:path>
              </a:pathLst>
            </a:custGeom>
            <a:grpFill/>
            <a:ln>
              <a:noFill/>
            </a:ln>
          </p:spPr>
          <p:txBody>
            <a:bodyPr spcFirstLastPara="1" wrap="square" lIns="68569" tIns="68569" rIns="68569" bIns="68569" anchor="ctr" anchorCtr="0">
              <a:noAutofit/>
            </a:bodyPr>
            <a:lstStyle/>
            <a:p>
              <a:endParaRPr sz="1050"/>
            </a:p>
          </p:txBody>
        </p:sp>
        <p:sp>
          <p:nvSpPr>
            <p:cNvPr id="220" name="Google Shape;6887;p88"/>
            <p:cNvSpPr/>
            <p:nvPr/>
          </p:nvSpPr>
          <p:spPr>
            <a:xfrm>
              <a:off x="-33175250" y="3347650"/>
              <a:ext cx="51200" cy="51350"/>
            </a:xfrm>
            <a:custGeom>
              <a:avLst/>
              <a:gdLst/>
              <a:ahLst/>
              <a:cxnLst/>
              <a:rect l="l" t="t" r="r" b="b"/>
              <a:pathLst>
                <a:path w="2048" h="2054" extrusionOk="0">
                  <a:moveTo>
                    <a:pt x="938" y="0"/>
                  </a:moveTo>
                  <a:cubicBezTo>
                    <a:pt x="417" y="0"/>
                    <a:pt x="0" y="451"/>
                    <a:pt x="0" y="1014"/>
                  </a:cubicBezTo>
                  <a:cubicBezTo>
                    <a:pt x="0" y="1549"/>
                    <a:pt x="473" y="2054"/>
                    <a:pt x="1040" y="2054"/>
                  </a:cubicBezTo>
                  <a:cubicBezTo>
                    <a:pt x="1575" y="2054"/>
                    <a:pt x="2048" y="1581"/>
                    <a:pt x="2048" y="1014"/>
                  </a:cubicBezTo>
                  <a:cubicBezTo>
                    <a:pt x="2048" y="447"/>
                    <a:pt x="1575" y="6"/>
                    <a:pt x="1040" y="6"/>
                  </a:cubicBezTo>
                  <a:cubicBezTo>
                    <a:pt x="1006" y="2"/>
                    <a:pt x="972" y="0"/>
                    <a:pt x="938" y="0"/>
                  </a:cubicBezTo>
                  <a:close/>
                </a:path>
              </a:pathLst>
            </a:custGeom>
            <a:grpFill/>
            <a:ln>
              <a:noFill/>
            </a:ln>
          </p:spPr>
          <p:txBody>
            <a:bodyPr spcFirstLastPara="1" wrap="square" lIns="68569" tIns="68569" rIns="68569" bIns="68569" anchor="ctr" anchorCtr="0">
              <a:noAutofit/>
            </a:bodyPr>
            <a:lstStyle/>
            <a:p>
              <a:endParaRPr sz="1050"/>
            </a:p>
          </p:txBody>
        </p:sp>
        <p:sp>
          <p:nvSpPr>
            <p:cNvPr id="221" name="Google Shape;6888;p88"/>
            <p:cNvSpPr/>
            <p:nvPr/>
          </p:nvSpPr>
          <p:spPr>
            <a:xfrm>
              <a:off x="-33224875" y="3404500"/>
              <a:ext cx="159900" cy="114225"/>
            </a:xfrm>
            <a:custGeom>
              <a:avLst/>
              <a:gdLst/>
              <a:ahLst/>
              <a:cxnLst/>
              <a:rect l="l" t="t" r="r" b="b"/>
              <a:pathLst>
                <a:path w="6396" h="4569" extrusionOk="0">
                  <a:moveTo>
                    <a:pt x="1954" y="0"/>
                  </a:moveTo>
                  <a:lnTo>
                    <a:pt x="0" y="2520"/>
                  </a:lnTo>
                  <a:lnTo>
                    <a:pt x="0" y="4222"/>
                  </a:lnTo>
                  <a:cubicBezTo>
                    <a:pt x="0" y="4411"/>
                    <a:pt x="158" y="4568"/>
                    <a:pt x="347" y="4568"/>
                  </a:cubicBezTo>
                  <a:lnTo>
                    <a:pt x="3781" y="4568"/>
                  </a:lnTo>
                  <a:cubicBezTo>
                    <a:pt x="3970" y="4568"/>
                    <a:pt x="4127" y="4411"/>
                    <a:pt x="4127" y="4222"/>
                  </a:cubicBezTo>
                  <a:lnTo>
                    <a:pt x="4127" y="3875"/>
                  </a:lnTo>
                  <a:lnTo>
                    <a:pt x="5136" y="3875"/>
                  </a:lnTo>
                  <a:cubicBezTo>
                    <a:pt x="5577" y="3844"/>
                    <a:pt x="6018" y="3718"/>
                    <a:pt x="6396" y="3434"/>
                  </a:cubicBezTo>
                  <a:cubicBezTo>
                    <a:pt x="5986" y="3277"/>
                    <a:pt x="5608" y="2930"/>
                    <a:pt x="5514" y="2489"/>
                  </a:cubicBezTo>
                  <a:lnTo>
                    <a:pt x="4442" y="2489"/>
                  </a:lnTo>
                  <a:cubicBezTo>
                    <a:pt x="3497" y="2489"/>
                    <a:pt x="2741" y="1733"/>
                    <a:pt x="2741" y="788"/>
                  </a:cubicBezTo>
                  <a:lnTo>
                    <a:pt x="2741" y="410"/>
                  </a:lnTo>
                  <a:cubicBezTo>
                    <a:pt x="2426" y="315"/>
                    <a:pt x="2206" y="189"/>
                    <a:pt x="1954" y="0"/>
                  </a:cubicBezTo>
                  <a:close/>
                </a:path>
              </a:pathLst>
            </a:custGeom>
            <a:grpFill/>
            <a:ln>
              <a:noFill/>
            </a:ln>
          </p:spPr>
          <p:txBody>
            <a:bodyPr spcFirstLastPara="1" wrap="square" lIns="68569" tIns="68569" rIns="68569" bIns="68569" anchor="ctr" anchorCtr="0">
              <a:noAutofit/>
            </a:bodyPr>
            <a:lstStyle/>
            <a:p>
              <a:endParaRPr sz="1050"/>
            </a:p>
          </p:txBody>
        </p:sp>
        <p:sp>
          <p:nvSpPr>
            <p:cNvPr id="222" name="Google Shape;6889;p88"/>
            <p:cNvSpPr/>
            <p:nvPr/>
          </p:nvSpPr>
          <p:spPr>
            <a:xfrm>
              <a:off x="-33141400" y="3312350"/>
              <a:ext cx="127625" cy="138625"/>
            </a:xfrm>
            <a:custGeom>
              <a:avLst/>
              <a:gdLst/>
              <a:ahLst/>
              <a:cxnLst/>
              <a:rect l="l" t="t" r="r" b="b"/>
              <a:pathLst>
                <a:path w="5105" h="5545" extrusionOk="0">
                  <a:moveTo>
                    <a:pt x="4128" y="0"/>
                  </a:moveTo>
                  <a:lnTo>
                    <a:pt x="694" y="662"/>
                  </a:lnTo>
                  <a:lnTo>
                    <a:pt x="694" y="1040"/>
                  </a:lnTo>
                  <a:cubicBezTo>
                    <a:pt x="1103" y="1355"/>
                    <a:pt x="1387" y="1827"/>
                    <a:pt x="1387" y="2426"/>
                  </a:cubicBezTo>
                  <a:cubicBezTo>
                    <a:pt x="1387" y="3245"/>
                    <a:pt x="788" y="3938"/>
                    <a:pt x="1" y="4127"/>
                  </a:cubicBezTo>
                  <a:lnTo>
                    <a:pt x="1" y="4505"/>
                  </a:lnTo>
                  <a:cubicBezTo>
                    <a:pt x="1" y="5072"/>
                    <a:pt x="473" y="5545"/>
                    <a:pt x="1009" y="5545"/>
                  </a:cubicBezTo>
                  <a:lnTo>
                    <a:pt x="2080" y="5545"/>
                  </a:lnTo>
                  <a:cubicBezTo>
                    <a:pt x="2238" y="4946"/>
                    <a:pt x="2742" y="4505"/>
                    <a:pt x="3372" y="4505"/>
                  </a:cubicBezTo>
                  <a:cubicBezTo>
                    <a:pt x="3624" y="4505"/>
                    <a:pt x="3844" y="4600"/>
                    <a:pt x="4065" y="4726"/>
                  </a:cubicBezTo>
                  <a:lnTo>
                    <a:pt x="4065" y="4127"/>
                  </a:lnTo>
                  <a:lnTo>
                    <a:pt x="4128" y="4127"/>
                  </a:lnTo>
                  <a:cubicBezTo>
                    <a:pt x="4443" y="4064"/>
                    <a:pt x="4758" y="3938"/>
                    <a:pt x="4916" y="3655"/>
                  </a:cubicBezTo>
                  <a:cubicBezTo>
                    <a:pt x="5105" y="3340"/>
                    <a:pt x="5105" y="2993"/>
                    <a:pt x="4947" y="2678"/>
                  </a:cubicBezTo>
                  <a:lnTo>
                    <a:pt x="4128" y="1008"/>
                  </a:lnTo>
                  <a:lnTo>
                    <a:pt x="4128" y="0"/>
                  </a:lnTo>
                  <a:close/>
                </a:path>
              </a:pathLst>
            </a:custGeom>
            <a:grpFill/>
            <a:ln>
              <a:noFill/>
            </a:ln>
          </p:spPr>
          <p:txBody>
            <a:bodyPr spcFirstLastPara="1" wrap="square" lIns="68569" tIns="68569" rIns="68569" bIns="68569" anchor="ctr" anchorCtr="0">
              <a:noAutofit/>
            </a:bodyPr>
            <a:lstStyle/>
            <a:p>
              <a:endParaRPr sz="1050"/>
            </a:p>
          </p:txBody>
        </p:sp>
        <p:sp>
          <p:nvSpPr>
            <p:cNvPr id="223" name="Google Shape;6890;p88"/>
            <p:cNvSpPr/>
            <p:nvPr/>
          </p:nvSpPr>
          <p:spPr>
            <a:xfrm>
              <a:off x="-33122500" y="3226875"/>
              <a:ext cx="122125" cy="83925"/>
            </a:xfrm>
            <a:custGeom>
              <a:avLst/>
              <a:gdLst/>
              <a:ahLst/>
              <a:cxnLst/>
              <a:rect l="l" t="t" r="r" b="b"/>
              <a:pathLst>
                <a:path w="4885" h="3357" extrusionOk="0">
                  <a:moveTo>
                    <a:pt x="3376" y="1"/>
                  </a:moveTo>
                  <a:cubicBezTo>
                    <a:pt x="3025" y="1"/>
                    <a:pt x="2679" y="143"/>
                    <a:pt x="2427" y="426"/>
                  </a:cubicBezTo>
                  <a:lnTo>
                    <a:pt x="2143" y="678"/>
                  </a:lnTo>
                  <a:lnTo>
                    <a:pt x="1" y="678"/>
                  </a:lnTo>
                  <a:lnTo>
                    <a:pt x="1" y="3356"/>
                  </a:lnTo>
                  <a:lnTo>
                    <a:pt x="4191" y="2537"/>
                  </a:lnTo>
                  <a:lnTo>
                    <a:pt x="4349" y="2379"/>
                  </a:lnTo>
                  <a:cubicBezTo>
                    <a:pt x="4884" y="1844"/>
                    <a:pt x="4884" y="962"/>
                    <a:pt x="4349" y="426"/>
                  </a:cubicBezTo>
                  <a:cubicBezTo>
                    <a:pt x="4081" y="143"/>
                    <a:pt x="3726" y="1"/>
                    <a:pt x="3376" y="1"/>
                  </a:cubicBezTo>
                  <a:close/>
                </a:path>
              </a:pathLst>
            </a:custGeom>
            <a:grpFill/>
            <a:ln>
              <a:noFill/>
            </a:ln>
          </p:spPr>
          <p:txBody>
            <a:bodyPr spcFirstLastPara="1" wrap="square" lIns="68569" tIns="68569" rIns="68569" bIns="68569" anchor="ctr" anchorCtr="0">
              <a:noAutofit/>
            </a:bodyPr>
            <a:lstStyle/>
            <a:p>
              <a:endParaRPr sz="1050"/>
            </a:p>
          </p:txBody>
        </p:sp>
        <p:sp>
          <p:nvSpPr>
            <p:cNvPr id="224" name="Google Shape;6891;p88"/>
            <p:cNvSpPr/>
            <p:nvPr/>
          </p:nvSpPr>
          <p:spPr>
            <a:xfrm>
              <a:off x="-33277650" y="3245400"/>
              <a:ext cx="102400" cy="198500"/>
            </a:xfrm>
            <a:custGeom>
              <a:avLst/>
              <a:gdLst/>
              <a:ahLst/>
              <a:cxnLst/>
              <a:rect l="l" t="t" r="r" b="b"/>
              <a:pathLst>
                <a:path w="4096" h="7940" extrusionOk="0">
                  <a:moveTo>
                    <a:pt x="4096" y="0"/>
                  </a:moveTo>
                  <a:cubicBezTo>
                    <a:pt x="1828" y="95"/>
                    <a:pt x="0" y="1985"/>
                    <a:pt x="0" y="4316"/>
                  </a:cubicBezTo>
                  <a:cubicBezTo>
                    <a:pt x="0" y="5766"/>
                    <a:pt x="757" y="7120"/>
                    <a:pt x="1954" y="7939"/>
                  </a:cubicBezTo>
                  <a:lnTo>
                    <a:pt x="3592" y="5829"/>
                  </a:lnTo>
                  <a:cubicBezTo>
                    <a:pt x="3466" y="5576"/>
                    <a:pt x="3434" y="5356"/>
                    <a:pt x="3434" y="5104"/>
                  </a:cubicBezTo>
                  <a:cubicBezTo>
                    <a:pt x="3434" y="4568"/>
                    <a:pt x="3718" y="4033"/>
                    <a:pt x="4096" y="3718"/>
                  </a:cubicBezTo>
                  <a:lnTo>
                    <a:pt x="4096" y="0"/>
                  </a:lnTo>
                  <a:close/>
                </a:path>
              </a:pathLst>
            </a:custGeom>
            <a:grpFill/>
            <a:ln>
              <a:noFill/>
            </a:ln>
          </p:spPr>
          <p:txBody>
            <a:bodyPr spcFirstLastPara="1" wrap="square" lIns="68569" tIns="68569" rIns="68569" bIns="68569" anchor="ctr" anchorCtr="0">
              <a:noAutofit/>
            </a:bodyPr>
            <a:lstStyle/>
            <a:p>
              <a:endParaRPr sz="1050"/>
            </a:p>
          </p:txBody>
        </p:sp>
      </p:grpSp>
      <p:grpSp>
        <p:nvGrpSpPr>
          <p:cNvPr id="255" name="Google Shape;6922;p88"/>
          <p:cNvGrpSpPr/>
          <p:nvPr/>
        </p:nvGrpSpPr>
        <p:grpSpPr>
          <a:xfrm>
            <a:off x="4970683" y="916891"/>
            <a:ext cx="423608" cy="450422"/>
            <a:chOff x="-34755225" y="3202075"/>
            <a:chExt cx="274100" cy="291450"/>
          </a:xfrm>
          <a:solidFill>
            <a:schemeClr val="bg1">
              <a:lumMod val="50000"/>
            </a:schemeClr>
          </a:solidFill>
        </p:grpSpPr>
        <p:sp>
          <p:nvSpPr>
            <p:cNvPr id="256" name="Google Shape;6923;p88"/>
            <p:cNvSpPr/>
            <p:nvPr/>
          </p:nvSpPr>
          <p:spPr>
            <a:xfrm>
              <a:off x="-34703250" y="3389525"/>
              <a:ext cx="84300" cy="34675"/>
            </a:xfrm>
            <a:custGeom>
              <a:avLst/>
              <a:gdLst/>
              <a:ahLst/>
              <a:cxnLst/>
              <a:rect l="l" t="t" r="r" b="b"/>
              <a:pathLst>
                <a:path w="3372" h="1387" extrusionOk="0">
                  <a:moveTo>
                    <a:pt x="1670" y="1"/>
                  </a:moveTo>
                  <a:cubicBezTo>
                    <a:pt x="883" y="1"/>
                    <a:pt x="158" y="599"/>
                    <a:pt x="0" y="1387"/>
                  </a:cubicBezTo>
                  <a:lnTo>
                    <a:pt x="3371" y="1387"/>
                  </a:lnTo>
                  <a:cubicBezTo>
                    <a:pt x="3214" y="599"/>
                    <a:pt x="2489" y="1"/>
                    <a:pt x="1670" y="1"/>
                  </a:cubicBezTo>
                  <a:close/>
                </a:path>
              </a:pathLst>
            </a:custGeom>
            <a:grpFill/>
            <a:ln>
              <a:noFill/>
            </a:ln>
          </p:spPr>
          <p:txBody>
            <a:bodyPr spcFirstLastPara="1" wrap="square" lIns="68569" tIns="68569" rIns="68569" bIns="68569" anchor="ctr" anchorCtr="0">
              <a:noAutofit/>
            </a:bodyPr>
            <a:lstStyle/>
            <a:p>
              <a:endParaRPr sz="1050"/>
            </a:p>
          </p:txBody>
        </p:sp>
        <p:sp>
          <p:nvSpPr>
            <p:cNvPr id="257" name="Google Shape;6924;p88"/>
            <p:cNvSpPr/>
            <p:nvPr/>
          </p:nvSpPr>
          <p:spPr>
            <a:xfrm>
              <a:off x="-34636300" y="3348575"/>
              <a:ext cx="69325" cy="75625"/>
            </a:xfrm>
            <a:custGeom>
              <a:avLst/>
              <a:gdLst/>
              <a:ahLst/>
              <a:cxnLst/>
              <a:rect l="l" t="t" r="r" b="b"/>
              <a:pathLst>
                <a:path w="2773" h="3025" extrusionOk="0">
                  <a:moveTo>
                    <a:pt x="2111" y="0"/>
                  </a:moveTo>
                  <a:lnTo>
                    <a:pt x="1387" y="221"/>
                  </a:lnTo>
                  <a:cubicBezTo>
                    <a:pt x="1298" y="265"/>
                    <a:pt x="1179" y="290"/>
                    <a:pt x="1049" y="290"/>
                  </a:cubicBezTo>
                  <a:cubicBezTo>
                    <a:pt x="808" y="290"/>
                    <a:pt x="531" y="205"/>
                    <a:pt x="347" y="0"/>
                  </a:cubicBezTo>
                  <a:lnTo>
                    <a:pt x="347" y="0"/>
                  </a:lnTo>
                  <a:cubicBezTo>
                    <a:pt x="378" y="63"/>
                    <a:pt x="378" y="189"/>
                    <a:pt x="378" y="315"/>
                  </a:cubicBezTo>
                  <a:cubicBezTo>
                    <a:pt x="378" y="662"/>
                    <a:pt x="221" y="977"/>
                    <a:pt x="0" y="1229"/>
                  </a:cubicBezTo>
                  <a:cubicBezTo>
                    <a:pt x="725" y="1575"/>
                    <a:pt x="1229" y="2237"/>
                    <a:pt x="1355" y="3025"/>
                  </a:cubicBezTo>
                  <a:lnTo>
                    <a:pt x="2773" y="3025"/>
                  </a:lnTo>
                  <a:lnTo>
                    <a:pt x="2773" y="221"/>
                  </a:lnTo>
                  <a:cubicBezTo>
                    <a:pt x="2521" y="189"/>
                    <a:pt x="2300" y="126"/>
                    <a:pt x="2111" y="0"/>
                  </a:cubicBezTo>
                  <a:close/>
                </a:path>
              </a:pathLst>
            </a:custGeom>
            <a:grpFill/>
            <a:ln>
              <a:noFill/>
            </a:ln>
          </p:spPr>
          <p:txBody>
            <a:bodyPr spcFirstLastPara="1" wrap="square" lIns="68569" tIns="68569" rIns="68569" bIns="68569" anchor="ctr" anchorCtr="0">
              <a:noAutofit/>
            </a:bodyPr>
            <a:lstStyle/>
            <a:p>
              <a:endParaRPr sz="1050"/>
            </a:p>
          </p:txBody>
        </p:sp>
        <p:sp>
          <p:nvSpPr>
            <p:cNvPr id="258" name="Google Shape;6925;p88"/>
            <p:cNvSpPr/>
            <p:nvPr/>
          </p:nvSpPr>
          <p:spPr>
            <a:xfrm>
              <a:off x="-34752875" y="3253275"/>
              <a:ext cx="126050" cy="170925"/>
            </a:xfrm>
            <a:custGeom>
              <a:avLst/>
              <a:gdLst/>
              <a:ahLst/>
              <a:cxnLst/>
              <a:rect l="l" t="t" r="r" b="b"/>
              <a:pathLst>
                <a:path w="5042" h="6837" extrusionOk="0">
                  <a:moveTo>
                    <a:pt x="1" y="0"/>
                  </a:moveTo>
                  <a:lnTo>
                    <a:pt x="1" y="6837"/>
                  </a:lnTo>
                  <a:lnTo>
                    <a:pt x="1418" y="6837"/>
                  </a:lnTo>
                  <a:cubicBezTo>
                    <a:pt x="1450" y="6018"/>
                    <a:pt x="1954" y="5356"/>
                    <a:pt x="2679" y="4978"/>
                  </a:cubicBezTo>
                  <a:cubicBezTo>
                    <a:pt x="2427" y="4757"/>
                    <a:pt x="2301" y="4442"/>
                    <a:pt x="2301" y="4064"/>
                  </a:cubicBezTo>
                  <a:cubicBezTo>
                    <a:pt x="2301" y="3340"/>
                    <a:pt x="2931" y="2710"/>
                    <a:pt x="3687" y="2710"/>
                  </a:cubicBezTo>
                  <a:cubicBezTo>
                    <a:pt x="4128" y="2710"/>
                    <a:pt x="4474" y="2899"/>
                    <a:pt x="4758" y="3214"/>
                  </a:cubicBezTo>
                  <a:cubicBezTo>
                    <a:pt x="4726" y="3056"/>
                    <a:pt x="4758" y="2899"/>
                    <a:pt x="4789" y="2741"/>
                  </a:cubicBezTo>
                  <a:lnTo>
                    <a:pt x="5041" y="2016"/>
                  </a:lnTo>
                  <a:cubicBezTo>
                    <a:pt x="4821" y="1607"/>
                    <a:pt x="4758" y="1134"/>
                    <a:pt x="4758" y="662"/>
                  </a:cubicBezTo>
                  <a:cubicBezTo>
                    <a:pt x="4758" y="410"/>
                    <a:pt x="4789" y="189"/>
                    <a:pt x="4821" y="0"/>
                  </a:cubicBezTo>
                  <a:close/>
                </a:path>
              </a:pathLst>
            </a:custGeom>
            <a:grpFill/>
            <a:ln>
              <a:noFill/>
            </a:ln>
          </p:spPr>
          <p:txBody>
            <a:bodyPr spcFirstLastPara="1" wrap="square" lIns="68569" tIns="68569" rIns="68569" bIns="68569" anchor="ctr" anchorCtr="0">
              <a:noAutofit/>
            </a:bodyPr>
            <a:lstStyle/>
            <a:p>
              <a:endParaRPr sz="1050"/>
            </a:p>
          </p:txBody>
        </p:sp>
        <p:sp>
          <p:nvSpPr>
            <p:cNvPr id="259" name="Google Shape;6926;p88"/>
            <p:cNvSpPr/>
            <p:nvPr/>
          </p:nvSpPr>
          <p:spPr>
            <a:xfrm>
              <a:off x="-34677250" y="3338325"/>
              <a:ext cx="33875" cy="33900"/>
            </a:xfrm>
            <a:custGeom>
              <a:avLst/>
              <a:gdLst/>
              <a:ahLst/>
              <a:cxnLst/>
              <a:rect l="l" t="t" r="r" b="b"/>
              <a:pathLst>
                <a:path w="1355" h="1356" extrusionOk="0">
                  <a:moveTo>
                    <a:pt x="662" y="1"/>
                  </a:moveTo>
                  <a:cubicBezTo>
                    <a:pt x="315" y="1"/>
                    <a:pt x="0" y="316"/>
                    <a:pt x="0" y="694"/>
                  </a:cubicBezTo>
                  <a:cubicBezTo>
                    <a:pt x="0" y="1040"/>
                    <a:pt x="315" y="1355"/>
                    <a:pt x="662" y="1355"/>
                  </a:cubicBezTo>
                  <a:cubicBezTo>
                    <a:pt x="1040" y="1355"/>
                    <a:pt x="1355" y="1040"/>
                    <a:pt x="1355" y="694"/>
                  </a:cubicBezTo>
                  <a:cubicBezTo>
                    <a:pt x="1355" y="316"/>
                    <a:pt x="1040" y="1"/>
                    <a:pt x="662" y="1"/>
                  </a:cubicBezTo>
                  <a:close/>
                </a:path>
              </a:pathLst>
            </a:custGeom>
            <a:grpFill/>
            <a:ln>
              <a:noFill/>
            </a:ln>
          </p:spPr>
          <p:txBody>
            <a:bodyPr spcFirstLastPara="1" wrap="square" lIns="68569" tIns="68569" rIns="68569" bIns="68569" anchor="ctr" anchorCtr="0">
              <a:noAutofit/>
            </a:bodyPr>
            <a:lstStyle/>
            <a:p>
              <a:endParaRPr sz="1050"/>
            </a:p>
          </p:txBody>
        </p:sp>
        <p:sp>
          <p:nvSpPr>
            <p:cNvPr id="260" name="Google Shape;6927;p88"/>
            <p:cNvSpPr/>
            <p:nvPr/>
          </p:nvSpPr>
          <p:spPr>
            <a:xfrm>
              <a:off x="-34618200" y="3202500"/>
              <a:ext cx="137075" cy="135850"/>
            </a:xfrm>
            <a:custGeom>
              <a:avLst/>
              <a:gdLst/>
              <a:ahLst/>
              <a:cxnLst/>
              <a:rect l="l" t="t" r="r" b="b"/>
              <a:pathLst>
                <a:path w="5483" h="5434" extrusionOk="0">
                  <a:moveTo>
                    <a:pt x="2710" y="992"/>
                  </a:moveTo>
                  <a:cubicBezTo>
                    <a:pt x="2899" y="992"/>
                    <a:pt x="3057" y="1149"/>
                    <a:pt x="3057" y="1338"/>
                  </a:cubicBezTo>
                  <a:cubicBezTo>
                    <a:pt x="3057" y="1559"/>
                    <a:pt x="2899" y="1716"/>
                    <a:pt x="2710" y="1716"/>
                  </a:cubicBezTo>
                  <a:cubicBezTo>
                    <a:pt x="2521" y="1716"/>
                    <a:pt x="2364" y="1559"/>
                    <a:pt x="2364" y="1338"/>
                  </a:cubicBezTo>
                  <a:cubicBezTo>
                    <a:pt x="2395" y="1149"/>
                    <a:pt x="2553" y="992"/>
                    <a:pt x="2710" y="992"/>
                  </a:cubicBezTo>
                  <a:close/>
                  <a:moveTo>
                    <a:pt x="2742" y="2346"/>
                  </a:moveTo>
                  <a:cubicBezTo>
                    <a:pt x="2962" y="2346"/>
                    <a:pt x="3120" y="2504"/>
                    <a:pt x="3120" y="2693"/>
                  </a:cubicBezTo>
                  <a:lnTo>
                    <a:pt x="3120" y="4079"/>
                  </a:lnTo>
                  <a:cubicBezTo>
                    <a:pt x="3120" y="4268"/>
                    <a:pt x="2962" y="4426"/>
                    <a:pt x="2742" y="4426"/>
                  </a:cubicBezTo>
                  <a:cubicBezTo>
                    <a:pt x="2553" y="4426"/>
                    <a:pt x="2395" y="4268"/>
                    <a:pt x="2395" y="4079"/>
                  </a:cubicBezTo>
                  <a:lnTo>
                    <a:pt x="2395" y="2693"/>
                  </a:lnTo>
                  <a:cubicBezTo>
                    <a:pt x="2395" y="2504"/>
                    <a:pt x="2553" y="2346"/>
                    <a:pt x="2742" y="2346"/>
                  </a:cubicBezTo>
                  <a:close/>
                  <a:moveTo>
                    <a:pt x="2646" y="0"/>
                  </a:moveTo>
                  <a:cubicBezTo>
                    <a:pt x="1359" y="0"/>
                    <a:pt x="1" y="1099"/>
                    <a:pt x="1" y="2724"/>
                  </a:cubicBezTo>
                  <a:cubicBezTo>
                    <a:pt x="1" y="3197"/>
                    <a:pt x="127" y="3638"/>
                    <a:pt x="348" y="4016"/>
                  </a:cubicBezTo>
                  <a:lnTo>
                    <a:pt x="33" y="4961"/>
                  </a:lnTo>
                  <a:cubicBezTo>
                    <a:pt x="1" y="5087"/>
                    <a:pt x="33" y="5245"/>
                    <a:pt x="127" y="5339"/>
                  </a:cubicBezTo>
                  <a:cubicBezTo>
                    <a:pt x="167" y="5399"/>
                    <a:pt x="245" y="5421"/>
                    <a:pt x="329" y="5421"/>
                  </a:cubicBezTo>
                  <a:cubicBezTo>
                    <a:pt x="377" y="5421"/>
                    <a:pt x="427" y="5414"/>
                    <a:pt x="474" y="5402"/>
                  </a:cubicBezTo>
                  <a:lnTo>
                    <a:pt x="1419" y="5087"/>
                  </a:lnTo>
                  <a:cubicBezTo>
                    <a:pt x="1797" y="5339"/>
                    <a:pt x="2238" y="5434"/>
                    <a:pt x="2742" y="5434"/>
                  </a:cubicBezTo>
                  <a:cubicBezTo>
                    <a:pt x="4254" y="5434"/>
                    <a:pt x="5483" y="4237"/>
                    <a:pt x="5483" y="2724"/>
                  </a:cubicBezTo>
                  <a:cubicBezTo>
                    <a:pt x="5483" y="1275"/>
                    <a:pt x="4317" y="78"/>
                    <a:pt x="2899" y="15"/>
                  </a:cubicBezTo>
                  <a:cubicBezTo>
                    <a:pt x="2815" y="5"/>
                    <a:pt x="2731" y="0"/>
                    <a:pt x="2646" y="0"/>
                  </a:cubicBezTo>
                  <a:close/>
                </a:path>
              </a:pathLst>
            </a:custGeom>
            <a:grpFill/>
            <a:ln>
              <a:noFill/>
            </a:ln>
          </p:spPr>
          <p:txBody>
            <a:bodyPr spcFirstLastPara="1" wrap="square" lIns="68569" tIns="68569" rIns="68569" bIns="68569" anchor="ctr" anchorCtr="0">
              <a:noAutofit/>
            </a:bodyPr>
            <a:lstStyle/>
            <a:p>
              <a:endParaRPr sz="1050"/>
            </a:p>
          </p:txBody>
        </p:sp>
        <p:sp>
          <p:nvSpPr>
            <p:cNvPr id="261" name="Google Shape;6928;p88"/>
            <p:cNvSpPr/>
            <p:nvPr/>
          </p:nvSpPr>
          <p:spPr>
            <a:xfrm>
              <a:off x="-34755225" y="3440725"/>
              <a:ext cx="188250" cy="52800"/>
            </a:xfrm>
            <a:custGeom>
              <a:avLst/>
              <a:gdLst/>
              <a:ahLst/>
              <a:cxnLst/>
              <a:rect l="l" t="t" r="r" b="b"/>
              <a:pathLst>
                <a:path w="7530" h="2112" extrusionOk="0">
                  <a:moveTo>
                    <a:pt x="0" y="0"/>
                  </a:moveTo>
                  <a:lnTo>
                    <a:pt x="0" y="1071"/>
                  </a:lnTo>
                  <a:cubicBezTo>
                    <a:pt x="0" y="1670"/>
                    <a:pt x="473" y="2111"/>
                    <a:pt x="1040" y="2111"/>
                  </a:cubicBezTo>
                  <a:lnTo>
                    <a:pt x="6490" y="2111"/>
                  </a:lnTo>
                  <a:cubicBezTo>
                    <a:pt x="7057" y="2111"/>
                    <a:pt x="7530" y="1639"/>
                    <a:pt x="7530" y="1071"/>
                  </a:cubicBezTo>
                  <a:lnTo>
                    <a:pt x="7530" y="0"/>
                  </a:lnTo>
                  <a:close/>
                </a:path>
              </a:pathLst>
            </a:custGeom>
            <a:grpFill/>
            <a:ln>
              <a:noFill/>
            </a:ln>
          </p:spPr>
          <p:txBody>
            <a:bodyPr spcFirstLastPara="1" wrap="square" lIns="68569" tIns="68569" rIns="68569" bIns="68569" anchor="ctr" anchorCtr="0">
              <a:noAutofit/>
            </a:bodyPr>
            <a:lstStyle/>
            <a:p>
              <a:endParaRPr sz="1050"/>
            </a:p>
          </p:txBody>
        </p:sp>
        <p:sp>
          <p:nvSpPr>
            <p:cNvPr id="262" name="Google Shape;6929;p88"/>
            <p:cNvSpPr/>
            <p:nvPr/>
          </p:nvSpPr>
          <p:spPr>
            <a:xfrm>
              <a:off x="-34754450" y="3202075"/>
              <a:ext cx="153600" cy="33900"/>
            </a:xfrm>
            <a:custGeom>
              <a:avLst/>
              <a:gdLst/>
              <a:ahLst/>
              <a:cxnLst/>
              <a:rect l="l" t="t" r="r" b="b"/>
              <a:pathLst>
                <a:path w="6144" h="1356" extrusionOk="0">
                  <a:moveTo>
                    <a:pt x="1040" y="0"/>
                  </a:moveTo>
                  <a:cubicBezTo>
                    <a:pt x="473" y="0"/>
                    <a:pt x="1" y="473"/>
                    <a:pt x="1" y="1009"/>
                  </a:cubicBezTo>
                  <a:lnTo>
                    <a:pt x="1" y="1355"/>
                  </a:lnTo>
                  <a:lnTo>
                    <a:pt x="5104" y="1355"/>
                  </a:lnTo>
                  <a:cubicBezTo>
                    <a:pt x="5293" y="819"/>
                    <a:pt x="5672" y="347"/>
                    <a:pt x="6144" y="0"/>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314" name="Google Shape;6981;p88"/>
          <p:cNvGrpSpPr/>
          <p:nvPr/>
        </p:nvGrpSpPr>
        <p:grpSpPr>
          <a:xfrm>
            <a:off x="5515288" y="916567"/>
            <a:ext cx="456488" cy="451079"/>
            <a:chOff x="-34408675" y="3202075"/>
            <a:chExt cx="295375" cy="291875"/>
          </a:xfrm>
          <a:solidFill>
            <a:schemeClr val="bg1">
              <a:lumMod val="50000"/>
            </a:schemeClr>
          </a:solidFill>
        </p:grpSpPr>
        <p:sp>
          <p:nvSpPr>
            <p:cNvPr id="315" name="Google Shape;6982;p88"/>
            <p:cNvSpPr/>
            <p:nvPr/>
          </p:nvSpPr>
          <p:spPr>
            <a:xfrm>
              <a:off x="-34274775" y="3202075"/>
              <a:ext cx="161475" cy="161475"/>
            </a:xfrm>
            <a:custGeom>
              <a:avLst/>
              <a:gdLst/>
              <a:ahLst/>
              <a:cxnLst/>
              <a:rect l="l" t="t" r="r" b="b"/>
              <a:pathLst>
                <a:path w="6459" h="6459" extrusionOk="0">
                  <a:moveTo>
                    <a:pt x="3718" y="0"/>
                  </a:moveTo>
                  <a:cubicBezTo>
                    <a:pt x="3560" y="0"/>
                    <a:pt x="3434" y="63"/>
                    <a:pt x="3403" y="189"/>
                  </a:cubicBezTo>
                  <a:cubicBezTo>
                    <a:pt x="3340" y="315"/>
                    <a:pt x="3340" y="473"/>
                    <a:pt x="3466" y="536"/>
                  </a:cubicBezTo>
                  <a:lnTo>
                    <a:pt x="4190" y="1261"/>
                  </a:lnTo>
                  <a:lnTo>
                    <a:pt x="1260" y="4159"/>
                  </a:lnTo>
                  <a:lnTo>
                    <a:pt x="567" y="3466"/>
                  </a:lnTo>
                  <a:cubicBezTo>
                    <a:pt x="496" y="3395"/>
                    <a:pt x="390" y="3360"/>
                    <a:pt x="288" y="3360"/>
                  </a:cubicBezTo>
                  <a:cubicBezTo>
                    <a:pt x="254" y="3360"/>
                    <a:pt x="221" y="3363"/>
                    <a:pt x="189" y="3371"/>
                  </a:cubicBezTo>
                  <a:cubicBezTo>
                    <a:pt x="95" y="3403"/>
                    <a:pt x="0" y="3560"/>
                    <a:pt x="0" y="3686"/>
                  </a:cubicBezTo>
                  <a:lnTo>
                    <a:pt x="0" y="6081"/>
                  </a:lnTo>
                  <a:cubicBezTo>
                    <a:pt x="0" y="6301"/>
                    <a:pt x="158" y="6459"/>
                    <a:pt x="347" y="6459"/>
                  </a:cubicBezTo>
                  <a:lnTo>
                    <a:pt x="2773" y="6459"/>
                  </a:lnTo>
                  <a:cubicBezTo>
                    <a:pt x="2930" y="6459"/>
                    <a:pt x="3025" y="6364"/>
                    <a:pt x="3088" y="6238"/>
                  </a:cubicBezTo>
                  <a:cubicBezTo>
                    <a:pt x="3119" y="6144"/>
                    <a:pt x="3119" y="5986"/>
                    <a:pt x="2993" y="5892"/>
                  </a:cubicBezTo>
                  <a:lnTo>
                    <a:pt x="2300" y="5199"/>
                  </a:lnTo>
                  <a:lnTo>
                    <a:pt x="5198" y="2269"/>
                  </a:lnTo>
                  <a:lnTo>
                    <a:pt x="5923" y="2993"/>
                  </a:lnTo>
                  <a:cubicBezTo>
                    <a:pt x="5969" y="3039"/>
                    <a:pt x="6066" y="3069"/>
                    <a:pt x="6164" y="3069"/>
                  </a:cubicBezTo>
                  <a:cubicBezTo>
                    <a:pt x="6200" y="3069"/>
                    <a:pt x="6236" y="3065"/>
                    <a:pt x="6270" y="3056"/>
                  </a:cubicBezTo>
                  <a:cubicBezTo>
                    <a:pt x="6396" y="3025"/>
                    <a:pt x="6459" y="2867"/>
                    <a:pt x="6459" y="2741"/>
                  </a:cubicBezTo>
                  <a:lnTo>
                    <a:pt x="6459" y="347"/>
                  </a:lnTo>
                  <a:cubicBezTo>
                    <a:pt x="6459" y="158"/>
                    <a:pt x="6301" y="0"/>
                    <a:pt x="6112" y="0"/>
                  </a:cubicBezTo>
                  <a:close/>
                </a:path>
              </a:pathLst>
            </a:custGeom>
            <a:grpFill/>
            <a:ln>
              <a:noFill/>
            </a:ln>
          </p:spPr>
          <p:txBody>
            <a:bodyPr spcFirstLastPara="1" wrap="square" lIns="68569" tIns="68569" rIns="68569" bIns="68569" anchor="ctr" anchorCtr="0">
              <a:noAutofit/>
            </a:bodyPr>
            <a:lstStyle/>
            <a:p>
              <a:endParaRPr sz="1050"/>
            </a:p>
          </p:txBody>
        </p:sp>
        <p:sp>
          <p:nvSpPr>
            <p:cNvPr id="316" name="Google Shape;6983;p88"/>
            <p:cNvSpPr/>
            <p:nvPr/>
          </p:nvSpPr>
          <p:spPr>
            <a:xfrm>
              <a:off x="-34378750" y="3263175"/>
              <a:ext cx="76425" cy="73600"/>
            </a:xfrm>
            <a:custGeom>
              <a:avLst/>
              <a:gdLst/>
              <a:ahLst/>
              <a:cxnLst/>
              <a:rect l="l" t="t" r="r" b="b"/>
              <a:pathLst>
                <a:path w="3057" h="2944" extrusionOk="0">
                  <a:moveTo>
                    <a:pt x="970" y="1"/>
                  </a:moveTo>
                  <a:cubicBezTo>
                    <a:pt x="685" y="1"/>
                    <a:pt x="405" y="114"/>
                    <a:pt x="221" y="297"/>
                  </a:cubicBezTo>
                  <a:lnTo>
                    <a:pt x="1" y="549"/>
                  </a:lnTo>
                  <a:lnTo>
                    <a:pt x="2395" y="2944"/>
                  </a:lnTo>
                  <a:lnTo>
                    <a:pt x="2678" y="2755"/>
                  </a:lnTo>
                  <a:cubicBezTo>
                    <a:pt x="3056" y="2345"/>
                    <a:pt x="3056" y="1683"/>
                    <a:pt x="2678" y="1274"/>
                  </a:cubicBezTo>
                  <a:lnTo>
                    <a:pt x="1670" y="297"/>
                  </a:lnTo>
                  <a:cubicBezTo>
                    <a:pt x="1478" y="90"/>
                    <a:pt x="1222" y="1"/>
                    <a:pt x="970" y="1"/>
                  </a:cubicBezTo>
                  <a:close/>
                </a:path>
              </a:pathLst>
            </a:custGeom>
            <a:grpFill/>
            <a:ln>
              <a:noFill/>
            </a:ln>
          </p:spPr>
          <p:txBody>
            <a:bodyPr spcFirstLastPara="1" wrap="square" lIns="68569" tIns="68569" rIns="68569" bIns="68569" anchor="ctr" anchorCtr="0">
              <a:noAutofit/>
            </a:bodyPr>
            <a:lstStyle/>
            <a:p>
              <a:endParaRPr sz="1050"/>
            </a:p>
          </p:txBody>
        </p:sp>
        <p:sp>
          <p:nvSpPr>
            <p:cNvPr id="317" name="Google Shape;6984;p88"/>
            <p:cNvSpPr/>
            <p:nvPr/>
          </p:nvSpPr>
          <p:spPr>
            <a:xfrm>
              <a:off x="-34250375" y="3392300"/>
              <a:ext cx="77225" cy="74425"/>
            </a:xfrm>
            <a:custGeom>
              <a:avLst/>
              <a:gdLst/>
              <a:ahLst/>
              <a:cxnLst/>
              <a:rect l="l" t="t" r="r" b="b"/>
              <a:pathLst>
                <a:path w="3089" h="2977" extrusionOk="0">
                  <a:moveTo>
                    <a:pt x="999" y="0"/>
                  </a:moveTo>
                  <a:cubicBezTo>
                    <a:pt x="787" y="0"/>
                    <a:pt x="577" y="66"/>
                    <a:pt x="410" y="205"/>
                  </a:cubicBezTo>
                  <a:cubicBezTo>
                    <a:pt x="379" y="205"/>
                    <a:pt x="316" y="268"/>
                    <a:pt x="284" y="299"/>
                  </a:cubicBezTo>
                  <a:lnTo>
                    <a:pt x="1" y="583"/>
                  </a:lnTo>
                  <a:lnTo>
                    <a:pt x="2427" y="2977"/>
                  </a:lnTo>
                  <a:lnTo>
                    <a:pt x="2679" y="2693"/>
                  </a:lnTo>
                  <a:cubicBezTo>
                    <a:pt x="3088" y="2315"/>
                    <a:pt x="3088" y="1622"/>
                    <a:pt x="2679" y="1244"/>
                  </a:cubicBezTo>
                  <a:lnTo>
                    <a:pt x="1734" y="299"/>
                  </a:lnTo>
                  <a:cubicBezTo>
                    <a:pt x="1540" y="105"/>
                    <a:pt x="1267" y="0"/>
                    <a:pt x="999" y="0"/>
                  </a:cubicBezTo>
                  <a:close/>
                </a:path>
              </a:pathLst>
            </a:custGeom>
            <a:grpFill/>
            <a:ln>
              <a:noFill/>
            </a:ln>
          </p:spPr>
          <p:txBody>
            <a:bodyPr spcFirstLastPara="1" wrap="square" lIns="68569" tIns="68569" rIns="68569" bIns="68569" anchor="ctr" anchorCtr="0">
              <a:noAutofit/>
            </a:bodyPr>
            <a:lstStyle/>
            <a:p>
              <a:endParaRPr sz="1050"/>
            </a:p>
          </p:txBody>
        </p:sp>
        <p:sp>
          <p:nvSpPr>
            <p:cNvPr id="318" name="Google Shape;6985;p88"/>
            <p:cNvSpPr/>
            <p:nvPr/>
          </p:nvSpPr>
          <p:spPr>
            <a:xfrm>
              <a:off x="-34408675" y="3290275"/>
              <a:ext cx="207150" cy="203675"/>
            </a:xfrm>
            <a:custGeom>
              <a:avLst/>
              <a:gdLst/>
              <a:ahLst/>
              <a:cxnLst/>
              <a:rect l="l" t="t" r="r" b="b"/>
              <a:pathLst>
                <a:path w="8286" h="8147" extrusionOk="0">
                  <a:moveTo>
                    <a:pt x="725" y="1"/>
                  </a:moveTo>
                  <a:cubicBezTo>
                    <a:pt x="95" y="631"/>
                    <a:pt x="0" y="1387"/>
                    <a:pt x="284" y="2017"/>
                  </a:cubicBezTo>
                  <a:cubicBezTo>
                    <a:pt x="1387" y="4223"/>
                    <a:pt x="3938" y="6774"/>
                    <a:pt x="6270" y="7972"/>
                  </a:cubicBezTo>
                  <a:cubicBezTo>
                    <a:pt x="6499" y="8086"/>
                    <a:pt x="6745" y="8147"/>
                    <a:pt x="6996" y="8147"/>
                  </a:cubicBezTo>
                  <a:cubicBezTo>
                    <a:pt x="7434" y="8147"/>
                    <a:pt x="7886" y="7963"/>
                    <a:pt x="8286" y="7562"/>
                  </a:cubicBezTo>
                  <a:lnTo>
                    <a:pt x="725" y="1"/>
                  </a:lnTo>
                  <a:close/>
                </a:path>
              </a:pathLst>
            </a:custGeom>
            <a:grpFill/>
            <a:ln>
              <a:noFill/>
            </a:ln>
          </p:spPr>
          <p:txBody>
            <a:bodyPr spcFirstLastPara="1" wrap="square" lIns="68569" tIns="68569" rIns="68569" bIns="68569" anchor="ctr" anchorCtr="0">
              <a:noAutofit/>
            </a:bodyPr>
            <a:lstStyle/>
            <a:p>
              <a:endParaRPr sz="1050"/>
            </a:p>
          </p:txBody>
        </p:sp>
      </p:grpSp>
      <p:grpSp>
        <p:nvGrpSpPr>
          <p:cNvPr id="348" name="Google Shape;7015;p88"/>
          <p:cNvGrpSpPr/>
          <p:nvPr/>
        </p:nvGrpSpPr>
        <p:grpSpPr>
          <a:xfrm>
            <a:off x="8170801" y="1679595"/>
            <a:ext cx="498608" cy="496390"/>
            <a:chOff x="-30735200" y="3552550"/>
            <a:chExt cx="292225" cy="290925"/>
          </a:xfrm>
          <a:solidFill>
            <a:schemeClr val="bg1">
              <a:lumMod val="50000"/>
            </a:schemeClr>
          </a:solidFill>
        </p:grpSpPr>
        <p:sp>
          <p:nvSpPr>
            <p:cNvPr id="349" name="Google Shape;7016;p88"/>
            <p:cNvSpPr/>
            <p:nvPr/>
          </p:nvSpPr>
          <p:spPr>
            <a:xfrm>
              <a:off x="-30613900" y="3655750"/>
              <a:ext cx="170925" cy="187725"/>
            </a:xfrm>
            <a:custGeom>
              <a:avLst/>
              <a:gdLst/>
              <a:ahLst/>
              <a:cxnLst/>
              <a:rect l="l" t="t" r="r" b="b"/>
              <a:pathLst>
                <a:path w="6837" h="7509" extrusionOk="0">
                  <a:moveTo>
                    <a:pt x="5120" y="2079"/>
                  </a:moveTo>
                  <a:cubicBezTo>
                    <a:pt x="5206" y="2079"/>
                    <a:pt x="5293" y="2111"/>
                    <a:pt x="5356" y="2174"/>
                  </a:cubicBezTo>
                  <a:cubicBezTo>
                    <a:pt x="5451" y="2268"/>
                    <a:pt x="5451" y="2458"/>
                    <a:pt x="5356" y="2647"/>
                  </a:cubicBezTo>
                  <a:lnTo>
                    <a:pt x="3308" y="4694"/>
                  </a:lnTo>
                  <a:cubicBezTo>
                    <a:pt x="3214" y="4757"/>
                    <a:pt x="3151" y="4789"/>
                    <a:pt x="3056" y="4789"/>
                  </a:cubicBezTo>
                  <a:cubicBezTo>
                    <a:pt x="2993" y="4789"/>
                    <a:pt x="2899" y="4757"/>
                    <a:pt x="2836" y="4694"/>
                  </a:cubicBezTo>
                  <a:lnTo>
                    <a:pt x="2174" y="4001"/>
                  </a:lnTo>
                  <a:cubicBezTo>
                    <a:pt x="2048" y="3907"/>
                    <a:pt x="2048" y="3655"/>
                    <a:pt x="2174" y="3529"/>
                  </a:cubicBezTo>
                  <a:cubicBezTo>
                    <a:pt x="2221" y="3481"/>
                    <a:pt x="2308" y="3458"/>
                    <a:pt x="2399" y="3458"/>
                  </a:cubicBezTo>
                  <a:cubicBezTo>
                    <a:pt x="2489" y="3458"/>
                    <a:pt x="2584" y="3481"/>
                    <a:pt x="2647" y="3529"/>
                  </a:cubicBezTo>
                  <a:lnTo>
                    <a:pt x="3056" y="3970"/>
                  </a:lnTo>
                  <a:lnTo>
                    <a:pt x="4883" y="2174"/>
                  </a:lnTo>
                  <a:cubicBezTo>
                    <a:pt x="4946" y="2111"/>
                    <a:pt x="5033" y="2079"/>
                    <a:pt x="5120" y="2079"/>
                  </a:cubicBezTo>
                  <a:close/>
                  <a:moveTo>
                    <a:pt x="1701" y="0"/>
                  </a:moveTo>
                  <a:cubicBezTo>
                    <a:pt x="725" y="0"/>
                    <a:pt x="0" y="756"/>
                    <a:pt x="0" y="1701"/>
                  </a:cubicBezTo>
                  <a:lnTo>
                    <a:pt x="0" y="4411"/>
                  </a:lnTo>
                  <a:cubicBezTo>
                    <a:pt x="0" y="5356"/>
                    <a:pt x="725" y="6112"/>
                    <a:pt x="1701" y="6112"/>
                  </a:cubicBezTo>
                  <a:lnTo>
                    <a:pt x="2048" y="6112"/>
                  </a:lnTo>
                  <a:lnTo>
                    <a:pt x="2048" y="7152"/>
                  </a:lnTo>
                  <a:cubicBezTo>
                    <a:pt x="2048" y="7309"/>
                    <a:pt x="2111" y="7435"/>
                    <a:pt x="2237" y="7467"/>
                  </a:cubicBezTo>
                  <a:cubicBezTo>
                    <a:pt x="2289" y="7493"/>
                    <a:pt x="2347" y="7508"/>
                    <a:pt x="2401" y="7508"/>
                  </a:cubicBezTo>
                  <a:cubicBezTo>
                    <a:pt x="2477" y="7508"/>
                    <a:pt x="2547" y="7478"/>
                    <a:pt x="2584" y="7404"/>
                  </a:cubicBezTo>
                  <a:lnTo>
                    <a:pt x="3844" y="6112"/>
                  </a:lnTo>
                  <a:lnTo>
                    <a:pt x="5073" y="6112"/>
                  </a:lnTo>
                  <a:cubicBezTo>
                    <a:pt x="6018" y="6112"/>
                    <a:pt x="6805" y="5356"/>
                    <a:pt x="6805" y="4411"/>
                  </a:cubicBezTo>
                  <a:lnTo>
                    <a:pt x="6805" y="1701"/>
                  </a:lnTo>
                  <a:cubicBezTo>
                    <a:pt x="6837" y="756"/>
                    <a:pt x="6049" y="0"/>
                    <a:pt x="5104" y="0"/>
                  </a:cubicBezTo>
                  <a:close/>
                </a:path>
              </a:pathLst>
            </a:custGeom>
            <a:grpFill/>
            <a:ln>
              <a:noFill/>
            </a:ln>
          </p:spPr>
          <p:txBody>
            <a:bodyPr spcFirstLastPara="1" wrap="square" lIns="68569" tIns="68569" rIns="68569" bIns="68569" anchor="ctr" anchorCtr="0">
              <a:noAutofit/>
            </a:bodyPr>
            <a:lstStyle/>
            <a:p>
              <a:endParaRPr sz="1050"/>
            </a:p>
          </p:txBody>
        </p:sp>
        <p:sp>
          <p:nvSpPr>
            <p:cNvPr id="350" name="Google Shape;7017;p88"/>
            <p:cNvSpPr/>
            <p:nvPr/>
          </p:nvSpPr>
          <p:spPr>
            <a:xfrm>
              <a:off x="-30735200" y="3552550"/>
              <a:ext cx="188275" cy="205075"/>
            </a:xfrm>
            <a:custGeom>
              <a:avLst/>
              <a:gdLst/>
              <a:ahLst/>
              <a:cxnLst/>
              <a:rect l="l" t="t" r="r" b="b"/>
              <a:pathLst>
                <a:path w="7531" h="8203" extrusionOk="0">
                  <a:moveTo>
                    <a:pt x="3781" y="1356"/>
                  </a:moveTo>
                  <a:cubicBezTo>
                    <a:pt x="4317" y="1356"/>
                    <a:pt x="4789" y="1828"/>
                    <a:pt x="4789" y="2395"/>
                  </a:cubicBezTo>
                  <a:cubicBezTo>
                    <a:pt x="4789" y="2710"/>
                    <a:pt x="4632" y="3025"/>
                    <a:pt x="4411" y="3214"/>
                  </a:cubicBezTo>
                  <a:cubicBezTo>
                    <a:pt x="4254" y="3341"/>
                    <a:pt x="4128" y="3530"/>
                    <a:pt x="4128" y="3782"/>
                  </a:cubicBezTo>
                  <a:cubicBezTo>
                    <a:pt x="4128" y="3971"/>
                    <a:pt x="3970" y="4128"/>
                    <a:pt x="3781" y="4128"/>
                  </a:cubicBezTo>
                  <a:cubicBezTo>
                    <a:pt x="3592" y="4128"/>
                    <a:pt x="3434" y="3971"/>
                    <a:pt x="3434" y="3782"/>
                  </a:cubicBezTo>
                  <a:cubicBezTo>
                    <a:pt x="3434" y="3341"/>
                    <a:pt x="3624" y="2931"/>
                    <a:pt x="3970" y="2679"/>
                  </a:cubicBezTo>
                  <a:cubicBezTo>
                    <a:pt x="4065" y="2584"/>
                    <a:pt x="4096" y="2521"/>
                    <a:pt x="4096" y="2395"/>
                  </a:cubicBezTo>
                  <a:cubicBezTo>
                    <a:pt x="4096" y="2206"/>
                    <a:pt x="3939" y="2049"/>
                    <a:pt x="3750" y="2049"/>
                  </a:cubicBezTo>
                  <a:cubicBezTo>
                    <a:pt x="3529" y="2049"/>
                    <a:pt x="3371" y="2206"/>
                    <a:pt x="3371" y="2395"/>
                  </a:cubicBezTo>
                  <a:cubicBezTo>
                    <a:pt x="3371" y="2584"/>
                    <a:pt x="3214" y="2742"/>
                    <a:pt x="3025" y="2742"/>
                  </a:cubicBezTo>
                  <a:cubicBezTo>
                    <a:pt x="2836" y="2742"/>
                    <a:pt x="2678" y="2584"/>
                    <a:pt x="2678" y="2395"/>
                  </a:cubicBezTo>
                  <a:cubicBezTo>
                    <a:pt x="2741" y="1828"/>
                    <a:pt x="3214" y="1356"/>
                    <a:pt x="3781" y="1356"/>
                  </a:cubicBezTo>
                  <a:close/>
                  <a:moveTo>
                    <a:pt x="3781" y="4758"/>
                  </a:moveTo>
                  <a:cubicBezTo>
                    <a:pt x="3970" y="4758"/>
                    <a:pt x="4128" y="4916"/>
                    <a:pt x="4128" y="5105"/>
                  </a:cubicBezTo>
                  <a:cubicBezTo>
                    <a:pt x="4128" y="5294"/>
                    <a:pt x="3970" y="5451"/>
                    <a:pt x="3781" y="5451"/>
                  </a:cubicBezTo>
                  <a:cubicBezTo>
                    <a:pt x="3592" y="5451"/>
                    <a:pt x="3434" y="5294"/>
                    <a:pt x="3434" y="5105"/>
                  </a:cubicBezTo>
                  <a:cubicBezTo>
                    <a:pt x="3434" y="4916"/>
                    <a:pt x="3592" y="4758"/>
                    <a:pt x="3781" y="4758"/>
                  </a:cubicBezTo>
                  <a:close/>
                  <a:moveTo>
                    <a:pt x="1733" y="1"/>
                  </a:moveTo>
                  <a:cubicBezTo>
                    <a:pt x="788" y="1"/>
                    <a:pt x="0" y="789"/>
                    <a:pt x="0" y="1734"/>
                  </a:cubicBezTo>
                  <a:lnTo>
                    <a:pt x="0" y="5136"/>
                  </a:lnTo>
                  <a:cubicBezTo>
                    <a:pt x="0" y="5987"/>
                    <a:pt x="631" y="6649"/>
                    <a:pt x="1418" y="6806"/>
                  </a:cubicBezTo>
                  <a:lnTo>
                    <a:pt x="1418" y="7846"/>
                  </a:lnTo>
                  <a:cubicBezTo>
                    <a:pt x="1418" y="8003"/>
                    <a:pt x="1481" y="8129"/>
                    <a:pt x="1607" y="8161"/>
                  </a:cubicBezTo>
                  <a:cubicBezTo>
                    <a:pt x="1659" y="8187"/>
                    <a:pt x="1717" y="8202"/>
                    <a:pt x="1771" y="8202"/>
                  </a:cubicBezTo>
                  <a:cubicBezTo>
                    <a:pt x="1848" y="8202"/>
                    <a:pt x="1917" y="8172"/>
                    <a:pt x="1954" y="8098"/>
                  </a:cubicBezTo>
                  <a:lnTo>
                    <a:pt x="3214" y="6838"/>
                  </a:lnTo>
                  <a:lnTo>
                    <a:pt x="4096" y="6838"/>
                  </a:lnTo>
                  <a:lnTo>
                    <a:pt x="4096" y="5798"/>
                  </a:lnTo>
                  <a:cubicBezTo>
                    <a:pt x="4096" y="4475"/>
                    <a:pt x="5167" y="3404"/>
                    <a:pt x="6490" y="3404"/>
                  </a:cubicBezTo>
                  <a:lnTo>
                    <a:pt x="7530" y="3404"/>
                  </a:lnTo>
                  <a:lnTo>
                    <a:pt x="7530" y="1734"/>
                  </a:lnTo>
                  <a:cubicBezTo>
                    <a:pt x="7530" y="789"/>
                    <a:pt x="6774" y="1"/>
                    <a:pt x="5829" y="1"/>
                  </a:cubicBezTo>
                  <a:close/>
                </a:path>
              </a:pathLst>
            </a:custGeom>
            <a:grpFill/>
            <a:ln>
              <a:noFill/>
            </a:ln>
          </p:spPr>
          <p:txBody>
            <a:bodyPr spcFirstLastPara="1" wrap="square" lIns="68569" tIns="68569" rIns="68569" bIns="68569" anchor="ctr" anchorCtr="0">
              <a:noAutofit/>
            </a:bodyPr>
            <a:lstStyle/>
            <a:p>
              <a:endParaRPr sz="1050"/>
            </a:p>
          </p:txBody>
        </p:sp>
      </p:grpSp>
      <p:sp>
        <p:nvSpPr>
          <p:cNvPr id="132" name="Google Shape;6799;p88"/>
          <p:cNvSpPr/>
          <p:nvPr/>
        </p:nvSpPr>
        <p:spPr>
          <a:xfrm>
            <a:off x="4346602" y="1707903"/>
            <a:ext cx="445214" cy="446398"/>
          </a:xfrm>
          <a:custGeom>
            <a:avLst/>
            <a:gdLst/>
            <a:ahLst/>
            <a:cxnLst/>
            <a:rect l="l" t="t" r="r" b="b"/>
            <a:pathLst>
              <a:path w="11658" h="11689" extrusionOk="0">
                <a:moveTo>
                  <a:pt x="7877" y="1386"/>
                </a:moveTo>
                <a:cubicBezTo>
                  <a:pt x="9232" y="1386"/>
                  <a:pt x="10303" y="2458"/>
                  <a:pt x="10303" y="3781"/>
                </a:cubicBezTo>
                <a:lnTo>
                  <a:pt x="10303" y="4883"/>
                </a:lnTo>
                <a:cubicBezTo>
                  <a:pt x="10240" y="4883"/>
                  <a:pt x="10209" y="4946"/>
                  <a:pt x="10177" y="4946"/>
                </a:cubicBezTo>
                <a:cubicBezTo>
                  <a:pt x="10019" y="4190"/>
                  <a:pt x="9704" y="3529"/>
                  <a:pt x="9200" y="2962"/>
                </a:cubicBezTo>
                <a:lnTo>
                  <a:pt x="7720" y="4442"/>
                </a:lnTo>
                <a:cubicBezTo>
                  <a:pt x="8192" y="5072"/>
                  <a:pt x="8318" y="5860"/>
                  <a:pt x="8098" y="6648"/>
                </a:cubicBezTo>
                <a:cubicBezTo>
                  <a:pt x="8003" y="6868"/>
                  <a:pt x="7877" y="7057"/>
                  <a:pt x="7720" y="7278"/>
                </a:cubicBezTo>
                <a:lnTo>
                  <a:pt x="9200" y="8727"/>
                </a:lnTo>
                <a:cubicBezTo>
                  <a:pt x="9673" y="8160"/>
                  <a:pt x="10019" y="7498"/>
                  <a:pt x="10177" y="6742"/>
                </a:cubicBezTo>
                <a:cubicBezTo>
                  <a:pt x="10209" y="6742"/>
                  <a:pt x="10240" y="6805"/>
                  <a:pt x="10303" y="6805"/>
                </a:cubicBezTo>
                <a:lnTo>
                  <a:pt x="10303" y="7908"/>
                </a:lnTo>
                <a:cubicBezTo>
                  <a:pt x="10303" y="9231"/>
                  <a:pt x="9232" y="10302"/>
                  <a:pt x="7877" y="10302"/>
                </a:cubicBezTo>
                <a:lnTo>
                  <a:pt x="6774" y="10302"/>
                </a:lnTo>
                <a:cubicBezTo>
                  <a:pt x="6774" y="10271"/>
                  <a:pt x="6743" y="10208"/>
                  <a:pt x="6743" y="10176"/>
                </a:cubicBezTo>
                <a:cubicBezTo>
                  <a:pt x="7499" y="10019"/>
                  <a:pt x="8161" y="9704"/>
                  <a:pt x="8728" y="9200"/>
                </a:cubicBezTo>
                <a:lnTo>
                  <a:pt x="7279" y="7750"/>
                </a:lnTo>
                <a:cubicBezTo>
                  <a:pt x="7058" y="7908"/>
                  <a:pt x="6869" y="8002"/>
                  <a:pt x="6648" y="8097"/>
                </a:cubicBezTo>
                <a:cubicBezTo>
                  <a:pt x="6365" y="8160"/>
                  <a:pt x="6081" y="8223"/>
                  <a:pt x="5861" y="8223"/>
                </a:cubicBezTo>
                <a:cubicBezTo>
                  <a:pt x="5325" y="8223"/>
                  <a:pt x="4821" y="8065"/>
                  <a:pt x="4443" y="7750"/>
                </a:cubicBezTo>
                <a:lnTo>
                  <a:pt x="2962" y="9200"/>
                </a:lnTo>
                <a:cubicBezTo>
                  <a:pt x="3529" y="9672"/>
                  <a:pt x="4191" y="10019"/>
                  <a:pt x="4947" y="10176"/>
                </a:cubicBezTo>
                <a:cubicBezTo>
                  <a:pt x="4947" y="10208"/>
                  <a:pt x="4916" y="10271"/>
                  <a:pt x="4916" y="10302"/>
                </a:cubicBezTo>
                <a:lnTo>
                  <a:pt x="3813" y="10302"/>
                </a:lnTo>
                <a:cubicBezTo>
                  <a:pt x="2458" y="10302"/>
                  <a:pt x="1387" y="9231"/>
                  <a:pt x="1387" y="7908"/>
                </a:cubicBezTo>
                <a:lnTo>
                  <a:pt x="1387" y="6805"/>
                </a:lnTo>
                <a:cubicBezTo>
                  <a:pt x="1450" y="6805"/>
                  <a:pt x="1482" y="6742"/>
                  <a:pt x="1513" y="6742"/>
                </a:cubicBezTo>
                <a:cubicBezTo>
                  <a:pt x="1671" y="7498"/>
                  <a:pt x="1986" y="8160"/>
                  <a:pt x="2490" y="8727"/>
                </a:cubicBezTo>
                <a:lnTo>
                  <a:pt x="3971" y="7278"/>
                </a:lnTo>
                <a:cubicBezTo>
                  <a:pt x="3498" y="6648"/>
                  <a:pt x="3372" y="5860"/>
                  <a:pt x="3592" y="5072"/>
                </a:cubicBezTo>
                <a:cubicBezTo>
                  <a:pt x="3687" y="4820"/>
                  <a:pt x="3813" y="4631"/>
                  <a:pt x="3971" y="4442"/>
                </a:cubicBezTo>
                <a:lnTo>
                  <a:pt x="2490" y="2962"/>
                </a:lnTo>
                <a:cubicBezTo>
                  <a:pt x="2017" y="3529"/>
                  <a:pt x="1671" y="4190"/>
                  <a:pt x="1513" y="4946"/>
                </a:cubicBezTo>
                <a:cubicBezTo>
                  <a:pt x="1482" y="4946"/>
                  <a:pt x="1450" y="4883"/>
                  <a:pt x="1387" y="4883"/>
                </a:cubicBezTo>
                <a:lnTo>
                  <a:pt x="1387" y="3781"/>
                </a:lnTo>
                <a:cubicBezTo>
                  <a:pt x="1387" y="2458"/>
                  <a:pt x="2458" y="1386"/>
                  <a:pt x="3813" y="1386"/>
                </a:cubicBezTo>
                <a:lnTo>
                  <a:pt x="4916" y="1386"/>
                </a:lnTo>
                <a:cubicBezTo>
                  <a:pt x="4916" y="1418"/>
                  <a:pt x="4947" y="1481"/>
                  <a:pt x="4947" y="1512"/>
                </a:cubicBezTo>
                <a:cubicBezTo>
                  <a:pt x="4191" y="1670"/>
                  <a:pt x="3529" y="1985"/>
                  <a:pt x="2962" y="2489"/>
                </a:cubicBezTo>
                <a:lnTo>
                  <a:pt x="4443" y="3938"/>
                </a:lnTo>
                <a:cubicBezTo>
                  <a:pt x="4632" y="3781"/>
                  <a:pt x="4821" y="3686"/>
                  <a:pt x="5073" y="3592"/>
                </a:cubicBezTo>
                <a:cubicBezTo>
                  <a:pt x="5339" y="3496"/>
                  <a:pt x="5605" y="3451"/>
                  <a:pt x="5865" y="3451"/>
                </a:cubicBezTo>
                <a:cubicBezTo>
                  <a:pt x="6375" y="3451"/>
                  <a:pt x="6861" y="3625"/>
                  <a:pt x="7279" y="3938"/>
                </a:cubicBezTo>
                <a:lnTo>
                  <a:pt x="8728" y="2489"/>
                </a:lnTo>
                <a:cubicBezTo>
                  <a:pt x="8161" y="2016"/>
                  <a:pt x="7499" y="1670"/>
                  <a:pt x="6743" y="1512"/>
                </a:cubicBezTo>
                <a:cubicBezTo>
                  <a:pt x="6743" y="1481"/>
                  <a:pt x="6774" y="1418"/>
                  <a:pt x="6774" y="1386"/>
                </a:cubicBezTo>
                <a:close/>
                <a:moveTo>
                  <a:pt x="5829" y="0"/>
                </a:moveTo>
                <a:cubicBezTo>
                  <a:pt x="5420" y="0"/>
                  <a:pt x="5010" y="315"/>
                  <a:pt x="4884" y="725"/>
                </a:cubicBezTo>
                <a:lnTo>
                  <a:pt x="3782" y="725"/>
                </a:lnTo>
                <a:cubicBezTo>
                  <a:pt x="2112" y="725"/>
                  <a:pt x="726" y="2111"/>
                  <a:pt x="726" y="3781"/>
                </a:cubicBezTo>
                <a:lnTo>
                  <a:pt x="726" y="4883"/>
                </a:lnTo>
                <a:cubicBezTo>
                  <a:pt x="316" y="5041"/>
                  <a:pt x="1" y="5419"/>
                  <a:pt x="1" y="5829"/>
                </a:cubicBezTo>
                <a:cubicBezTo>
                  <a:pt x="1" y="6270"/>
                  <a:pt x="316" y="6679"/>
                  <a:pt x="726" y="6774"/>
                </a:cubicBezTo>
                <a:lnTo>
                  <a:pt x="726" y="7876"/>
                </a:lnTo>
                <a:cubicBezTo>
                  <a:pt x="726" y="9578"/>
                  <a:pt x="2112" y="10964"/>
                  <a:pt x="3782" y="10964"/>
                </a:cubicBezTo>
                <a:lnTo>
                  <a:pt x="4884" y="10964"/>
                </a:lnTo>
                <a:cubicBezTo>
                  <a:pt x="5042" y="11342"/>
                  <a:pt x="5420" y="11688"/>
                  <a:pt x="5829" y="11688"/>
                </a:cubicBezTo>
                <a:cubicBezTo>
                  <a:pt x="6270" y="11688"/>
                  <a:pt x="6680" y="11342"/>
                  <a:pt x="6774" y="10964"/>
                </a:cubicBezTo>
                <a:lnTo>
                  <a:pt x="7877" y="10964"/>
                </a:lnTo>
                <a:cubicBezTo>
                  <a:pt x="9578" y="10964"/>
                  <a:pt x="10965" y="9578"/>
                  <a:pt x="10965" y="7876"/>
                </a:cubicBezTo>
                <a:lnTo>
                  <a:pt x="10965" y="6774"/>
                </a:lnTo>
                <a:cubicBezTo>
                  <a:pt x="11343" y="6616"/>
                  <a:pt x="11658" y="6270"/>
                  <a:pt x="11658" y="5829"/>
                </a:cubicBezTo>
                <a:cubicBezTo>
                  <a:pt x="11658" y="5419"/>
                  <a:pt x="11343" y="5072"/>
                  <a:pt x="10965" y="4883"/>
                </a:cubicBezTo>
                <a:lnTo>
                  <a:pt x="10965" y="3781"/>
                </a:lnTo>
                <a:cubicBezTo>
                  <a:pt x="10965" y="2111"/>
                  <a:pt x="9578" y="725"/>
                  <a:pt x="7877" y="725"/>
                </a:cubicBezTo>
                <a:lnTo>
                  <a:pt x="6774" y="725"/>
                </a:lnTo>
                <a:cubicBezTo>
                  <a:pt x="6617" y="315"/>
                  <a:pt x="6270" y="0"/>
                  <a:pt x="5829" y="0"/>
                </a:cubicBezTo>
                <a:close/>
              </a:path>
            </a:pathLst>
          </a:custGeom>
          <a:solidFill>
            <a:schemeClr val="bg1">
              <a:lumMod val="50000"/>
            </a:schemeClr>
          </a:solidFill>
          <a:ln>
            <a:noFill/>
          </a:ln>
        </p:spPr>
        <p:txBody>
          <a:bodyPr spcFirstLastPara="1" wrap="square" lIns="68569" tIns="68569" rIns="68569" bIns="68569" anchor="ctr" anchorCtr="0">
            <a:noAutofit/>
          </a:bodyPr>
          <a:lstStyle/>
          <a:p>
            <a:endParaRPr sz="1050"/>
          </a:p>
        </p:txBody>
      </p:sp>
      <p:grpSp>
        <p:nvGrpSpPr>
          <p:cNvPr id="195" name="Google Shape;6862;p88"/>
          <p:cNvGrpSpPr/>
          <p:nvPr/>
        </p:nvGrpSpPr>
        <p:grpSpPr>
          <a:xfrm>
            <a:off x="4907684" y="1706391"/>
            <a:ext cx="460833" cy="449225"/>
            <a:chOff x="-31817400" y="3910025"/>
            <a:chExt cx="301675" cy="294075"/>
          </a:xfrm>
          <a:solidFill>
            <a:schemeClr val="bg1">
              <a:lumMod val="50000"/>
            </a:schemeClr>
          </a:solidFill>
        </p:grpSpPr>
        <p:sp>
          <p:nvSpPr>
            <p:cNvPr id="196" name="Google Shape;6863;p88"/>
            <p:cNvSpPr/>
            <p:nvPr/>
          </p:nvSpPr>
          <p:spPr>
            <a:xfrm>
              <a:off x="-31817400" y="3911550"/>
              <a:ext cx="301675" cy="292550"/>
            </a:xfrm>
            <a:custGeom>
              <a:avLst/>
              <a:gdLst/>
              <a:ahLst/>
              <a:cxnLst/>
              <a:rect l="l" t="t" r="r" b="b"/>
              <a:pathLst>
                <a:path w="12067" h="11702" extrusionOk="0">
                  <a:moveTo>
                    <a:pt x="2558" y="0"/>
                  </a:moveTo>
                  <a:cubicBezTo>
                    <a:pt x="2357" y="0"/>
                    <a:pt x="2155" y="24"/>
                    <a:pt x="1954" y="70"/>
                  </a:cubicBezTo>
                  <a:cubicBezTo>
                    <a:pt x="1828" y="102"/>
                    <a:pt x="1733" y="196"/>
                    <a:pt x="1702" y="322"/>
                  </a:cubicBezTo>
                  <a:cubicBezTo>
                    <a:pt x="1670" y="448"/>
                    <a:pt x="1702" y="543"/>
                    <a:pt x="1796" y="637"/>
                  </a:cubicBezTo>
                  <a:lnTo>
                    <a:pt x="2679" y="1551"/>
                  </a:lnTo>
                  <a:cubicBezTo>
                    <a:pt x="2962" y="1803"/>
                    <a:pt x="2962" y="2244"/>
                    <a:pt x="2679" y="2528"/>
                  </a:cubicBezTo>
                  <a:cubicBezTo>
                    <a:pt x="2553" y="2669"/>
                    <a:pt x="2379" y="2740"/>
                    <a:pt x="2202" y="2740"/>
                  </a:cubicBezTo>
                  <a:cubicBezTo>
                    <a:pt x="2025" y="2740"/>
                    <a:pt x="1844" y="2669"/>
                    <a:pt x="1702" y="2528"/>
                  </a:cubicBezTo>
                  <a:lnTo>
                    <a:pt x="788" y="1614"/>
                  </a:lnTo>
                  <a:cubicBezTo>
                    <a:pt x="744" y="1569"/>
                    <a:pt x="668" y="1525"/>
                    <a:pt x="582" y="1525"/>
                  </a:cubicBezTo>
                  <a:cubicBezTo>
                    <a:pt x="547" y="1525"/>
                    <a:pt x="510" y="1532"/>
                    <a:pt x="473" y="1551"/>
                  </a:cubicBezTo>
                  <a:cubicBezTo>
                    <a:pt x="347" y="1582"/>
                    <a:pt x="284" y="1645"/>
                    <a:pt x="253" y="1771"/>
                  </a:cubicBezTo>
                  <a:cubicBezTo>
                    <a:pt x="1" y="2591"/>
                    <a:pt x="253" y="3473"/>
                    <a:pt x="883" y="4103"/>
                  </a:cubicBezTo>
                  <a:cubicBezTo>
                    <a:pt x="1366" y="4494"/>
                    <a:pt x="1932" y="4750"/>
                    <a:pt x="2619" y="4750"/>
                  </a:cubicBezTo>
                  <a:cubicBezTo>
                    <a:pt x="2874" y="4750"/>
                    <a:pt x="3145" y="4715"/>
                    <a:pt x="3435" y="4638"/>
                  </a:cubicBezTo>
                  <a:lnTo>
                    <a:pt x="7247" y="8482"/>
                  </a:lnTo>
                  <a:cubicBezTo>
                    <a:pt x="6963" y="9522"/>
                    <a:pt x="7215" y="10372"/>
                    <a:pt x="7814" y="10971"/>
                  </a:cubicBezTo>
                  <a:cubicBezTo>
                    <a:pt x="8291" y="11472"/>
                    <a:pt x="8895" y="11702"/>
                    <a:pt x="9516" y="11702"/>
                  </a:cubicBezTo>
                  <a:cubicBezTo>
                    <a:pt x="9714" y="11702"/>
                    <a:pt x="9915" y="11678"/>
                    <a:pt x="10114" y="11632"/>
                  </a:cubicBezTo>
                  <a:cubicBezTo>
                    <a:pt x="10240" y="11569"/>
                    <a:pt x="10334" y="11506"/>
                    <a:pt x="10366" y="11380"/>
                  </a:cubicBezTo>
                  <a:cubicBezTo>
                    <a:pt x="10397" y="11254"/>
                    <a:pt x="10366" y="11128"/>
                    <a:pt x="10271" y="11065"/>
                  </a:cubicBezTo>
                  <a:lnTo>
                    <a:pt x="9389" y="10152"/>
                  </a:lnTo>
                  <a:cubicBezTo>
                    <a:pt x="9106" y="9868"/>
                    <a:pt x="9106" y="9459"/>
                    <a:pt x="9389" y="9175"/>
                  </a:cubicBezTo>
                  <a:cubicBezTo>
                    <a:pt x="9515" y="9033"/>
                    <a:pt x="9688" y="8962"/>
                    <a:pt x="9866" y="8962"/>
                  </a:cubicBezTo>
                  <a:cubicBezTo>
                    <a:pt x="10043" y="8962"/>
                    <a:pt x="10224" y="9033"/>
                    <a:pt x="10366" y="9175"/>
                  </a:cubicBezTo>
                  <a:lnTo>
                    <a:pt x="11279" y="10089"/>
                  </a:lnTo>
                  <a:cubicBezTo>
                    <a:pt x="11326" y="10135"/>
                    <a:pt x="11405" y="10164"/>
                    <a:pt x="11494" y="10164"/>
                  </a:cubicBezTo>
                  <a:cubicBezTo>
                    <a:pt x="11527" y="10164"/>
                    <a:pt x="11561" y="10160"/>
                    <a:pt x="11594" y="10152"/>
                  </a:cubicBezTo>
                  <a:cubicBezTo>
                    <a:pt x="11720" y="10120"/>
                    <a:pt x="11783" y="10026"/>
                    <a:pt x="11815" y="9931"/>
                  </a:cubicBezTo>
                  <a:cubicBezTo>
                    <a:pt x="12067" y="9081"/>
                    <a:pt x="11815" y="8230"/>
                    <a:pt x="11185" y="7600"/>
                  </a:cubicBezTo>
                  <a:cubicBezTo>
                    <a:pt x="10778" y="7170"/>
                    <a:pt x="10224" y="6903"/>
                    <a:pt x="9537" y="6903"/>
                  </a:cubicBezTo>
                  <a:cubicBezTo>
                    <a:pt x="9266" y="6903"/>
                    <a:pt x="8975" y="6944"/>
                    <a:pt x="8665" y="7033"/>
                  </a:cubicBezTo>
                  <a:lnTo>
                    <a:pt x="4852" y="3221"/>
                  </a:lnTo>
                  <a:lnTo>
                    <a:pt x="4884" y="3032"/>
                  </a:lnTo>
                  <a:cubicBezTo>
                    <a:pt x="5136" y="2213"/>
                    <a:pt x="4884" y="1330"/>
                    <a:pt x="4254" y="700"/>
                  </a:cubicBezTo>
                  <a:cubicBezTo>
                    <a:pt x="3778" y="225"/>
                    <a:pt x="3177" y="0"/>
                    <a:pt x="2558" y="0"/>
                  </a:cubicBezTo>
                  <a:close/>
                </a:path>
              </a:pathLst>
            </a:custGeom>
            <a:grpFill/>
            <a:ln>
              <a:noFill/>
            </a:ln>
          </p:spPr>
          <p:txBody>
            <a:bodyPr spcFirstLastPara="1" wrap="square" lIns="68569" tIns="68569" rIns="68569" bIns="68569" anchor="ctr" anchorCtr="0">
              <a:noAutofit/>
            </a:bodyPr>
            <a:lstStyle/>
            <a:p>
              <a:endParaRPr sz="1050"/>
            </a:p>
          </p:txBody>
        </p:sp>
        <p:sp>
          <p:nvSpPr>
            <p:cNvPr id="197" name="Google Shape;6864;p88"/>
            <p:cNvSpPr/>
            <p:nvPr/>
          </p:nvSpPr>
          <p:spPr>
            <a:xfrm>
              <a:off x="-31816600" y="4062950"/>
              <a:ext cx="144150" cy="140600"/>
            </a:xfrm>
            <a:custGeom>
              <a:avLst/>
              <a:gdLst/>
              <a:ahLst/>
              <a:cxnLst/>
              <a:rect l="l" t="t" r="r" b="b"/>
              <a:pathLst>
                <a:path w="5766" h="5624" extrusionOk="0">
                  <a:moveTo>
                    <a:pt x="4080" y="1504"/>
                  </a:moveTo>
                  <a:cubicBezTo>
                    <a:pt x="4167" y="1504"/>
                    <a:pt x="4253" y="1528"/>
                    <a:pt x="4316" y="1575"/>
                  </a:cubicBezTo>
                  <a:cubicBezTo>
                    <a:pt x="4442" y="1701"/>
                    <a:pt x="4442" y="1953"/>
                    <a:pt x="4316" y="2048"/>
                  </a:cubicBezTo>
                  <a:lnTo>
                    <a:pt x="2205" y="4159"/>
                  </a:lnTo>
                  <a:cubicBezTo>
                    <a:pt x="2158" y="4206"/>
                    <a:pt x="2072" y="4230"/>
                    <a:pt x="1985" y="4230"/>
                  </a:cubicBezTo>
                  <a:cubicBezTo>
                    <a:pt x="1898" y="4230"/>
                    <a:pt x="1812" y="4206"/>
                    <a:pt x="1764" y="4159"/>
                  </a:cubicBezTo>
                  <a:cubicBezTo>
                    <a:pt x="1638" y="4033"/>
                    <a:pt x="1638" y="3781"/>
                    <a:pt x="1764" y="3686"/>
                  </a:cubicBezTo>
                  <a:lnTo>
                    <a:pt x="3844" y="1575"/>
                  </a:lnTo>
                  <a:cubicBezTo>
                    <a:pt x="3907" y="1528"/>
                    <a:pt x="3993" y="1504"/>
                    <a:pt x="4080" y="1504"/>
                  </a:cubicBezTo>
                  <a:close/>
                  <a:moveTo>
                    <a:pt x="3844" y="0"/>
                  </a:moveTo>
                  <a:lnTo>
                    <a:pt x="567" y="3277"/>
                  </a:lnTo>
                  <a:cubicBezTo>
                    <a:pt x="0" y="3844"/>
                    <a:pt x="0" y="4694"/>
                    <a:pt x="567" y="5198"/>
                  </a:cubicBezTo>
                  <a:cubicBezTo>
                    <a:pt x="835" y="5482"/>
                    <a:pt x="1189" y="5624"/>
                    <a:pt x="1540" y="5624"/>
                  </a:cubicBezTo>
                  <a:cubicBezTo>
                    <a:pt x="1890" y="5624"/>
                    <a:pt x="2237" y="5482"/>
                    <a:pt x="2489" y="5198"/>
                  </a:cubicBezTo>
                  <a:lnTo>
                    <a:pt x="5766" y="1953"/>
                  </a:lnTo>
                  <a:lnTo>
                    <a:pt x="3844" y="0"/>
                  </a:lnTo>
                  <a:close/>
                </a:path>
              </a:pathLst>
            </a:custGeom>
            <a:grpFill/>
            <a:ln>
              <a:noFill/>
            </a:ln>
          </p:spPr>
          <p:txBody>
            <a:bodyPr spcFirstLastPara="1" wrap="square" lIns="68569" tIns="68569" rIns="68569" bIns="68569" anchor="ctr" anchorCtr="0">
              <a:noAutofit/>
            </a:bodyPr>
            <a:lstStyle/>
            <a:p>
              <a:endParaRPr sz="1050"/>
            </a:p>
          </p:txBody>
        </p:sp>
        <p:sp>
          <p:nvSpPr>
            <p:cNvPr id="198" name="Google Shape;6865;p88"/>
            <p:cNvSpPr/>
            <p:nvPr/>
          </p:nvSpPr>
          <p:spPr>
            <a:xfrm>
              <a:off x="-31648050" y="3910025"/>
              <a:ext cx="129175" cy="127725"/>
            </a:xfrm>
            <a:custGeom>
              <a:avLst/>
              <a:gdLst/>
              <a:ahLst/>
              <a:cxnLst/>
              <a:rect l="l" t="t" r="r" b="b"/>
              <a:pathLst>
                <a:path w="5167" h="5109" extrusionOk="0">
                  <a:moveTo>
                    <a:pt x="4249" y="1"/>
                  </a:moveTo>
                  <a:cubicBezTo>
                    <a:pt x="4179" y="1"/>
                    <a:pt x="4106" y="24"/>
                    <a:pt x="4033" y="68"/>
                  </a:cubicBezTo>
                  <a:lnTo>
                    <a:pt x="2206" y="1171"/>
                  </a:lnTo>
                  <a:cubicBezTo>
                    <a:pt x="2017" y="1265"/>
                    <a:pt x="1985" y="1549"/>
                    <a:pt x="2143" y="1706"/>
                  </a:cubicBezTo>
                  <a:lnTo>
                    <a:pt x="2300" y="1864"/>
                  </a:lnTo>
                  <a:lnTo>
                    <a:pt x="0" y="4164"/>
                  </a:lnTo>
                  <a:lnTo>
                    <a:pt x="945" y="5109"/>
                  </a:lnTo>
                  <a:lnTo>
                    <a:pt x="3245" y="2809"/>
                  </a:lnTo>
                  <a:lnTo>
                    <a:pt x="3434" y="2998"/>
                  </a:lnTo>
                  <a:cubicBezTo>
                    <a:pt x="3502" y="3066"/>
                    <a:pt x="3594" y="3099"/>
                    <a:pt x="3684" y="3099"/>
                  </a:cubicBezTo>
                  <a:cubicBezTo>
                    <a:pt x="3802" y="3099"/>
                    <a:pt x="3916" y="3042"/>
                    <a:pt x="3970" y="2935"/>
                  </a:cubicBezTo>
                  <a:lnTo>
                    <a:pt x="5073" y="1108"/>
                  </a:lnTo>
                  <a:cubicBezTo>
                    <a:pt x="5167" y="1013"/>
                    <a:pt x="5167" y="793"/>
                    <a:pt x="5041" y="698"/>
                  </a:cubicBezTo>
                  <a:lnTo>
                    <a:pt x="4474" y="100"/>
                  </a:lnTo>
                  <a:cubicBezTo>
                    <a:pt x="4406" y="32"/>
                    <a:pt x="4330" y="1"/>
                    <a:pt x="4249"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246" name="Google Shape;6913;p88"/>
          <p:cNvGrpSpPr/>
          <p:nvPr/>
        </p:nvGrpSpPr>
        <p:grpSpPr>
          <a:xfrm>
            <a:off x="5475370" y="1706598"/>
            <a:ext cx="450026" cy="448804"/>
            <a:chOff x="-31455100" y="3909350"/>
            <a:chExt cx="294600" cy="293800"/>
          </a:xfrm>
          <a:solidFill>
            <a:schemeClr val="bg1">
              <a:lumMod val="50000"/>
            </a:schemeClr>
          </a:solidFill>
        </p:grpSpPr>
        <p:sp>
          <p:nvSpPr>
            <p:cNvPr id="247" name="Google Shape;6914;p88"/>
            <p:cNvSpPr/>
            <p:nvPr/>
          </p:nvSpPr>
          <p:spPr>
            <a:xfrm>
              <a:off x="-31455100" y="3909350"/>
              <a:ext cx="294600" cy="293800"/>
            </a:xfrm>
            <a:custGeom>
              <a:avLst/>
              <a:gdLst/>
              <a:ahLst/>
              <a:cxnLst/>
              <a:rect l="l" t="t" r="r" b="b"/>
              <a:pathLst>
                <a:path w="11784" h="11752" extrusionOk="0">
                  <a:moveTo>
                    <a:pt x="5199" y="1"/>
                  </a:moveTo>
                  <a:cubicBezTo>
                    <a:pt x="5042" y="1"/>
                    <a:pt x="4916" y="127"/>
                    <a:pt x="4884" y="284"/>
                  </a:cubicBezTo>
                  <a:lnTo>
                    <a:pt x="4727" y="883"/>
                  </a:lnTo>
                  <a:cubicBezTo>
                    <a:pt x="4191" y="977"/>
                    <a:pt x="3655" y="1229"/>
                    <a:pt x="3151" y="1513"/>
                  </a:cubicBezTo>
                  <a:lnTo>
                    <a:pt x="2647" y="1229"/>
                  </a:lnTo>
                  <a:cubicBezTo>
                    <a:pt x="2599" y="1205"/>
                    <a:pt x="2542" y="1195"/>
                    <a:pt x="2482" y="1195"/>
                  </a:cubicBezTo>
                  <a:cubicBezTo>
                    <a:pt x="2386" y="1195"/>
                    <a:pt x="2284" y="1222"/>
                    <a:pt x="2206" y="1261"/>
                  </a:cubicBezTo>
                  <a:lnTo>
                    <a:pt x="1261" y="2206"/>
                  </a:lnTo>
                  <a:cubicBezTo>
                    <a:pt x="1135" y="2332"/>
                    <a:pt x="1135" y="2490"/>
                    <a:pt x="1230" y="2647"/>
                  </a:cubicBezTo>
                  <a:lnTo>
                    <a:pt x="1513" y="3151"/>
                  </a:lnTo>
                  <a:cubicBezTo>
                    <a:pt x="1198" y="3624"/>
                    <a:pt x="978" y="4191"/>
                    <a:pt x="883" y="4726"/>
                  </a:cubicBezTo>
                  <a:lnTo>
                    <a:pt x="284" y="4884"/>
                  </a:lnTo>
                  <a:cubicBezTo>
                    <a:pt x="127" y="4947"/>
                    <a:pt x="1" y="5041"/>
                    <a:pt x="1" y="5199"/>
                  </a:cubicBezTo>
                  <a:lnTo>
                    <a:pt x="1" y="6585"/>
                  </a:lnTo>
                  <a:cubicBezTo>
                    <a:pt x="1" y="6743"/>
                    <a:pt x="127" y="6869"/>
                    <a:pt x="284" y="6900"/>
                  </a:cubicBezTo>
                  <a:lnTo>
                    <a:pt x="883" y="7058"/>
                  </a:lnTo>
                  <a:cubicBezTo>
                    <a:pt x="946" y="7404"/>
                    <a:pt x="1072" y="7782"/>
                    <a:pt x="1230" y="8129"/>
                  </a:cubicBezTo>
                  <a:cubicBezTo>
                    <a:pt x="1504" y="7854"/>
                    <a:pt x="2843" y="6486"/>
                    <a:pt x="2841" y="6486"/>
                  </a:cubicBezTo>
                  <a:lnTo>
                    <a:pt x="2841" y="6486"/>
                  </a:lnTo>
                  <a:cubicBezTo>
                    <a:pt x="2841" y="6486"/>
                    <a:pt x="2839" y="6488"/>
                    <a:pt x="2836" y="6491"/>
                  </a:cubicBezTo>
                  <a:cubicBezTo>
                    <a:pt x="2836" y="6459"/>
                    <a:pt x="2805" y="6050"/>
                    <a:pt x="2805" y="5955"/>
                  </a:cubicBezTo>
                  <a:cubicBezTo>
                    <a:pt x="2773" y="4222"/>
                    <a:pt x="4191" y="2836"/>
                    <a:pt x="5861" y="2836"/>
                  </a:cubicBezTo>
                  <a:cubicBezTo>
                    <a:pt x="7562" y="2836"/>
                    <a:pt x="8948" y="4222"/>
                    <a:pt x="8948" y="5924"/>
                  </a:cubicBezTo>
                  <a:cubicBezTo>
                    <a:pt x="8948" y="7499"/>
                    <a:pt x="7751" y="8822"/>
                    <a:pt x="6113" y="8948"/>
                  </a:cubicBezTo>
                  <a:cubicBezTo>
                    <a:pt x="6066" y="8948"/>
                    <a:pt x="5963" y="8956"/>
                    <a:pt x="5821" y="8956"/>
                  </a:cubicBezTo>
                  <a:cubicBezTo>
                    <a:pt x="5680" y="8956"/>
                    <a:pt x="5499" y="8948"/>
                    <a:pt x="5294" y="8917"/>
                  </a:cubicBezTo>
                  <a:lnTo>
                    <a:pt x="3655" y="10523"/>
                  </a:lnTo>
                  <a:cubicBezTo>
                    <a:pt x="4034" y="10681"/>
                    <a:pt x="4349" y="10807"/>
                    <a:pt x="4727" y="10870"/>
                  </a:cubicBezTo>
                  <a:lnTo>
                    <a:pt x="4884" y="11468"/>
                  </a:lnTo>
                  <a:cubicBezTo>
                    <a:pt x="4916" y="11626"/>
                    <a:pt x="5042" y="11752"/>
                    <a:pt x="5199" y="11752"/>
                  </a:cubicBezTo>
                  <a:lnTo>
                    <a:pt x="6585" y="11752"/>
                  </a:lnTo>
                  <a:cubicBezTo>
                    <a:pt x="6743" y="11752"/>
                    <a:pt x="6869" y="11626"/>
                    <a:pt x="6901" y="11468"/>
                  </a:cubicBezTo>
                  <a:lnTo>
                    <a:pt x="7058" y="10870"/>
                  </a:lnTo>
                  <a:cubicBezTo>
                    <a:pt x="7594" y="10775"/>
                    <a:pt x="8129" y="10523"/>
                    <a:pt x="8633" y="10240"/>
                  </a:cubicBezTo>
                  <a:lnTo>
                    <a:pt x="9137" y="10523"/>
                  </a:lnTo>
                  <a:cubicBezTo>
                    <a:pt x="9185" y="10547"/>
                    <a:pt x="9243" y="10558"/>
                    <a:pt x="9302" y="10558"/>
                  </a:cubicBezTo>
                  <a:cubicBezTo>
                    <a:pt x="9399" y="10558"/>
                    <a:pt x="9501" y="10531"/>
                    <a:pt x="9578" y="10492"/>
                  </a:cubicBezTo>
                  <a:lnTo>
                    <a:pt x="10524" y="9547"/>
                  </a:lnTo>
                  <a:cubicBezTo>
                    <a:pt x="10650" y="9421"/>
                    <a:pt x="10650" y="9263"/>
                    <a:pt x="10555" y="9106"/>
                  </a:cubicBezTo>
                  <a:lnTo>
                    <a:pt x="10303" y="8601"/>
                  </a:lnTo>
                  <a:cubicBezTo>
                    <a:pt x="10618" y="8129"/>
                    <a:pt x="10807" y="7562"/>
                    <a:pt x="10933" y="7026"/>
                  </a:cubicBezTo>
                  <a:lnTo>
                    <a:pt x="11500" y="6869"/>
                  </a:lnTo>
                  <a:cubicBezTo>
                    <a:pt x="11658" y="6806"/>
                    <a:pt x="11784" y="6711"/>
                    <a:pt x="11784" y="6554"/>
                  </a:cubicBezTo>
                  <a:lnTo>
                    <a:pt x="11784" y="5167"/>
                  </a:lnTo>
                  <a:cubicBezTo>
                    <a:pt x="11752" y="5041"/>
                    <a:pt x="11658" y="4915"/>
                    <a:pt x="11500" y="4884"/>
                  </a:cubicBezTo>
                  <a:lnTo>
                    <a:pt x="10902" y="4726"/>
                  </a:lnTo>
                  <a:cubicBezTo>
                    <a:pt x="10807" y="4191"/>
                    <a:pt x="10555" y="3687"/>
                    <a:pt x="10272" y="3151"/>
                  </a:cubicBezTo>
                  <a:lnTo>
                    <a:pt x="10555" y="2647"/>
                  </a:lnTo>
                  <a:cubicBezTo>
                    <a:pt x="10650" y="2521"/>
                    <a:pt x="10587" y="2332"/>
                    <a:pt x="10524" y="2206"/>
                  </a:cubicBezTo>
                  <a:lnTo>
                    <a:pt x="9578" y="1261"/>
                  </a:lnTo>
                  <a:cubicBezTo>
                    <a:pt x="9509" y="1209"/>
                    <a:pt x="9430" y="1185"/>
                    <a:pt x="9347" y="1185"/>
                  </a:cubicBezTo>
                  <a:cubicBezTo>
                    <a:pt x="9279" y="1185"/>
                    <a:pt x="9208" y="1201"/>
                    <a:pt x="9137" y="1229"/>
                  </a:cubicBezTo>
                  <a:lnTo>
                    <a:pt x="8633" y="1513"/>
                  </a:lnTo>
                  <a:cubicBezTo>
                    <a:pt x="8161" y="1198"/>
                    <a:pt x="7594" y="977"/>
                    <a:pt x="7058" y="883"/>
                  </a:cubicBezTo>
                  <a:lnTo>
                    <a:pt x="6901" y="284"/>
                  </a:lnTo>
                  <a:cubicBezTo>
                    <a:pt x="6869" y="127"/>
                    <a:pt x="6743" y="1"/>
                    <a:pt x="6585" y="1"/>
                  </a:cubicBezTo>
                  <a:close/>
                </a:path>
              </a:pathLst>
            </a:custGeom>
            <a:grpFill/>
            <a:ln>
              <a:noFill/>
            </a:ln>
          </p:spPr>
          <p:txBody>
            <a:bodyPr spcFirstLastPara="1" wrap="square" lIns="68569" tIns="68569" rIns="68569" bIns="68569" anchor="ctr" anchorCtr="0">
              <a:noAutofit/>
            </a:bodyPr>
            <a:lstStyle/>
            <a:p>
              <a:endParaRPr sz="1050"/>
            </a:p>
          </p:txBody>
        </p:sp>
        <p:sp>
          <p:nvSpPr>
            <p:cNvPr id="248" name="Google Shape;6915;p88"/>
            <p:cNvSpPr/>
            <p:nvPr/>
          </p:nvSpPr>
          <p:spPr>
            <a:xfrm>
              <a:off x="-31455100" y="3997350"/>
              <a:ext cx="215050" cy="205025"/>
            </a:xfrm>
            <a:custGeom>
              <a:avLst/>
              <a:gdLst/>
              <a:ahLst/>
              <a:cxnLst/>
              <a:rect l="l" t="t" r="r" b="b"/>
              <a:pathLst>
                <a:path w="8602" h="8201" extrusionOk="0">
                  <a:moveTo>
                    <a:pt x="5939" y="0"/>
                  </a:moveTo>
                  <a:cubicBezTo>
                    <a:pt x="4729" y="0"/>
                    <a:pt x="3750" y="854"/>
                    <a:pt x="3561" y="1963"/>
                  </a:cubicBezTo>
                  <a:cubicBezTo>
                    <a:pt x="3466" y="2404"/>
                    <a:pt x="3498" y="2813"/>
                    <a:pt x="3624" y="3223"/>
                  </a:cubicBezTo>
                  <a:lnTo>
                    <a:pt x="410" y="6468"/>
                  </a:lnTo>
                  <a:cubicBezTo>
                    <a:pt x="1" y="6846"/>
                    <a:pt x="1" y="7507"/>
                    <a:pt x="410" y="7917"/>
                  </a:cubicBezTo>
                  <a:cubicBezTo>
                    <a:pt x="600" y="8106"/>
                    <a:pt x="852" y="8200"/>
                    <a:pt x="1111" y="8200"/>
                  </a:cubicBezTo>
                  <a:cubicBezTo>
                    <a:pt x="1371" y="8200"/>
                    <a:pt x="1639" y="8106"/>
                    <a:pt x="1860" y="7917"/>
                  </a:cubicBezTo>
                  <a:lnTo>
                    <a:pt x="5136" y="4640"/>
                  </a:lnTo>
                  <a:cubicBezTo>
                    <a:pt x="5388" y="4735"/>
                    <a:pt x="5664" y="4782"/>
                    <a:pt x="5947" y="4782"/>
                  </a:cubicBezTo>
                  <a:cubicBezTo>
                    <a:pt x="6231" y="4782"/>
                    <a:pt x="6522" y="4735"/>
                    <a:pt x="6806" y="4640"/>
                  </a:cubicBezTo>
                  <a:cubicBezTo>
                    <a:pt x="7846" y="4294"/>
                    <a:pt x="8602" y="3065"/>
                    <a:pt x="8224" y="1773"/>
                  </a:cubicBezTo>
                  <a:cubicBezTo>
                    <a:pt x="8192" y="1647"/>
                    <a:pt x="8129" y="1553"/>
                    <a:pt x="8003" y="1521"/>
                  </a:cubicBezTo>
                  <a:cubicBezTo>
                    <a:pt x="7972" y="1514"/>
                    <a:pt x="7942" y="1510"/>
                    <a:pt x="7914" y="1510"/>
                  </a:cubicBezTo>
                  <a:cubicBezTo>
                    <a:pt x="7830" y="1510"/>
                    <a:pt x="7759" y="1545"/>
                    <a:pt x="7688" y="1616"/>
                  </a:cubicBezTo>
                  <a:lnTo>
                    <a:pt x="6901" y="2404"/>
                  </a:lnTo>
                  <a:cubicBezTo>
                    <a:pt x="6759" y="2530"/>
                    <a:pt x="6578" y="2593"/>
                    <a:pt x="6400" y="2593"/>
                  </a:cubicBezTo>
                  <a:cubicBezTo>
                    <a:pt x="6223" y="2593"/>
                    <a:pt x="6050" y="2530"/>
                    <a:pt x="5924" y="2404"/>
                  </a:cubicBezTo>
                  <a:cubicBezTo>
                    <a:pt x="5640" y="2120"/>
                    <a:pt x="5640" y="1679"/>
                    <a:pt x="5924" y="1395"/>
                  </a:cubicBezTo>
                  <a:lnTo>
                    <a:pt x="6711" y="608"/>
                  </a:lnTo>
                  <a:cubicBezTo>
                    <a:pt x="6774" y="545"/>
                    <a:pt x="6806" y="419"/>
                    <a:pt x="6774" y="293"/>
                  </a:cubicBezTo>
                  <a:cubicBezTo>
                    <a:pt x="6743" y="198"/>
                    <a:pt x="6648" y="104"/>
                    <a:pt x="6554" y="72"/>
                  </a:cubicBezTo>
                  <a:cubicBezTo>
                    <a:pt x="6344" y="23"/>
                    <a:pt x="6139" y="0"/>
                    <a:pt x="5939" y="0"/>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280" name="Google Shape;6947;p88"/>
          <p:cNvGrpSpPr/>
          <p:nvPr/>
        </p:nvGrpSpPr>
        <p:grpSpPr>
          <a:xfrm>
            <a:off x="3147852" y="1725784"/>
            <a:ext cx="446398" cy="447620"/>
            <a:chOff x="-32927950" y="3944800"/>
            <a:chExt cx="292225" cy="293025"/>
          </a:xfrm>
          <a:solidFill>
            <a:schemeClr val="bg1">
              <a:lumMod val="50000"/>
            </a:schemeClr>
          </a:solidFill>
        </p:grpSpPr>
        <p:sp>
          <p:nvSpPr>
            <p:cNvPr id="281" name="Google Shape;6948;p88"/>
            <p:cNvSpPr/>
            <p:nvPr/>
          </p:nvSpPr>
          <p:spPr>
            <a:xfrm>
              <a:off x="-32927950" y="3944800"/>
              <a:ext cx="69325" cy="292225"/>
            </a:xfrm>
            <a:custGeom>
              <a:avLst/>
              <a:gdLst/>
              <a:ahLst/>
              <a:cxnLst/>
              <a:rect l="l" t="t" r="r" b="b"/>
              <a:pathLst>
                <a:path w="2773" h="11689" extrusionOk="0">
                  <a:moveTo>
                    <a:pt x="1418" y="0"/>
                  </a:moveTo>
                  <a:cubicBezTo>
                    <a:pt x="1072" y="0"/>
                    <a:pt x="757" y="315"/>
                    <a:pt x="757" y="662"/>
                  </a:cubicBezTo>
                  <a:lnTo>
                    <a:pt x="757" y="9578"/>
                  </a:lnTo>
                  <a:cubicBezTo>
                    <a:pt x="757" y="9830"/>
                    <a:pt x="914" y="10050"/>
                    <a:pt x="1103" y="10176"/>
                  </a:cubicBezTo>
                  <a:lnTo>
                    <a:pt x="1103" y="10996"/>
                  </a:lnTo>
                  <a:lnTo>
                    <a:pt x="347" y="10996"/>
                  </a:lnTo>
                  <a:cubicBezTo>
                    <a:pt x="158" y="10996"/>
                    <a:pt x="1" y="11153"/>
                    <a:pt x="1" y="11342"/>
                  </a:cubicBezTo>
                  <a:cubicBezTo>
                    <a:pt x="1" y="11531"/>
                    <a:pt x="158" y="11689"/>
                    <a:pt x="347" y="11689"/>
                  </a:cubicBezTo>
                  <a:lnTo>
                    <a:pt x="2395" y="11689"/>
                  </a:lnTo>
                  <a:cubicBezTo>
                    <a:pt x="2616" y="11689"/>
                    <a:pt x="2773" y="11531"/>
                    <a:pt x="2773" y="11342"/>
                  </a:cubicBezTo>
                  <a:cubicBezTo>
                    <a:pt x="2773" y="11153"/>
                    <a:pt x="2616" y="10996"/>
                    <a:pt x="2395" y="10996"/>
                  </a:cubicBezTo>
                  <a:lnTo>
                    <a:pt x="1733" y="10996"/>
                  </a:lnTo>
                  <a:lnTo>
                    <a:pt x="1733" y="10176"/>
                  </a:lnTo>
                  <a:cubicBezTo>
                    <a:pt x="1922" y="10050"/>
                    <a:pt x="2080" y="9861"/>
                    <a:pt x="2080" y="9578"/>
                  </a:cubicBezTo>
                  <a:lnTo>
                    <a:pt x="2080" y="662"/>
                  </a:lnTo>
                  <a:cubicBezTo>
                    <a:pt x="2080" y="284"/>
                    <a:pt x="1765" y="0"/>
                    <a:pt x="1418" y="0"/>
                  </a:cubicBezTo>
                  <a:close/>
                </a:path>
              </a:pathLst>
            </a:custGeom>
            <a:grpFill/>
            <a:ln>
              <a:noFill/>
            </a:ln>
          </p:spPr>
          <p:txBody>
            <a:bodyPr spcFirstLastPara="1" wrap="square" lIns="68569" tIns="68569" rIns="68569" bIns="68569" anchor="ctr" anchorCtr="0">
              <a:noAutofit/>
            </a:bodyPr>
            <a:lstStyle/>
            <a:p>
              <a:endParaRPr sz="1050"/>
            </a:p>
          </p:txBody>
        </p:sp>
        <p:sp>
          <p:nvSpPr>
            <p:cNvPr id="282" name="Google Shape;6949;p88"/>
            <p:cNvSpPr/>
            <p:nvPr/>
          </p:nvSpPr>
          <p:spPr>
            <a:xfrm>
              <a:off x="-32720800" y="4057425"/>
              <a:ext cx="85075" cy="25225"/>
            </a:xfrm>
            <a:custGeom>
              <a:avLst/>
              <a:gdLst/>
              <a:ahLst/>
              <a:cxnLst/>
              <a:rect l="l" t="t" r="r" b="b"/>
              <a:pathLst>
                <a:path w="3403" h="1009" extrusionOk="0">
                  <a:moveTo>
                    <a:pt x="505" y="1"/>
                  </a:moveTo>
                  <a:cubicBezTo>
                    <a:pt x="221" y="1"/>
                    <a:pt x="0" y="221"/>
                    <a:pt x="0" y="505"/>
                  </a:cubicBezTo>
                  <a:cubicBezTo>
                    <a:pt x="0" y="788"/>
                    <a:pt x="221" y="1009"/>
                    <a:pt x="505" y="1009"/>
                  </a:cubicBezTo>
                  <a:lnTo>
                    <a:pt x="2899" y="1009"/>
                  </a:lnTo>
                  <a:cubicBezTo>
                    <a:pt x="3182" y="1009"/>
                    <a:pt x="3403" y="788"/>
                    <a:pt x="3403" y="505"/>
                  </a:cubicBezTo>
                  <a:cubicBezTo>
                    <a:pt x="3403" y="190"/>
                    <a:pt x="3182" y="1"/>
                    <a:pt x="2899" y="1"/>
                  </a:cubicBezTo>
                  <a:close/>
                </a:path>
              </a:pathLst>
            </a:custGeom>
            <a:grpFill/>
            <a:ln>
              <a:noFill/>
            </a:ln>
          </p:spPr>
          <p:txBody>
            <a:bodyPr spcFirstLastPara="1" wrap="square" lIns="68569" tIns="68569" rIns="68569" bIns="68569" anchor="ctr" anchorCtr="0">
              <a:noAutofit/>
            </a:bodyPr>
            <a:lstStyle/>
            <a:p>
              <a:endParaRPr sz="1050"/>
            </a:p>
          </p:txBody>
        </p:sp>
        <p:sp>
          <p:nvSpPr>
            <p:cNvPr id="283" name="Google Shape;6950;p88"/>
            <p:cNvSpPr/>
            <p:nvPr/>
          </p:nvSpPr>
          <p:spPr>
            <a:xfrm>
              <a:off x="-32720800" y="4099950"/>
              <a:ext cx="85075" cy="25225"/>
            </a:xfrm>
            <a:custGeom>
              <a:avLst/>
              <a:gdLst/>
              <a:ahLst/>
              <a:cxnLst/>
              <a:rect l="l" t="t" r="r" b="b"/>
              <a:pathLst>
                <a:path w="3403" h="1009" extrusionOk="0">
                  <a:moveTo>
                    <a:pt x="505" y="1"/>
                  </a:moveTo>
                  <a:cubicBezTo>
                    <a:pt x="221" y="1"/>
                    <a:pt x="0" y="221"/>
                    <a:pt x="0" y="505"/>
                  </a:cubicBezTo>
                  <a:cubicBezTo>
                    <a:pt x="0" y="788"/>
                    <a:pt x="221" y="1009"/>
                    <a:pt x="505" y="1009"/>
                  </a:cubicBezTo>
                  <a:lnTo>
                    <a:pt x="2899" y="1009"/>
                  </a:lnTo>
                  <a:cubicBezTo>
                    <a:pt x="3182" y="1009"/>
                    <a:pt x="3403" y="788"/>
                    <a:pt x="3403" y="505"/>
                  </a:cubicBezTo>
                  <a:cubicBezTo>
                    <a:pt x="3403" y="221"/>
                    <a:pt x="3182" y="1"/>
                    <a:pt x="2899" y="1"/>
                  </a:cubicBezTo>
                  <a:close/>
                </a:path>
              </a:pathLst>
            </a:custGeom>
            <a:grpFill/>
            <a:ln>
              <a:noFill/>
            </a:ln>
          </p:spPr>
          <p:txBody>
            <a:bodyPr spcFirstLastPara="1" wrap="square" lIns="68569" tIns="68569" rIns="68569" bIns="68569" anchor="ctr" anchorCtr="0">
              <a:noAutofit/>
            </a:bodyPr>
            <a:lstStyle/>
            <a:p>
              <a:endParaRPr sz="1050"/>
            </a:p>
          </p:txBody>
        </p:sp>
        <p:sp>
          <p:nvSpPr>
            <p:cNvPr id="284" name="Google Shape;6951;p88"/>
            <p:cNvSpPr/>
            <p:nvPr/>
          </p:nvSpPr>
          <p:spPr>
            <a:xfrm>
              <a:off x="-32720800" y="4141700"/>
              <a:ext cx="67750" cy="26025"/>
            </a:xfrm>
            <a:custGeom>
              <a:avLst/>
              <a:gdLst/>
              <a:ahLst/>
              <a:cxnLst/>
              <a:rect l="l" t="t" r="r" b="b"/>
              <a:pathLst>
                <a:path w="2710" h="1041" extrusionOk="0">
                  <a:moveTo>
                    <a:pt x="505" y="1"/>
                  </a:moveTo>
                  <a:cubicBezTo>
                    <a:pt x="221" y="1"/>
                    <a:pt x="0" y="253"/>
                    <a:pt x="0" y="536"/>
                  </a:cubicBezTo>
                  <a:cubicBezTo>
                    <a:pt x="0" y="788"/>
                    <a:pt x="221" y="1040"/>
                    <a:pt x="505" y="1040"/>
                  </a:cubicBezTo>
                  <a:lnTo>
                    <a:pt x="2206" y="1040"/>
                  </a:lnTo>
                  <a:cubicBezTo>
                    <a:pt x="2458" y="1040"/>
                    <a:pt x="2710" y="788"/>
                    <a:pt x="2710" y="536"/>
                  </a:cubicBezTo>
                  <a:cubicBezTo>
                    <a:pt x="2710" y="253"/>
                    <a:pt x="2521" y="1"/>
                    <a:pt x="2206" y="1"/>
                  </a:cubicBezTo>
                  <a:close/>
                </a:path>
              </a:pathLst>
            </a:custGeom>
            <a:grpFill/>
            <a:ln>
              <a:noFill/>
            </a:ln>
          </p:spPr>
          <p:txBody>
            <a:bodyPr spcFirstLastPara="1" wrap="square" lIns="68569" tIns="68569" rIns="68569" bIns="68569" anchor="ctr" anchorCtr="0">
              <a:noAutofit/>
            </a:bodyPr>
            <a:lstStyle/>
            <a:p>
              <a:endParaRPr sz="1050"/>
            </a:p>
          </p:txBody>
        </p:sp>
        <p:sp>
          <p:nvSpPr>
            <p:cNvPr id="285" name="Google Shape;6952;p88"/>
            <p:cNvSpPr/>
            <p:nvPr/>
          </p:nvSpPr>
          <p:spPr>
            <a:xfrm>
              <a:off x="-32754675" y="3944800"/>
              <a:ext cx="51225" cy="52000"/>
            </a:xfrm>
            <a:custGeom>
              <a:avLst/>
              <a:gdLst/>
              <a:ahLst/>
              <a:cxnLst/>
              <a:rect l="l" t="t" r="r" b="b"/>
              <a:pathLst>
                <a:path w="2049" h="2080" extrusionOk="0">
                  <a:moveTo>
                    <a:pt x="1702" y="0"/>
                  </a:moveTo>
                  <a:cubicBezTo>
                    <a:pt x="757" y="0"/>
                    <a:pt x="1" y="788"/>
                    <a:pt x="1" y="1733"/>
                  </a:cubicBezTo>
                  <a:lnTo>
                    <a:pt x="1" y="2080"/>
                  </a:lnTo>
                  <a:lnTo>
                    <a:pt x="2049" y="2080"/>
                  </a:lnTo>
                  <a:lnTo>
                    <a:pt x="2049" y="0"/>
                  </a:lnTo>
                  <a:close/>
                </a:path>
              </a:pathLst>
            </a:custGeom>
            <a:grpFill/>
            <a:ln>
              <a:noFill/>
            </a:ln>
          </p:spPr>
          <p:txBody>
            <a:bodyPr spcFirstLastPara="1" wrap="square" lIns="68569" tIns="68569" rIns="68569" bIns="68569" anchor="ctr" anchorCtr="0">
              <a:noAutofit/>
            </a:bodyPr>
            <a:lstStyle/>
            <a:p>
              <a:endParaRPr sz="1050"/>
            </a:p>
          </p:txBody>
        </p:sp>
        <p:sp>
          <p:nvSpPr>
            <p:cNvPr id="286" name="Google Shape;6953;p88"/>
            <p:cNvSpPr/>
            <p:nvPr/>
          </p:nvSpPr>
          <p:spPr>
            <a:xfrm>
              <a:off x="-32687725" y="3944800"/>
              <a:ext cx="34675" cy="55150"/>
            </a:xfrm>
            <a:custGeom>
              <a:avLst/>
              <a:gdLst/>
              <a:ahLst/>
              <a:cxnLst/>
              <a:rect l="l" t="t" r="r" b="b"/>
              <a:pathLst>
                <a:path w="1387" h="2206" extrusionOk="0">
                  <a:moveTo>
                    <a:pt x="1" y="0"/>
                  </a:moveTo>
                  <a:lnTo>
                    <a:pt x="1" y="2111"/>
                  </a:lnTo>
                  <a:lnTo>
                    <a:pt x="883" y="2111"/>
                  </a:lnTo>
                  <a:cubicBezTo>
                    <a:pt x="1072" y="2111"/>
                    <a:pt x="1261" y="2143"/>
                    <a:pt x="1387" y="2206"/>
                  </a:cubicBezTo>
                  <a:lnTo>
                    <a:pt x="1387" y="1040"/>
                  </a:lnTo>
                  <a:cubicBezTo>
                    <a:pt x="1387" y="473"/>
                    <a:pt x="914" y="0"/>
                    <a:pt x="347" y="0"/>
                  </a:cubicBezTo>
                  <a:close/>
                </a:path>
              </a:pathLst>
            </a:custGeom>
            <a:grpFill/>
            <a:ln>
              <a:noFill/>
            </a:ln>
          </p:spPr>
          <p:txBody>
            <a:bodyPr spcFirstLastPara="1" wrap="square" lIns="68569" tIns="68569" rIns="68569" bIns="68569" anchor="ctr" anchorCtr="0">
              <a:noAutofit/>
            </a:bodyPr>
            <a:lstStyle/>
            <a:p>
              <a:endParaRPr sz="1050"/>
            </a:p>
          </p:txBody>
        </p:sp>
        <p:sp>
          <p:nvSpPr>
            <p:cNvPr id="287" name="Google Shape;6954;p88"/>
            <p:cNvSpPr/>
            <p:nvPr/>
          </p:nvSpPr>
          <p:spPr>
            <a:xfrm>
              <a:off x="-32860200" y="4014100"/>
              <a:ext cx="207150" cy="153625"/>
            </a:xfrm>
            <a:custGeom>
              <a:avLst/>
              <a:gdLst/>
              <a:ahLst/>
              <a:cxnLst/>
              <a:rect l="l" t="t" r="r" b="b"/>
              <a:pathLst>
                <a:path w="8286" h="6145" extrusionOk="0">
                  <a:moveTo>
                    <a:pt x="0" y="1"/>
                  </a:moveTo>
                  <a:lnTo>
                    <a:pt x="0" y="6144"/>
                  </a:lnTo>
                  <a:lnTo>
                    <a:pt x="378" y="6144"/>
                  </a:lnTo>
                  <a:cubicBezTo>
                    <a:pt x="756" y="6144"/>
                    <a:pt x="1071" y="5892"/>
                    <a:pt x="1260" y="5577"/>
                  </a:cubicBezTo>
                  <a:lnTo>
                    <a:pt x="2016" y="5955"/>
                  </a:lnTo>
                  <a:cubicBezTo>
                    <a:pt x="2268" y="6050"/>
                    <a:pt x="2552" y="6144"/>
                    <a:pt x="2773" y="6144"/>
                  </a:cubicBezTo>
                  <a:lnTo>
                    <a:pt x="3497" y="6144"/>
                  </a:lnTo>
                  <a:lnTo>
                    <a:pt x="3497" y="3057"/>
                  </a:lnTo>
                  <a:cubicBezTo>
                    <a:pt x="3214" y="3309"/>
                    <a:pt x="2867" y="3435"/>
                    <a:pt x="2457" y="3435"/>
                  </a:cubicBezTo>
                  <a:cubicBezTo>
                    <a:pt x="2268" y="3435"/>
                    <a:pt x="2111" y="3277"/>
                    <a:pt x="2111" y="3057"/>
                  </a:cubicBezTo>
                  <a:cubicBezTo>
                    <a:pt x="2111" y="2868"/>
                    <a:pt x="2268" y="2710"/>
                    <a:pt x="2457" y="2710"/>
                  </a:cubicBezTo>
                  <a:cubicBezTo>
                    <a:pt x="3025" y="2710"/>
                    <a:pt x="3497" y="2238"/>
                    <a:pt x="3497" y="1702"/>
                  </a:cubicBezTo>
                  <a:lnTo>
                    <a:pt x="3497" y="1009"/>
                  </a:lnTo>
                  <a:lnTo>
                    <a:pt x="7782" y="1009"/>
                  </a:lnTo>
                  <a:cubicBezTo>
                    <a:pt x="8065" y="1009"/>
                    <a:pt x="8286" y="788"/>
                    <a:pt x="8286" y="505"/>
                  </a:cubicBezTo>
                  <a:cubicBezTo>
                    <a:pt x="8286" y="221"/>
                    <a:pt x="8065" y="1"/>
                    <a:pt x="7782" y="1"/>
                  </a:cubicBezTo>
                  <a:lnTo>
                    <a:pt x="3560" y="1"/>
                  </a:lnTo>
                  <a:cubicBezTo>
                    <a:pt x="3308" y="1"/>
                    <a:pt x="2899" y="158"/>
                    <a:pt x="2583" y="442"/>
                  </a:cubicBezTo>
                  <a:cubicBezTo>
                    <a:pt x="2426" y="599"/>
                    <a:pt x="2205" y="662"/>
                    <a:pt x="1985" y="662"/>
                  </a:cubicBezTo>
                  <a:lnTo>
                    <a:pt x="1323" y="662"/>
                  </a:lnTo>
                  <a:cubicBezTo>
                    <a:pt x="1166" y="284"/>
                    <a:pt x="788" y="1"/>
                    <a:pt x="378" y="1"/>
                  </a:cubicBezTo>
                  <a:close/>
                </a:path>
              </a:pathLst>
            </a:custGeom>
            <a:grpFill/>
            <a:ln>
              <a:noFill/>
            </a:ln>
          </p:spPr>
          <p:txBody>
            <a:bodyPr spcFirstLastPara="1" wrap="square" lIns="68569" tIns="68569" rIns="68569" bIns="68569" anchor="ctr" anchorCtr="0">
              <a:noAutofit/>
            </a:bodyPr>
            <a:lstStyle/>
            <a:p>
              <a:endParaRPr sz="1050"/>
            </a:p>
          </p:txBody>
        </p:sp>
        <p:sp>
          <p:nvSpPr>
            <p:cNvPr id="288" name="Google Shape;6955;p88"/>
            <p:cNvSpPr/>
            <p:nvPr/>
          </p:nvSpPr>
          <p:spPr>
            <a:xfrm>
              <a:off x="-32755450" y="4055850"/>
              <a:ext cx="51200" cy="181175"/>
            </a:xfrm>
            <a:custGeom>
              <a:avLst/>
              <a:gdLst/>
              <a:ahLst/>
              <a:cxnLst/>
              <a:rect l="l" t="t" r="r" b="b"/>
              <a:pathLst>
                <a:path w="2048" h="7247" extrusionOk="0">
                  <a:moveTo>
                    <a:pt x="0" y="1"/>
                  </a:moveTo>
                  <a:lnTo>
                    <a:pt x="0" y="64"/>
                  </a:lnTo>
                  <a:lnTo>
                    <a:pt x="0" y="5514"/>
                  </a:lnTo>
                  <a:cubicBezTo>
                    <a:pt x="0" y="6459"/>
                    <a:pt x="756" y="7247"/>
                    <a:pt x="1701" y="7247"/>
                  </a:cubicBezTo>
                  <a:lnTo>
                    <a:pt x="2048" y="7247"/>
                  </a:lnTo>
                  <a:lnTo>
                    <a:pt x="2048" y="5167"/>
                  </a:lnTo>
                  <a:lnTo>
                    <a:pt x="1891" y="5167"/>
                  </a:lnTo>
                  <a:cubicBezTo>
                    <a:pt x="1229" y="5167"/>
                    <a:pt x="725" y="4632"/>
                    <a:pt x="725" y="4002"/>
                  </a:cubicBezTo>
                  <a:cubicBezTo>
                    <a:pt x="725" y="3624"/>
                    <a:pt x="882" y="3372"/>
                    <a:pt x="1071" y="3120"/>
                  </a:cubicBezTo>
                  <a:cubicBezTo>
                    <a:pt x="819" y="2899"/>
                    <a:pt x="725" y="2615"/>
                    <a:pt x="725" y="2269"/>
                  </a:cubicBezTo>
                  <a:cubicBezTo>
                    <a:pt x="725" y="1922"/>
                    <a:pt x="882" y="1639"/>
                    <a:pt x="1071" y="1387"/>
                  </a:cubicBezTo>
                  <a:cubicBezTo>
                    <a:pt x="819" y="1166"/>
                    <a:pt x="725" y="883"/>
                    <a:pt x="725" y="536"/>
                  </a:cubicBezTo>
                  <a:cubicBezTo>
                    <a:pt x="725" y="316"/>
                    <a:pt x="756" y="190"/>
                    <a:pt x="819" y="1"/>
                  </a:cubicBezTo>
                  <a:close/>
                </a:path>
              </a:pathLst>
            </a:custGeom>
            <a:grpFill/>
            <a:ln>
              <a:noFill/>
            </a:ln>
          </p:spPr>
          <p:txBody>
            <a:bodyPr spcFirstLastPara="1" wrap="square" lIns="68569" tIns="68569" rIns="68569" bIns="68569" anchor="ctr" anchorCtr="0">
              <a:noAutofit/>
            </a:bodyPr>
            <a:lstStyle/>
            <a:p>
              <a:endParaRPr sz="1050"/>
            </a:p>
          </p:txBody>
        </p:sp>
        <p:sp>
          <p:nvSpPr>
            <p:cNvPr id="289" name="Google Shape;6956;p88"/>
            <p:cNvSpPr/>
            <p:nvPr/>
          </p:nvSpPr>
          <p:spPr>
            <a:xfrm>
              <a:off x="-32686925" y="4182650"/>
              <a:ext cx="34675" cy="55175"/>
            </a:xfrm>
            <a:custGeom>
              <a:avLst/>
              <a:gdLst/>
              <a:ahLst/>
              <a:cxnLst/>
              <a:rect l="l" t="t" r="r" b="b"/>
              <a:pathLst>
                <a:path w="1387" h="2207" extrusionOk="0">
                  <a:moveTo>
                    <a:pt x="1386" y="1"/>
                  </a:moveTo>
                  <a:cubicBezTo>
                    <a:pt x="1229" y="64"/>
                    <a:pt x="1071" y="95"/>
                    <a:pt x="882" y="95"/>
                  </a:cubicBezTo>
                  <a:lnTo>
                    <a:pt x="0" y="95"/>
                  </a:lnTo>
                  <a:lnTo>
                    <a:pt x="0" y="2206"/>
                  </a:lnTo>
                  <a:lnTo>
                    <a:pt x="378" y="2206"/>
                  </a:lnTo>
                  <a:cubicBezTo>
                    <a:pt x="914" y="2206"/>
                    <a:pt x="1386" y="1734"/>
                    <a:pt x="1386" y="1167"/>
                  </a:cubicBezTo>
                  <a:lnTo>
                    <a:pt x="1386" y="1"/>
                  </a:lnTo>
                  <a:close/>
                </a:path>
              </a:pathLst>
            </a:custGeom>
            <a:grpFill/>
            <a:ln>
              <a:noFill/>
            </a:ln>
          </p:spPr>
          <p:txBody>
            <a:bodyPr spcFirstLastPara="1" wrap="square" lIns="68569" tIns="68569" rIns="68569" bIns="68569" anchor="ctr" anchorCtr="0">
              <a:noAutofit/>
            </a:bodyPr>
            <a:lstStyle/>
            <a:p>
              <a:endParaRPr sz="1050"/>
            </a:p>
          </p:txBody>
        </p:sp>
      </p:grpSp>
      <p:grpSp>
        <p:nvGrpSpPr>
          <p:cNvPr id="304" name="Google Shape;6971;p88"/>
          <p:cNvGrpSpPr/>
          <p:nvPr/>
        </p:nvGrpSpPr>
        <p:grpSpPr>
          <a:xfrm>
            <a:off x="6107749" y="1700219"/>
            <a:ext cx="445214" cy="445176"/>
            <a:chOff x="-31093575" y="3911725"/>
            <a:chExt cx="291450" cy="291425"/>
          </a:xfrm>
          <a:solidFill>
            <a:schemeClr val="bg1">
              <a:lumMod val="50000"/>
            </a:schemeClr>
          </a:solidFill>
        </p:grpSpPr>
        <p:sp>
          <p:nvSpPr>
            <p:cNvPr id="305" name="Google Shape;6972;p88"/>
            <p:cNvSpPr/>
            <p:nvPr/>
          </p:nvSpPr>
          <p:spPr>
            <a:xfrm>
              <a:off x="-31093575" y="3911725"/>
              <a:ext cx="291450" cy="291425"/>
            </a:xfrm>
            <a:custGeom>
              <a:avLst/>
              <a:gdLst/>
              <a:ahLst/>
              <a:cxnLst/>
              <a:rect l="l" t="t" r="r" b="b"/>
              <a:pathLst>
                <a:path w="11658" h="11657" extrusionOk="0">
                  <a:moveTo>
                    <a:pt x="5829" y="0"/>
                  </a:moveTo>
                  <a:cubicBezTo>
                    <a:pt x="3372" y="0"/>
                    <a:pt x="1261" y="1796"/>
                    <a:pt x="788" y="4159"/>
                  </a:cubicBezTo>
                  <a:cubicBezTo>
                    <a:pt x="347" y="4285"/>
                    <a:pt x="1" y="4694"/>
                    <a:pt x="1" y="5167"/>
                  </a:cubicBezTo>
                  <a:lnTo>
                    <a:pt x="1" y="7876"/>
                  </a:lnTo>
                  <a:cubicBezTo>
                    <a:pt x="1" y="8412"/>
                    <a:pt x="473" y="8885"/>
                    <a:pt x="1009" y="8885"/>
                  </a:cubicBezTo>
                  <a:lnTo>
                    <a:pt x="1702" y="8885"/>
                  </a:lnTo>
                  <a:cubicBezTo>
                    <a:pt x="1891" y="8885"/>
                    <a:pt x="2049" y="8727"/>
                    <a:pt x="2049" y="8538"/>
                  </a:cubicBezTo>
                  <a:lnTo>
                    <a:pt x="2049" y="4442"/>
                  </a:lnTo>
                  <a:cubicBezTo>
                    <a:pt x="2049" y="4253"/>
                    <a:pt x="1891" y="4096"/>
                    <a:pt x="1702" y="4096"/>
                  </a:cubicBezTo>
                  <a:lnTo>
                    <a:pt x="1481" y="4096"/>
                  </a:lnTo>
                  <a:cubicBezTo>
                    <a:pt x="1954" y="2111"/>
                    <a:pt x="3781" y="630"/>
                    <a:pt x="5829" y="630"/>
                  </a:cubicBezTo>
                  <a:cubicBezTo>
                    <a:pt x="7877" y="630"/>
                    <a:pt x="9673" y="2111"/>
                    <a:pt x="10145" y="4096"/>
                  </a:cubicBezTo>
                  <a:lnTo>
                    <a:pt x="9956" y="4096"/>
                  </a:lnTo>
                  <a:cubicBezTo>
                    <a:pt x="9767" y="4096"/>
                    <a:pt x="9610" y="4253"/>
                    <a:pt x="9610" y="4442"/>
                  </a:cubicBezTo>
                  <a:lnTo>
                    <a:pt x="9610" y="8538"/>
                  </a:lnTo>
                  <a:cubicBezTo>
                    <a:pt x="9610" y="8727"/>
                    <a:pt x="9767" y="8885"/>
                    <a:pt x="9956" y="8885"/>
                  </a:cubicBezTo>
                  <a:lnTo>
                    <a:pt x="10271" y="8885"/>
                  </a:lnTo>
                  <a:cubicBezTo>
                    <a:pt x="10114" y="9672"/>
                    <a:pt x="9421" y="10271"/>
                    <a:pt x="8570" y="10271"/>
                  </a:cubicBezTo>
                  <a:lnTo>
                    <a:pt x="6774" y="10271"/>
                  </a:lnTo>
                  <a:cubicBezTo>
                    <a:pt x="6617" y="9893"/>
                    <a:pt x="6270" y="9609"/>
                    <a:pt x="5829" y="9609"/>
                  </a:cubicBezTo>
                  <a:cubicBezTo>
                    <a:pt x="5262" y="9609"/>
                    <a:pt x="4789" y="10082"/>
                    <a:pt x="4789" y="10617"/>
                  </a:cubicBezTo>
                  <a:cubicBezTo>
                    <a:pt x="4789" y="11184"/>
                    <a:pt x="5262" y="11657"/>
                    <a:pt x="5829" y="11657"/>
                  </a:cubicBezTo>
                  <a:cubicBezTo>
                    <a:pt x="6270" y="11657"/>
                    <a:pt x="6648" y="11373"/>
                    <a:pt x="6774" y="10995"/>
                  </a:cubicBezTo>
                  <a:lnTo>
                    <a:pt x="8570" y="10995"/>
                  </a:lnTo>
                  <a:cubicBezTo>
                    <a:pt x="9799" y="10995"/>
                    <a:pt x="10775" y="10082"/>
                    <a:pt x="10933" y="8885"/>
                  </a:cubicBezTo>
                  <a:cubicBezTo>
                    <a:pt x="11342" y="8790"/>
                    <a:pt x="11658" y="8380"/>
                    <a:pt x="11658" y="7908"/>
                  </a:cubicBezTo>
                  <a:lnTo>
                    <a:pt x="11658" y="5198"/>
                  </a:lnTo>
                  <a:cubicBezTo>
                    <a:pt x="11658" y="4694"/>
                    <a:pt x="11311" y="4253"/>
                    <a:pt x="10870" y="4159"/>
                  </a:cubicBezTo>
                  <a:cubicBezTo>
                    <a:pt x="10397" y="1796"/>
                    <a:pt x="8255" y="0"/>
                    <a:pt x="5829" y="0"/>
                  </a:cubicBezTo>
                  <a:close/>
                </a:path>
              </a:pathLst>
            </a:custGeom>
            <a:grpFill/>
            <a:ln>
              <a:noFill/>
            </a:ln>
          </p:spPr>
          <p:txBody>
            <a:bodyPr spcFirstLastPara="1" wrap="square" lIns="68569" tIns="68569" rIns="68569" bIns="68569" anchor="ctr" anchorCtr="0">
              <a:noAutofit/>
            </a:bodyPr>
            <a:lstStyle/>
            <a:p>
              <a:endParaRPr sz="1050"/>
            </a:p>
          </p:txBody>
        </p:sp>
        <p:sp>
          <p:nvSpPr>
            <p:cNvPr id="306" name="Google Shape;6973;p88"/>
            <p:cNvSpPr/>
            <p:nvPr/>
          </p:nvSpPr>
          <p:spPr>
            <a:xfrm>
              <a:off x="-31025825" y="3980250"/>
              <a:ext cx="156750" cy="154250"/>
            </a:xfrm>
            <a:custGeom>
              <a:avLst/>
              <a:gdLst/>
              <a:ahLst/>
              <a:cxnLst/>
              <a:rect l="l" t="t" r="r" b="b"/>
              <a:pathLst>
                <a:path w="6270" h="6170" extrusionOk="0">
                  <a:moveTo>
                    <a:pt x="3119" y="1386"/>
                  </a:moveTo>
                  <a:cubicBezTo>
                    <a:pt x="3308" y="1386"/>
                    <a:pt x="3466" y="1544"/>
                    <a:pt x="3466" y="1733"/>
                  </a:cubicBezTo>
                  <a:cubicBezTo>
                    <a:pt x="3466" y="1953"/>
                    <a:pt x="3308" y="2079"/>
                    <a:pt x="3119" y="2079"/>
                  </a:cubicBezTo>
                  <a:cubicBezTo>
                    <a:pt x="2930" y="2079"/>
                    <a:pt x="2773" y="1953"/>
                    <a:pt x="2773" y="1733"/>
                  </a:cubicBezTo>
                  <a:cubicBezTo>
                    <a:pt x="2773" y="1544"/>
                    <a:pt x="2930" y="1386"/>
                    <a:pt x="3119" y="1386"/>
                  </a:cubicBezTo>
                  <a:close/>
                  <a:moveTo>
                    <a:pt x="3119" y="2741"/>
                  </a:moveTo>
                  <a:cubicBezTo>
                    <a:pt x="3308" y="2741"/>
                    <a:pt x="3466" y="2867"/>
                    <a:pt x="3466" y="3088"/>
                  </a:cubicBezTo>
                  <a:lnTo>
                    <a:pt x="3466" y="4474"/>
                  </a:lnTo>
                  <a:cubicBezTo>
                    <a:pt x="3466" y="4663"/>
                    <a:pt x="3308" y="4820"/>
                    <a:pt x="3119" y="4820"/>
                  </a:cubicBezTo>
                  <a:cubicBezTo>
                    <a:pt x="2930" y="4820"/>
                    <a:pt x="2773" y="4663"/>
                    <a:pt x="2773" y="4474"/>
                  </a:cubicBezTo>
                  <a:lnTo>
                    <a:pt x="2773" y="3088"/>
                  </a:lnTo>
                  <a:cubicBezTo>
                    <a:pt x="2773" y="2867"/>
                    <a:pt x="2930" y="2741"/>
                    <a:pt x="3119" y="2741"/>
                  </a:cubicBezTo>
                  <a:close/>
                  <a:moveTo>
                    <a:pt x="3151" y="0"/>
                  </a:moveTo>
                  <a:cubicBezTo>
                    <a:pt x="1449" y="0"/>
                    <a:pt x="63" y="1386"/>
                    <a:pt x="63" y="3088"/>
                  </a:cubicBezTo>
                  <a:cubicBezTo>
                    <a:pt x="63" y="3592"/>
                    <a:pt x="158" y="4096"/>
                    <a:pt x="441" y="4568"/>
                  </a:cubicBezTo>
                  <a:lnTo>
                    <a:pt x="63" y="5734"/>
                  </a:lnTo>
                  <a:cubicBezTo>
                    <a:pt x="0" y="5828"/>
                    <a:pt x="0" y="5955"/>
                    <a:pt x="126" y="6081"/>
                  </a:cubicBezTo>
                  <a:cubicBezTo>
                    <a:pt x="171" y="6125"/>
                    <a:pt x="263" y="6170"/>
                    <a:pt x="357" y="6170"/>
                  </a:cubicBezTo>
                  <a:cubicBezTo>
                    <a:pt x="396" y="6170"/>
                    <a:pt x="436" y="6162"/>
                    <a:pt x="473" y="6144"/>
                  </a:cubicBezTo>
                  <a:lnTo>
                    <a:pt x="1638" y="5765"/>
                  </a:lnTo>
                  <a:cubicBezTo>
                    <a:pt x="2079" y="6049"/>
                    <a:pt x="2615" y="6144"/>
                    <a:pt x="3151" y="6144"/>
                  </a:cubicBezTo>
                  <a:cubicBezTo>
                    <a:pt x="4852" y="6144"/>
                    <a:pt x="6270" y="4789"/>
                    <a:pt x="6270" y="3088"/>
                  </a:cubicBezTo>
                  <a:cubicBezTo>
                    <a:pt x="6270" y="1386"/>
                    <a:pt x="4852" y="0"/>
                    <a:pt x="3151" y="0"/>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337" name="Google Shape;7004;p88"/>
          <p:cNvGrpSpPr/>
          <p:nvPr/>
        </p:nvGrpSpPr>
        <p:grpSpPr>
          <a:xfrm>
            <a:off x="3781533" y="1707955"/>
            <a:ext cx="469273" cy="446093"/>
            <a:chOff x="-32576675" y="3944600"/>
            <a:chExt cx="307200" cy="292025"/>
          </a:xfrm>
          <a:solidFill>
            <a:schemeClr val="bg1">
              <a:lumMod val="50000"/>
            </a:schemeClr>
          </a:solidFill>
        </p:grpSpPr>
        <p:sp>
          <p:nvSpPr>
            <p:cNvPr id="338" name="Google Shape;7005;p88"/>
            <p:cNvSpPr/>
            <p:nvPr/>
          </p:nvSpPr>
          <p:spPr>
            <a:xfrm>
              <a:off x="-32482950" y="3944600"/>
              <a:ext cx="213475" cy="214650"/>
            </a:xfrm>
            <a:custGeom>
              <a:avLst/>
              <a:gdLst/>
              <a:ahLst/>
              <a:cxnLst/>
              <a:rect l="l" t="t" r="r" b="b"/>
              <a:pathLst>
                <a:path w="8539" h="8586" extrusionOk="0">
                  <a:moveTo>
                    <a:pt x="5156" y="1"/>
                  </a:moveTo>
                  <a:cubicBezTo>
                    <a:pt x="4372" y="1"/>
                    <a:pt x="3593" y="308"/>
                    <a:pt x="2994" y="922"/>
                  </a:cubicBezTo>
                  <a:lnTo>
                    <a:pt x="1450" y="2466"/>
                  </a:lnTo>
                  <a:cubicBezTo>
                    <a:pt x="1681" y="2417"/>
                    <a:pt x="1916" y="2392"/>
                    <a:pt x="2152" y="2392"/>
                  </a:cubicBezTo>
                  <a:cubicBezTo>
                    <a:pt x="2529" y="2392"/>
                    <a:pt x="2909" y="2456"/>
                    <a:pt x="3277" y="2592"/>
                  </a:cubicBezTo>
                  <a:lnTo>
                    <a:pt x="3939" y="1899"/>
                  </a:lnTo>
                  <a:cubicBezTo>
                    <a:pt x="4270" y="1568"/>
                    <a:pt x="4703" y="1402"/>
                    <a:pt x="5136" y="1402"/>
                  </a:cubicBezTo>
                  <a:cubicBezTo>
                    <a:pt x="5569" y="1402"/>
                    <a:pt x="6003" y="1568"/>
                    <a:pt x="6333" y="1899"/>
                  </a:cubicBezTo>
                  <a:cubicBezTo>
                    <a:pt x="7027" y="2592"/>
                    <a:pt x="7027" y="3631"/>
                    <a:pt x="6333" y="4325"/>
                  </a:cubicBezTo>
                  <a:lnTo>
                    <a:pt x="3939" y="6719"/>
                  </a:lnTo>
                  <a:cubicBezTo>
                    <a:pt x="3608" y="7050"/>
                    <a:pt x="3175" y="7215"/>
                    <a:pt x="2742" y="7215"/>
                  </a:cubicBezTo>
                  <a:cubicBezTo>
                    <a:pt x="2309" y="7215"/>
                    <a:pt x="1875" y="7050"/>
                    <a:pt x="1545" y="6719"/>
                  </a:cubicBezTo>
                  <a:cubicBezTo>
                    <a:pt x="1261" y="6435"/>
                    <a:pt x="1104" y="6089"/>
                    <a:pt x="1072" y="5742"/>
                  </a:cubicBezTo>
                  <a:lnTo>
                    <a:pt x="1" y="6782"/>
                  </a:lnTo>
                  <a:cubicBezTo>
                    <a:pt x="158" y="7097"/>
                    <a:pt x="348" y="7381"/>
                    <a:pt x="600" y="7664"/>
                  </a:cubicBezTo>
                  <a:cubicBezTo>
                    <a:pt x="1214" y="8278"/>
                    <a:pt x="2002" y="8586"/>
                    <a:pt x="2781" y="8586"/>
                  </a:cubicBezTo>
                  <a:cubicBezTo>
                    <a:pt x="3561" y="8586"/>
                    <a:pt x="4333" y="8278"/>
                    <a:pt x="4916" y="7664"/>
                  </a:cubicBezTo>
                  <a:lnTo>
                    <a:pt x="7342" y="5270"/>
                  </a:lnTo>
                  <a:cubicBezTo>
                    <a:pt x="8539" y="4073"/>
                    <a:pt x="8539" y="2151"/>
                    <a:pt x="7342" y="922"/>
                  </a:cubicBezTo>
                  <a:cubicBezTo>
                    <a:pt x="6727" y="308"/>
                    <a:pt x="5940" y="1"/>
                    <a:pt x="5156" y="1"/>
                  </a:cubicBezTo>
                  <a:close/>
                </a:path>
              </a:pathLst>
            </a:custGeom>
            <a:grpFill/>
            <a:ln>
              <a:noFill/>
            </a:ln>
          </p:spPr>
          <p:txBody>
            <a:bodyPr spcFirstLastPara="1" wrap="square" lIns="68569" tIns="68569" rIns="68569" bIns="68569" anchor="ctr" anchorCtr="0">
              <a:noAutofit/>
            </a:bodyPr>
            <a:lstStyle/>
            <a:p>
              <a:endParaRPr sz="1050"/>
            </a:p>
          </p:txBody>
        </p:sp>
        <p:sp>
          <p:nvSpPr>
            <p:cNvPr id="339" name="Google Shape;7006;p88"/>
            <p:cNvSpPr/>
            <p:nvPr/>
          </p:nvSpPr>
          <p:spPr>
            <a:xfrm>
              <a:off x="-32576675" y="4020200"/>
              <a:ext cx="215850" cy="216425"/>
            </a:xfrm>
            <a:custGeom>
              <a:avLst/>
              <a:gdLst/>
              <a:ahLst/>
              <a:cxnLst/>
              <a:rect l="l" t="t" r="r" b="b"/>
              <a:pathLst>
                <a:path w="8634" h="8657" extrusionOk="0">
                  <a:moveTo>
                    <a:pt x="5865" y="1"/>
                  </a:moveTo>
                  <a:cubicBezTo>
                    <a:pt x="5081" y="1"/>
                    <a:pt x="4301" y="308"/>
                    <a:pt x="3718" y="922"/>
                  </a:cubicBezTo>
                  <a:lnTo>
                    <a:pt x="1230" y="3411"/>
                  </a:lnTo>
                  <a:cubicBezTo>
                    <a:pt x="1" y="4640"/>
                    <a:pt x="1" y="6562"/>
                    <a:pt x="1230" y="7759"/>
                  </a:cubicBezTo>
                  <a:cubicBezTo>
                    <a:pt x="1844" y="8358"/>
                    <a:pt x="2632" y="8657"/>
                    <a:pt x="3415" y="8657"/>
                  </a:cubicBezTo>
                  <a:cubicBezTo>
                    <a:pt x="4199" y="8657"/>
                    <a:pt x="4979" y="8358"/>
                    <a:pt x="5577" y="7759"/>
                  </a:cubicBezTo>
                  <a:lnTo>
                    <a:pt x="7152" y="6184"/>
                  </a:lnTo>
                  <a:lnTo>
                    <a:pt x="7152" y="6184"/>
                  </a:lnTo>
                  <a:cubicBezTo>
                    <a:pt x="6938" y="6218"/>
                    <a:pt x="6719" y="6235"/>
                    <a:pt x="6499" y="6235"/>
                  </a:cubicBezTo>
                  <a:cubicBezTo>
                    <a:pt x="6106" y="6235"/>
                    <a:pt x="5709" y="6179"/>
                    <a:pt x="5325" y="6058"/>
                  </a:cubicBezTo>
                  <a:lnTo>
                    <a:pt x="4569" y="6814"/>
                  </a:lnTo>
                  <a:cubicBezTo>
                    <a:pt x="4238" y="7145"/>
                    <a:pt x="3805" y="7310"/>
                    <a:pt x="3372" y="7310"/>
                  </a:cubicBezTo>
                  <a:cubicBezTo>
                    <a:pt x="2939" y="7310"/>
                    <a:pt x="2505" y="7145"/>
                    <a:pt x="2175" y="6814"/>
                  </a:cubicBezTo>
                  <a:cubicBezTo>
                    <a:pt x="1513" y="6121"/>
                    <a:pt x="1513" y="5081"/>
                    <a:pt x="2175" y="4388"/>
                  </a:cubicBezTo>
                  <a:lnTo>
                    <a:pt x="4664" y="1899"/>
                  </a:lnTo>
                  <a:cubicBezTo>
                    <a:pt x="4994" y="1568"/>
                    <a:pt x="5428" y="1403"/>
                    <a:pt x="5861" y="1403"/>
                  </a:cubicBezTo>
                  <a:cubicBezTo>
                    <a:pt x="6294" y="1403"/>
                    <a:pt x="6727" y="1568"/>
                    <a:pt x="7058" y="1899"/>
                  </a:cubicBezTo>
                  <a:cubicBezTo>
                    <a:pt x="7342" y="2183"/>
                    <a:pt x="7499" y="2561"/>
                    <a:pt x="7531" y="2907"/>
                  </a:cubicBezTo>
                  <a:lnTo>
                    <a:pt x="8287" y="2151"/>
                  </a:lnTo>
                  <a:lnTo>
                    <a:pt x="8633" y="1805"/>
                  </a:lnTo>
                  <a:cubicBezTo>
                    <a:pt x="8476" y="1490"/>
                    <a:pt x="8287" y="1206"/>
                    <a:pt x="8035" y="922"/>
                  </a:cubicBezTo>
                  <a:cubicBezTo>
                    <a:pt x="7436" y="308"/>
                    <a:pt x="6648" y="1"/>
                    <a:pt x="5865"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351" name="Google Shape;7018;p88"/>
          <p:cNvGrpSpPr/>
          <p:nvPr/>
        </p:nvGrpSpPr>
        <p:grpSpPr>
          <a:xfrm>
            <a:off x="6730347" y="1707238"/>
            <a:ext cx="446398" cy="445214"/>
            <a:chOff x="-30735200" y="3910925"/>
            <a:chExt cx="292225" cy="291450"/>
          </a:xfrm>
          <a:solidFill>
            <a:schemeClr val="bg1">
              <a:lumMod val="50000"/>
            </a:schemeClr>
          </a:solidFill>
        </p:grpSpPr>
        <p:sp>
          <p:nvSpPr>
            <p:cNvPr id="352" name="Google Shape;7019;p88"/>
            <p:cNvSpPr/>
            <p:nvPr/>
          </p:nvSpPr>
          <p:spPr>
            <a:xfrm>
              <a:off x="-30683225" y="3962900"/>
              <a:ext cx="188275" cy="186700"/>
            </a:xfrm>
            <a:custGeom>
              <a:avLst/>
              <a:gdLst/>
              <a:ahLst/>
              <a:cxnLst/>
              <a:rect l="l" t="t" r="r" b="b"/>
              <a:pathLst>
                <a:path w="7531" h="7468" extrusionOk="0">
                  <a:moveTo>
                    <a:pt x="3750" y="663"/>
                  </a:moveTo>
                  <a:cubicBezTo>
                    <a:pt x="3939" y="663"/>
                    <a:pt x="4096" y="820"/>
                    <a:pt x="4096" y="1009"/>
                  </a:cubicBezTo>
                  <a:lnTo>
                    <a:pt x="4096" y="3624"/>
                  </a:lnTo>
                  <a:lnTo>
                    <a:pt x="5357" y="4884"/>
                  </a:lnTo>
                  <a:cubicBezTo>
                    <a:pt x="5514" y="5042"/>
                    <a:pt x="5514" y="5231"/>
                    <a:pt x="5357" y="5357"/>
                  </a:cubicBezTo>
                  <a:cubicBezTo>
                    <a:pt x="5294" y="5420"/>
                    <a:pt x="5207" y="5451"/>
                    <a:pt x="5120" y="5451"/>
                  </a:cubicBezTo>
                  <a:cubicBezTo>
                    <a:pt x="5034" y="5451"/>
                    <a:pt x="4947" y="5420"/>
                    <a:pt x="4884" y="5357"/>
                  </a:cubicBezTo>
                  <a:lnTo>
                    <a:pt x="3498" y="3971"/>
                  </a:lnTo>
                  <a:cubicBezTo>
                    <a:pt x="3435" y="3908"/>
                    <a:pt x="3403" y="3813"/>
                    <a:pt x="3403" y="3719"/>
                  </a:cubicBezTo>
                  <a:lnTo>
                    <a:pt x="3403" y="1009"/>
                  </a:lnTo>
                  <a:cubicBezTo>
                    <a:pt x="3403" y="820"/>
                    <a:pt x="3561" y="663"/>
                    <a:pt x="3750" y="663"/>
                  </a:cubicBezTo>
                  <a:close/>
                  <a:moveTo>
                    <a:pt x="3750" y="1"/>
                  </a:moveTo>
                  <a:cubicBezTo>
                    <a:pt x="1671" y="1"/>
                    <a:pt x="1" y="1702"/>
                    <a:pt x="1" y="3750"/>
                  </a:cubicBezTo>
                  <a:cubicBezTo>
                    <a:pt x="1" y="5829"/>
                    <a:pt x="1702" y="7468"/>
                    <a:pt x="3750" y="7468"/>
                  </a:cubicBezTo>
                  <a:cubicBezTo>
                    <a:pt x="5798" y="7468"/>
                    <a:pt x="7499" y="5798"/>
                    <a:pt x="7499" y="3750"/>
                  </a:cubicBezTo>
                  <a:cubicBezTo>
                    <a:pt x="7530" y="1702"/>
                    <a:pt x="5829" y="1"/>
                    <a:pt x="3750" y="1"/>
                  </a:cubicBezTo>
                  <a:close/>
                </a:path>
              </a:pathLst>
            </a:custGeom>
            <a:grpFill/>
            <a:ln>
              <a:noFill/>
            </a:ln>
          </p:spPr>
          <p:txBody>
            <a:bodyPr spcFirstLastPara="1" wrap="square" lIns="68569" tIns="68569" rIns="68569" bIns="68569" anchor="ctr" anchorCtr="0">
              <a:noAutofit/>
            </a:bodyPr>
            <a:lstStyle/>
            <a:p>
              <a:endParaRPr sz="1050"/>
            </a:p>
          </p:txBody>
        </p:sp>
        <p:sp>
          <p:nvSpPr>
            <p:cNvPr id="353" name="Google Shape;7020;p88"/>
            <p:cNvSpPr/>
            <p:nvPr/>
          </p:nvSpPr>
          <p:spPr>
            <a:xfrm>
              <a:off x="-30735200" y="3910925"/>
              <a:ext cx="292225" cy="291450"/>
            </a:xfrm>
            <a:custGeom>
              <a:avLst/>
              <a:gdLst/>
              <a:ahLst/>
              <a:cxnLst/>
              <a:rect l="l" t="t" r="r" b="b"/>
              <a:pathLst>
                <a:path w="11689" h="11658" extrusionOk="0">
                  <a:moveTo>
                    <a:pt x="5829" y="1355"/>
                  </a:moveTo>
                  <a:cubicBezTo>
                    <a:pt x="8286" y="1355"/>
                    <a:pt x="10271" y="3372"/>
                    <a:pt x="10271" y="5829"/>
                  </a:cubicBezTo>
                  <a:cubicBezTo>
                    <a:pt x="10271" y="8286"/>
                    <a:pt x="8318" y="10271"/>
                    <a:pt x="5829" y="10271"/>
                  </a:cubicBezTo>
                  <a:cubicBezTo>
                    <a:pt x="3403" y="10271"/>
                    <a:pt x="1387" y="8255"/>
                    <a:pt x="1387" y="5829"/>
                  </a:cubicBezTo>
                  <a:cubicBezTo>
                    <a:pt x="1387" y="3372"/>
                    <a:pt x="3371" y="1355"/>
                    <a:pt x="5829" y="1355"/>
                  </a:cubicBezTo>
                  <a:close/>
                  <a:moveTo>
                    <a:pt x="5829" y="1"/>
                  </a:moveTo>
                  <a:cubicBezTo>
                    <a:pt x="2647" y="1"/>
                    <a:pt x="0" y="2616"/>
                    <a:pt x="0" y="5829"/>
                  </a:cubicBezTo>
                  <a:cubicBezTo>
                    <a:pt x="0" y="9011"/>
                    <a:pt x="2647" y="11657"/>
                    <a:pt x="5829" y="11657"/>
                  </a:cubicBezTo>
                  <a:cubicBezTo>
                    <a:pt x="9011" y="11657"/>
                    <a:pt x="11657" y="9011"/>
                    <a:pt x="11657" y="5829"/>
                  </a:cubicBezTo>
                  <a:cubicBezTo>
                    <a:pt x="11689" y="2616"/>
                    <a:pt x="9042" y="1"/>
                    <a:pt x="5829" y="1"/>
                  </a:cubicBezTo>
                  <a:close/>
                </a:path>
              </a:pathLst>
            </a:custGeom>
            <a:grpFill/>
            <a:ln>
              <a:noFill/>
            </a:ln>
          </p:spPr>
          <p:txBody>
            <a:bodyPr spcFirstLastPara="1" wrap="square" lIns="68569" tIns="68569" rIns="68569" bIns="68569" anchor="ctr" anchorCtr="0">
              <a:noAutofit/>
            </a:bodyPr>
            <a:lstStyle/>
            <a:p>
              <a:endParaRPr sz="1050"/>
            </a:p>
          </p:txBody>
        </p:sp>
      </p:grpSp>
      <p:sp>
        <p:nvSpPr>
          <p:cNvPr id="355" name="Google Shape;5917;p86"/>
          <p:cNvSpPr/>
          <p:nvPr/>
        </p:nvSpPr>
        <p:spPr>
          <a:xfrm>
            <a:off x="4339775" y="2577098"/>
            <a:ext cx="451033" cy="463173"/>
          </a:xfrm>
          <a:custGeom>
            <a:avLst/>
            <a:gdLst/>
            <a:ahLst/>
            <a:cxnLst/>
            <a:rect l="l" t="t" r="r" b="b"/>
            <a:pathLst>
              <a:path w="12446" h="12698" extrusionOk="0">
                <a:moveTo>
                  <a:pt x="6239" y="1"/>
                </a:moveTo>
                <a:cubicBezTo>
                  <a:pt x="5105" y="1"/>
                  <a:pt x="4191" y="915"/>
                  <a:pt x="4159" y="2112"/>
                </a:cubicBezTo>
                <a:cubicBezTo>
                  <a:pt x="4159" y="3088"/>
                  <a:pt x="4852" y="3939"/>
                  <a:pt x="5798" y="4097"/>
                </a:cubicBezTo>
                <a:lnTo>
                  <a:pt x="5798" y="5294"/>
                </a:lnTo>
                <a:cubicBezTo>
                  <a:pt x="4852" y="5483"/>
                  <a:pt x="4159" y="6333"/>
                  <a:pt x="4159" y="7310"/>
                </a:cubicBezTo>
                <a:cubicBezTo>
                  <a:pt x="4159" y="7657"/>
                  <a:pt x="4222" y="7972"/>
                  <a:pt x="4380" y="8255"/>
                </a:cubicBezTo>
                <a:lnTo>
                  <a:pt x="3403" y="9043"/>
                </a:lnTo>
                <a:cubicBezTo>
                  <a:pt x="3057" y="8728"/>
                  <a:pt x="2584" y="8570"/>
                  <a:pt x="2112" y="8570"/>
                </a:cubicBezTo>
                <a:cubicBezTo>
                  <a:pt x="946" y="8602"/>
                  <a:pt x="1" y="9515"/>
                  <a:pt x="1" y="10650"/>
                </a:cubicBezTo>
                <a:cubicBezTo>
                  <a:pt x="1" y="11784"/>
                  <a:pt x="946" y="12697"/>
                  <a:pt x="2112" y="12697"/>
                </a:cubicBezTo>
                <a:cubicBezTo>
                  <a:pt x="3246" y="12697"/>
                  <a:pt x="4128" y="11752"/>
                  <a:pt x="4191" y="10650"/>
                </a:cubicBezTo>
                <a:cubicBezTo>
                  <a:pt x="4191" y="10303"/>
                  <a:pt x="4096" y="9988"/>
                  <a:pt x="3939" y="9704"/>
                </a:cubicBezTo>
                <a:lnTo>
                  <a:pt x="4947" y="8917"/>
                </a:lnTo>
                <a:cubicBezTo>
                  <a:pt x="5294" y="9232"/>
                  <a:pt x="5766" y="9389"/>
                  <a:pt x="6239" y="9389"/>
                </a:cubicBezTo>
                <a:cubicBezTo>
                  <a:pt x="6743" y="9389"/>
                  <a:pt x="7184" y="9200"/>
                  <a:pt x="7530" y="8917"/>
                </a:cubicBezTo>
                <a:lnTo>
                  <a:pt x="8507" y="9704"/>
                </a:lnTo>
                <a:cubicBezTo>
                  <a:pt x="8350" y="9988"/>
                  <a:pt x="8287" y="10303"/>
                  <a:pt x="8287" y="10650"/>
                </a:cubicBezTo>
                <a:cubicBezTo>
                  <a:pt x="8287" y="11784"/>
                  <a:pt x="9232" y="12697"/>
                  <a:pt x="10366" y="12697"/>
                </a:cubicBezTo>
                <a:cubicBezTo>
                  <a:pt x="11500" y="12697"/>
                  <a:pt x="12414" y="11752"/>
                  <a:pt x="12445" y="10650"/>
                </a:cubicBezTo>
                <a:cubicBezTo>
                  <a:pt x="12445" y="9515"/>
                  <a:pt x="11563" y="8602"/>
                  <a:pt x="10366" y="8570"/>
                </a:cubicBezTo>
                <a:cubicBezTo>
                  <a:pt x="9862" y="8570"/>
                  <a:pt x="9421" y="8759"/>
                  <a:pt x="9074" y="9043"/>
                </a:cubicBezTo>
                <a:lnTo>
                  <a:pt x="8097" y="8255"/>
                </a:lnTo>
                <a:cubicBezTo>
                  <a:pt x="8255" y="7972"/>
                  <a:pt x="8318" y="7657"/>
                  <a:pt x="8318" y="7310"/>
                </a:cubicBezTo>
                <a:cubicBezTo>
                  <a:pt x="8318" y="6333"/>
                  <a:pt x="7625" y="5451"/>
                  <a:pt x="6680" y="5294"/>
                </a:cubicBezTo>
                <a:lnTo>
                  <a:pt x="6680" y="4097"/>
                </a:lnTo>
                <a:cubicBezTo>
                  <a:pt x="7625" y="3908"/>
                  <a:pt x="8318" y="3088"/>
                  <a:pt x="8318" y="2112"/>
                </a:cubicBezTo>
                <a:cubicBezTo>
                  <a:pt x="8318" y="946"/>
                  <a:pt x="7404" y="64"/>
                  <a:pt x="6239" y="1"/>
                </a:cubicBezTo>
                <a:close/>
              </a:path>
            </a:pathLst>
          </a:custGeom>
          <a:solidFill>
            <a:schemeClr val="bg1">
              <a:lumMod val="50000"/>
            </a:schemeClr>
          </a:solidFill>
          <a:ln>
            <a:noFill/>
          </a:ln>
        </p:spPr>
        <p:txBody>
          <a:bodyPr spcFirstLastPara="1" wrap="square" lIns="68569" tIns="68569" rIns="68569" bIns="68569" anchor="ctr" anchorCtr="0">
            <a:noAutofit/>
          </a:bodyPr>
          <a:lstStyle/>
          <a:p>
            <a:endParaRPr sz="1050"/>
          </a:p>
        </p:txBody>
      </p:sp>
      <p:sp>
        <p:nvSpPr>
          <p:cNvPr id="356" name="Google Shape;5955;p86"/>
          <p:cNvSpPr/>
          <p:nvPr/>
        </p:nvSpPr>
        <p:spPr>
          <a:xfrm>
            <a:off x="4879376" y="2649496"/>
            <a:ext cx="459005" cy="390768"/>
          </a:xfrm>
          <a:custGeom>
            <a:avLst/>
            <a:gdLst/>
            <a:ahLst/>
            <a:cxnLst/>
            <a:rect l="l" t="t" r="r" b="b"/>
            <a:pathLst>
              <a:path w="12666" h="10713" extrusionOk="0">
                <a:moveTo>
                  <a:pt x="1765" y="3309"/>
                </a:moveTo>
                <a:lnTo>
                  <a:pt x="1765" y="7058"/>
                </a:lnTo>
                <a:cubicBezTo>
                  <a:pt x="1765" y="7278"/>
                  <a:pt x="1954" y="7436"/>
                  <a:pt x="2206" y="7436"/>
                </a:cubicBezTo>
                <a:lnTo>
                  <a:pt x="2615" y="7436"/>
                </a:lnTo>
                <a:lnTo>
                  <a:pt x="2615" y="9925"/>
                </a:lnTo>
                <a:lnTo>
                  <a:pt x="788" y="9925"/>
                </a:lnTo>
                <a:lnTo>
                  <a:pt x="788" y="3309"/>
                </a:lnTo>
                <a:close/>
                <a:moveTo>
                  <a:pt x="5073" y="3309"/>
                </a:moveTo>
                <a:lnTo>
                  <a:pt x="5073" y="7058"/>
                </a:lnTo>
                <a:cubicBezTo>
                  <a:pt x="5073" y="7278"/>
                  <a:pt x="5262" y="7436"/>
                  <a:pt x="5514" y="7436"/>
                </a:cubicBezTo>
                <a:lnTo>
                  <a:pt x="5892" y="7436"/>
                </a:lnTo>
                <a:lnTo>
                  <a:pt x="5892" y="9925"/>
                </a:lnTo>
                <a:lnTo>
                  <a:pt x="3403" y="9925"/>
                </a:lnTo>
                <a:lnTo>
                  <a:pt x="3403" y="7436"/>
                </a:lnTo>
                <a:lnTo>
                  <a:pt x="3813" y="7436"/>
                </a:lnTo>
                <a:cubicBezTo>
                  <a:pt x="4033" y="7436"/>
                  <a:pt x="4254" y="7247"/>
                  <a:pt x="4254" y="7058"/>
                </a:cubicBezTo>
                <a:lnTo>
                  <a:pt x="4254" y="3309"/>
                </a:lnTo>
                <a:close/>
                <a:moveTo>
                  <a:pt x="8412" y="3309"/>
                </a:moveTo>
                <a:lnTo>
                  <a:pt x="8412" y="7058"/>
                </a:lnTo>
                <a:cubicBezTo>
                  <a:pt x="8412" y="7278"/>
                  <a:pt x="8601" y="7436"/>
                  <a:pt x="8853" y="7436"/>
                </a:cubicBezTo>
                <a:lnTo>
                  <a:pt x="9294" y="7436"/>
                </a:lnTo>
                <a:lnTo>
                  <a:pt x="9294" y="9925"/>
                </a:lnTo>
                <a:lnTo>
                  <a:pt x="6711" y="9925"/>
                </a:lnTo>
                <a:lnTo>
                  <a:pt x="6711" y="7436"/>
                </a:lnTo>
                <a:lnTo>
                  <a:pt x="7152" y="7436"/>
                </a:lnTo>
                <a:cubicBezTo>
                  <a:pt x="7404" y="7436"/>
                  <a:pt x="7593" y="7247"/>
                  <a:pt x="7593" y="7058"/>
                </a:cubicBezTo>
                <a:lnTo>
                  <a:pt x="7593" y="3309"/>
                </a:lnTo>
                <a:close/>
                <a:moveTo>
                  <a:pt x="11815" y="3309"/>
                </a:moveTo>
                <a:lnTo>
                  <a:pt x="11815" y="9925"/>
                </a:lnTo>
                <a:lnTo>
                  <a:pt x="9988" y="9925"/>
                </a:lnTo>
                <a:lnTo>
                  <a:pt x="9988" y="7436"/>
                </a:lnTo>
                <a:lnTo>
                  <a:pt x="10429" y="7436"/>
                </a:lnTo>
                <a:cubicBezTo>
                  <a:pt x="10649" y="7436"/>
                  <a:pt x="10870" y="7247"/>
                  <a:pt x="10870" y="7058"/>
                </a:cubicBezTo>
                <a:lnTo>
                  <a:pt x="10870" y="3309"/>
                </a:lnTo>
                <a:close/>
                <a:moveTo>
                  <a:pt x="379" y="1"/>
                </a:moveTo>
                <a:cubicBezTo>
                  <a:pt x="158" y="1"/>
                  <a:pt x="1" y="190"/>
                  <a:pt x="1" y="379"/>
                </a:cubicBezTo>
                <a:lnTo>
                  <a:pt x="1" y="10334"/>
                </a:lnTo>
                <a:cubicBezTo>
                  <a:pt x="1" y="10555"/>
                  <a:pt x="190" y="10712"/>
                  <a:pt x="379" y="10712"/>
                </a:cubicBezTo>
                <a:lnTo>
                  <a:pt x="12224" y="10712"/>
                </a:lnTo>
                <a:cubicBezTo>
                  <a:pt x="12476" y="10712"/>
                  <a:pt x="12665" y="10523"/>
                  <a:pt x="12665" y="10334"/>
                </a:cubicBezTo>
                <a:lnTo>
                  <a:pt x="12665" y="379"/>
                </a:lnTo>
                <a:cubicBezTo>
                  <a:pt x="12634" y="190"/>
                  <a:pt x="12445" y="1"/>
                  <a:pt x="12224" y="1"/>
                </a:cubicBezTo>
                <a:close/>
              </a:path>
            </a:pathLst>
          </a:custGeom>
          <a:solidFill>
            <a:schemeClr val="bg1">
              <a:lumMod val="50000"/>
            </a:schemeClr>
          </a:solidFill>
          <a:ln>
            <a:noFill/>
          </a:ln>
        </p:spPr>
        <p:txBody>
          <a:bodyPr spcFirstLastPara="1" wrap="square" lIns="68569" tIns="68569" rIns="68569" bIns="68569" anchor="ctr" anchorCtr="0">
            <a:noAutofit/>
          </a:bodyPr>
          <a:lstStyle/>
          <a:p>
            <a:endParaRPr sz="1050"/>
          </a:p>
        </p:txBody>
      </p:sp>
      <p:grpSp>
        <p:nvGrpSpPr>
          <p:cNvPr id="357" name="Google Shape;5983;p86"/>
          <p:cNvGrpSpPr/>
          <p:nvPr/>
        </p:nvGrpSpPr>
        <p:grpSpPr>
          <a:xfrm>
            <a:off x="5526835" y="2589236"/>
            <a:ext cx="461288" cy="462005"/>
            <a:chOff x="-38538975" y="3954250"/>
            <a:chExt cx="318225" cy="316650"/>
          </a:xfrm>
          <a:solidFill>
            <a:schemeClr val="bg1">
              <a:lumMod val="50000"/>
            </a:schemeClr>
          </a:solidFill>
        </p:grpSpPr>
        <p:sp>
          <p:nvSpPr>
            <p:cNvPr id="358" name="Google Shape;5984;p86"/>
            <p:cNvSpPr/>
            <p:nvPr/>
          </p:nvSpPr>
          <p:spPr>
            <a:xfrm>
              <a:off x="-38538975" y="3954250"/>
              <a:ext cx="254425" cy="253625"/>
            </a:xfrm>
            <a:custGeom>
              <a:avLst/>
              <a:gdLst/>
              <a:ahLst/>
              <a:cxnLst/>
              <a:rect l="l" t="t" r="r" b="b"/>
              <a:pathLst>
                <a:path w="10177" h="10145" extrusionOk="0">
                  <a:moveTo>
                    <a:pt x="5104" y="3813"/>
                  </a:moveTo>
                  <a:cubicBezTo>
                    <a:pt x="5797" y="3813"/>
                    <a:pt x="6364" y="4348"/>
                    <a:pt x="6364" y="5073"/>
                  </a:cubicBezTo>
                  <a:cubicBezTo>
                    <a:pt x="6364" y="5766"/>
                    <a:pt x="5797" y="6333"/>
                    <a:pt x="5104" y="6333"/>
                  </a:cubicBezTo>
                  <a:cubicBezTo>
                    <a:pt x="4379" y="6333"/>
                    <a:pt x="3844" y="5766"/>
                    <a:pt x="3844" y="5073"/>
                  </a:cubicBezTo>
                  <a:cubicBezTo>
                    <a:pt x="3844" y="4411"/>
                    <a:pt x="4411" y="3813"/>
                    <a:pt x="5104" y="3813"/>
                  </a:cubicBezTo>
                  <a:close/>
                  <a:moveTo>
                    <a:pt x="5104" y="0"/>
                  </a:moveTo>
                  <a:cubicBezTo>
                    <a:pt x="2300" y="0"/>
                    <a:pt x="0" y="2269"/>
                    <a:pt x="0" y="5073"/>
                  </a:cubicBezTo>
                  <a:cubicBezTo>
                    <a:pt x="63" y="7908"/>
                    <a:pt x="2300" y="10145"/>
                    <a:pt x="5104" y="10145"/>
                  </a:cubicBezTo>
                  <a:cubicBezTo>
                    <a:pt x="7877" y="10145"/>
                    <a:pt x="10176" y="7877"/>
                    <a:pt x="10176" y="5073"/>
                  </a:cubicBezTo>
                  <a:cubicBezTo>
                    <a:pt x="10176" y="2269"/>
                    <a:pt x="7877" y="0"/>
                    <a:pt x="5104" y="0"/>
                  </a:cubicBezTo>
                  <a:close/>
                </a:path>
              </a:pathLst>
            </a:custGeom>
            <a:grpFill/>
            <a:ln>
              <a:noFill/>
            </a:ln>
          </p:spPr>
          <p:txBody>
            <a:bodyPr spcFirstLastPara="1" wrap="square" lIns="68569" tIns="68569" rIns="68569" bIns="68569" anchor="ctr" anchorCtr="0">
              <a:noAutofit/>
            </a:bodyPr>
            <a:lstStyle/>
            <a:p>
              <a:endParaRPr sz="1050"/>
            </a:p>
          </p:txBody>
        </p:sp>
        <p:sp>
          <p:nvSpPr>
            <p:cNvPr id="359" name="Google Shape;5985;p86"/>
            <p:cNvSpPr/>
            <p:nvPr/>
          </p:nvSpPr>
          <p:spPr>
            <a:xfrm>
              <a:off x="-38496450" y="4081725"/>
              <a:ext cx="275700" cy="189175"/>
            </a:xfrm>
            <a:custGeom>
              <a:avLst/>
              <a:gdLst/>
              <a:ahLst/>
              <a:cxnLst/>
              <a:rect l="l" t="t" r="r" b="b"/>
              <a:pathLst>
                <a:path w="11028" h="7567" extrusionOk="0">
                  <a:moveTo>
                    <a:pt x="9774" y="0"/>
                  </a:moveTo>
                  <a:cubicBezTo>
                    <a:pt x="9040" y="0"/>
                    <a:pt x="8444" y="548"/>
                    <a:pt x="8444" y="1265"/>
                  </a:cubicBezTo>
                  <a:cubicBezTo>
                    <a:pt x="8444" y="1801"/>
                    <a:pt x="8790" y="2305"/>
                    <a:pt x="9295" y="2463"/>
                  </a:cubicBezTo>
                  <a:lnTo>
                    <a:pt x="9295" y="2967"/>
                  </a:lnTo>
                  <a:cubicBezTo>
                    <a:pt x="9295" y="4416"/>
                    <a:pt x="8192" y="5645"/>
                    <a:pt x="6774" y="5834"/>
                  </a:cubicBezTo>
                  <a:lnTo>
                    <a:pt x="6774" y="4825"/>
                  </a:lnTo>
                  <a:cubicBezTo>
                    <a:pt x="5829" y="5487"/>
                    <a:pt x="4663" y="5865"/>
                    <a:pt x="3403" y="5865"/>
                  </a:cubicBezTo>
                  <a:cubicBezTo>
                    <a:pt x="2143" y="5865"/>
                    <a:pt x="977" y="5487"/>
                    <a:pt x="1" y="4825"/>
                  </a:cubicBezTo>
                  <a:lnTo>
                    <a:pt x="1" y="6306"/>
                  </a:lnTo>
                  <a:cubicBezTo>
                    <a:pt x="1" y="7031"/>
                    <a:pt x="568" y="7566"/>
                    <a:pt x="1261" y="7566"/>
                  </a:cubicBezTo>
                  <a:lnTo>
                    <a:pt x="5388" y="7566"/>
                  </a:lnTo>
                  <a:cubicBezTo>
                    <a:pt x="5955" y="7566"/>
                    <a:pt x="6459" y="7220"/>
                    <a:pt x="6617" y="6716"/>
                  </a:cubicBezTo>
                  <a:cubicBezTo>
                    <a:pt x="8601" y="6495"/>
                    <a:pt x="10082" y="4920"/>
                    <a:pt x="10114" y="2904"/>
                  </a:cubicBezTo>
                  <a:lnTo>
                    <a:pt x="10114" y="2400"/>
                  </a:lnTo>
                  <a:cubicBezTo>
                    <a:pt x="10649" y="2211"/>
                    <a:pt x="11027" y="1706"/>
                    <a:pt x="10996" y="1108"/>
                  </a:cubicBezTo>
                  <a:cubicBezTo>
                    <a:pt x="10964" y="572"/>
                    <a:pt x="10492" y="100"/>
                    <a:pt x="9893" y="5"/>
                  </a:cubicBezTo>
                  <a:cubicBezTo>
                    <a:pt x="9853" y="2"/>
                    <a:pt x="9813" y="0"/>
                    <a:pt x="9774" y="0"/>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360" name="Google Shape;5986;p86"/>
          <p:cNvGrpSpPr/>
          <p:nvPr/>
        </p:nvGrpSpPr>
        <p:grpSpPr>
          <a:xfrm>
            <a:off x="7353853" y="2571607"/>
            <a:ext cx="465818" cy="464303"/>
            <a:chOff x="-37385100" y="3949908"/>
            <a:chExt cx="321350" cy="318225"/>
          </a:xfrm>
          <a:solidFill>
            <a:schemeClr val="bg1">
              <a:lumMod val="50000"/>
            </a:schemeClr>
          </a:solidFill>
        </p:grpSpPr>
        <p:sp>
          <p:nvSpPr>
            <p:cNvPr id="361" name="Google Shape;5987;p86"/>
            <p:cNvSpPr/>
            <p:nvPr/>
          </p:nvSpPr>
          <p:spPr>
            <a:xfrm>
              <a:off x="-37190575" y="4145233"/>
              <a:ext cx="126825" cy="122900"/>
            </a:xfrm>
            <a:custGeom>
              <a:avLst/>
              <a:gdLst/>
              <a:ahLst/>
              <a:cxnLst/>
              <a:rect l="l" t="t" r="r" b="b"/>
              <a:pathLst>
                <a:path w="5073" h="4916" extrusionOk="0">
                  <a:moveTo>
                    <a:pt x="2238" y="1"/>
                  </a:moveTo>
                  <a:cubicBezTo>
                    <a:pt x="1986" y="442"/>
                    <a:pt x="1671" y="820"/>
                    <a:pt x="1324" y="1229"/>
                  </a:cubicBezTo>
                  <a:cubicBezTo>
                    <a:pt x="946" y="1671"/>
                    <a:pt x="473" y="1986"/>
                    <a:pt x="1" y="2238"/>
                  </a:cubicBezTo>
                  <a:lnTo>
                    <a:pt x="2206" y="4443"/>
                  </a:lnTo>
                  <a:cubicBezTo>
                    <a:pt x="2521" y="4758"/>
                    <a:pt x="2923" y="4916"/>
                    <a:pt x="3325" y="4916"/>
                  </a:cubicBezTo>
                  <a:cubicBezTo>
                    <a:pt x="3726" y="4916"/>
                    <a:pt x="4128" y="4758"/>
                    <a:pt x="4443" y="4443"/>
                  </a:cubicBezTo>
                  <a:cubicBezTo>
                    <a:pt x="5073" y="3813"/>
                    <a:pt x="5073" y="2836"/>
                    <a:pt x="4443" y="2206"/>
                  </a:cubicBezTo>
                  <a:lnTo>
                    <a:pt x="2238" y="1"/>
                  </a:lnTo>
                  <a:close/>
                </a:path>
              </a:pathLst>
            </a:custGeom>
            <a:grpFill/>
            <a:ln>
              <a:noFill/>
            </a:ln>
          </p:spPr>
          <p:txBody>
            <a:bodyPr spcFirstLastPara="1" wrap="square" lIns="68569" tIns="68569" rIns="68569" bIns="68569" anchor="ctr" anchorCtr="0">
              <a:noAutofit/>
            </a:bodyPr>
            <a:lstStyle/>
            <a:p>
              <a:endParaRPr sz="1050"/>
            </a:p>
          </p:txBody>
        </p:sp>
        <p:sp>
          <p:nvSpPr>
            <p:cNvPr id="362" name="Google Shape;5988;p86"/>
            <p:cNvSpPr/>
            <p:nvPr/>
          </p:nvSpPr>
          <p:spPr>
            <a:xfrm>
              <a:off x="-37385100" y="3949908"/>
              <a:ext cx="248125" cy="248950"/>
            </a:xfrm>
            <a:custGeom>
              <a:avLst/>
              <a:gdLst/>
              <a:ahLst/>
              <a:cxnLst/>
              <a:rect l="l" t="t" r="r" b="b"/>
              <a:pathLst>
                <a:path w="9925" h="9958" extrusionOk="0">
                  <a:moveTo>
                    <a:pt x="4978" y="1702"/>
                  </a:moveTo>
                  <a:cubicBezTo>
                    <a:pt x="6774" y="1702"/>
                    <a:pt x="8286" y="3214"/>
                    <a:pt x="8286" y="5010"/>
                  </a:cubicBezTo>
                  <a:cubicBezTo>
                    <a:pt x="8254" y="5892"/>
                    <a:pt x="7939" y="6711"/>
                    <a:pt x="7341" y="7310"/>
                  </a:cubicBezTo>
                  <a:cubicBezTo>
                    <a:pt x="6742" y="7908"/>
                    <a:pt x="5923" y="8318"/>
                    <a:pt x="4978" y="8318"/>
                  </a:cubicBezTo>
                  <a:cubicBezTo>
                    <a:pt x="3151" y="8318"/>
                    <a:pt x="1670" y="6837"/>
                    <a:pt x="1670" y="5010"/>
                  </a:cubicBezTo>
                  <a:cubicBezTo>
                    <a:pt x="1670" y="3214"/>
                    <a:pt x="3151" y="1702"/>
                    <a:pt x="4978" y="1702"/>
                  </a:cubicBezTo>
                  <a:close/>
                  <a:moveTo>
                    <a:pt x="4978" y="1"/>
                  </a:moveTo>
                  <a:cubicBezTo>
                    <a:pt x="2268" y="1"/>
                    <a:pt x="0" y="2269"/>
                    <a:pt x="0" y="4978"/>
                  </a:cubicBezTo>
                  <a:cubicBezTo>
                    <a:pt x="0" y="7688"/>
                    <a:pt x="2268" y="9956"/>
                    <a:pt x="4978" y="9956"/>
                  </a:cubicBezTo>
                  <a:cubicBezTo>
                    <a:pt x="5013" y="9957"/>
                    <a:pt x="5048" y="9957"/>
                    <a:pt x="5083" y="9957"/>
                  </a:cubicBezTo>
                  <a:cubicBezTo>
                    <a:pt x="6367" y="9957"/>
                    <a:pt x="7586" y="9395"/>
                    <a:pt x="8506" y="8444"/>
                  </a:cubicBezTo>
                  <a:cubicBezTo>
                    <a:pt x="9420" y="7499"/>
                    <a:pt x="9924" y="6270"/>
                    <a:pt x="9924" y="4978"/>
                  </a:cubicBezTo>
                  <a:cubicBezTo>
                    <a:pt x="9924" y="2269"/>
                    <a:pt x="7687" y="1"/>
                    <a:pt x="4978"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363" name="Google Shape;6005;p86"/>
          <p:cNvGrpSpPr/>
          <p:nvPr/>
        </p:nvGrpSpPr>
        <p:grpSpPr>
          <a:xfrm>
            <a:off x="4901350" y="3495290"/>
            <a:ext cx="406289" cy="408912"/>
            <a:chOff x="-40011050" y="3972375"/>
            <a:chExt cx="316650" cy="316625"/>
          </a:xfrm>
          <a:solidFill>
            <a:schemeClr val="bg1">
              <a:lumMod val="50000"/>
            </a:schemeClr>
          </a:solidFill>
        </p:grpSpPr>
        <p:sp>
          <p:nvSpPr>
            <p:cNvPr id="364" name="Google Shape;6006;p86"/>
            <p:cNvSpPr/>
            <p:nvPr/>
          </p:nvSpPr>
          <p:spPr>
            <a:xfrm>
              <a:off x="-40011050" y="3972375"/>
              <a:ext cx="316650" cy="232350"/>
            </a:xfrm>
            <a:custGeom>
              <a:avLst/>
              <a:gdLst/>
              <a:ahLst/>
              <a:cxnLst/>
              <a:rect l="l" t="t" r="r" b="b"/>
              <a:pathLst>
                <a:path w="12666" h="9294" extrusionOk="0">
                  <a:moveTo>
                    <a:pt x="11405" y="1701"/>
                  </a:moveTo>
                  <a:cubicBezTo>
                    <a:pt x="11626" y="1701"/>
                    <a:pt x="11846" y="1890"/>
                    <a:pt x="11846" y="2142"/>
                  </a:cubicBezTo>
                  <a:cubicBezTo>
                    <a:pt x="11846" y="3749"/>
                    <a:pt x="11090" y="4663"/>
                    <a:pt x="9956" y="4978"/>
                  </a:cubicBezTo>
                  <a:cubicBezTo>
                    <a:pt x="10051" y="4631"/>
                    <a:pt x="10145" y="4222"/>
                    <a:pt x="10145" y="3844"/>
                  </a:cubicBezTo>
                  <a:lnTo>
                    <a:pt x="10145" y="1701"/>
                  </a:lnTo>
                  <a:close/>
                  <a:moveTo>
                    <a:pt x="2584" y="1701"/>
                  </a:moveTo>
                  <a:lnTo>
                    <a:pt x="2584" y="3812"/>
                  </a:lnTo>
                  <a:cubicBezTo>
                    <a:pt x="2584" y="4222"/>
                    <a:pt x="2647" y="4600"/>
                    <a:pt x="2773" y="5009"/>
                  </a:cubicBezTo>
                  <a:cubicBezTo>
                    <a:pt x="1639" y="4694"/>
                    <a:pt x="851" y="3781"/>
                    <a:pt x="851" y="2142"/>
                  </a:cubicBezTo>
                  <a:cubicBezTo>
                    <a:pt x="851" y="1890"/>
                    <a:pt x="1040" y="1701"/>
                    <a:pt x="1292" y="1701"/>
                  </a:cubicBezTo>
                  <a:close/>
                  <a:moveTo>
                    <a:pt x="4065" y="3655"/>
                  </a:moveTo>
                  <a:cubicBezTo>
                    <a:pt x="4317" y="3655"/>
                    <a:pt x="4506" y="3875"/>
                    <a:pt x="4506" y="4096"/>
                  </a:cubicBezTo>
                  <a:cubicBezTo>
                    <a:pt x="4506" y="4631"/>
                    <a:pt x="4821" y="5041"/>
                    <a:pt x="5262" y="5261"/>
                  </a:cubicBezTo>
                  <a:cubicBezTo>
                    <a:pt x="5451" y="5324"/>
                    <a:pt x="5577" y="5608"/>
                    <a:pt x="5482" y="5797"/>
                  </a:cubicBezTo>
                  <a:cubicBezTo>
                    <a:pt x="5431" y="5952"/>
                    <a:pt x="5229" y="6065"/>
                    <a:pt x="5054" y="6065"/>
                  </a:cubicBezTo>
                  <a:cubicBezTo>
                    <a:pt x="5017" y="6065"/>
                    <a:pt x="4980" y="6060"/>
                    <a:pt x="4947" y="6049"/>
                  </a:cubicBezTo>
                  <a:cubicBezTo>
                    <a:pt x="4128" y="5734"/>
                    <a:pt x="3655" y="4946"/>
                    <a:pt x="3655" y="4096"/>
                  </a:cubicBezTo>
                  <a:cubicBezTo>
                    <a:pt x="3655" y="3875"/>
                    <a:pt x="3844" y="3655"/>
                    <a:pt x="4065" y="3655"/>
                  </a:cubicBezTo>
                  <a:close/>
                  <a:moveTo>
                    <a:pt x="2993" y="0"/>
                  </a:moveTo>
                  <a:cubicBezTo>
                    <a:pt x="2741" y="0"/>
                    <a:pt x="2552" y="189"/>
                    <a:pt x="2552" y="441"/>
                  </a:cubicBezTo>
                  <a:lnTo>
                    <a:pt x="2552" y="882"/>
                  </a:lnTo>
                  <a:lnTo>
                    <a:pt x="1261" y="882"/>
                  </a:lnTo>
                  <a:cubicBezTo>
                    <a:pt x="536" y="882"/>
                    <a:pt x="1" y="1418"/>
                    <a:pt x="1" y="2142"/>
                  </a:cubicBezTo>
                  <a:cubicBezTo>
                    <a:pt x="1" y="4568"/>
                    <a:pt x="1513" y="5797"/>
                    <a:pt x="3183" y="5923"/>
                  </a:cubicBezTo>
                  <a:cubicBezTo>
                    <a:pt x="4159" y="7372"/>
                    <a:pt x="5073" y="7089"/>
                    <a:pt x="5073" y="7687"/>
                  </a:cubicBezTo>
                  <a:cubicBezTo>
                    <a:pt x="5073" y="8286"/>
                    <a:pt x="4821" y="8884"/>
                    <a:pt x="4443" y="9294"/>
                  </a:cubicBezTo>
                  <a:lnTo>
                    <a:pt x="8192" y="9294"/>
                  </a:lnTo>
                  <a:cubicBezTo>
                    <a:pt x="7782" y="8884"/>
                    <a:pt x="7562" y="8286"/>
                    <a:pt x="7562" y="7687"/>
                  </a:cubicBezTo>
                  <a:cubicBezTo>
                    <a:pt x="7562" y="7089"/>
                    <a:pt x="8507" y="7372"/>
                    <a:pt x="9484" y="5923"/>
                  </a:cubicBezTo>
                  <a:cubicBezTo>
                    <a:pt x="11216" y="5797"/>
                    <a:pt x="12666" y="4537"/>
                    <a:pt x="12666" y="2142"/>
                  </a:cubicBezTo>
                  <a:cubicBezTo>
                    <a:pt x="12666" y="1418"/>
                    <a:pt x="12098" y="882"/>
                    <a:pt x="11405" y="882"/>
                  </a:cubicBezTo>
                  <a:lnTo>
                    <a:pt x="10145" y="882"/>
                  </a:lnTo>
                  <a:lnTo>
                    <a:pt x="10145" y="441"/>
                  </a:lnTo>
                  <a:cubicBezTo>
                    <a:pt x="10145" y="189"/>
                    <a:pt x="9956" y="0"/>
                    <a:pt x="9704" y="0"/>
                  </a:cubicBezTo>
                  <a:close/>
                </a:path>
              </a:pathLst>
            </a:custGeom>
            <a:grpFill/>
            <a:ln>
              <a:noFill/>
            </a:ln>
          </p:spPr>
          <p:txBody>
            <a:bodyPr spcFirstLastPara="1" wrap="square" lIns="68569" tIns="68569" rIns="68569" bIns="68569" anchor="ctr" anchorCtr="0">
              <a:noAutofit/>
            </a:bodyPr>
            <a:lstStyle/>
            <a:p>
              <a:endParaRPr sz="1050"/>
            </a:p>
          </p:txBody>
        </p:sp>
        <p:sp>
          <p:nvSpPr>
            <p:cNvPr id="365" name="Google Shape;6007;p86"/>
            <p:cNvSpPr/>
            <p:nvPr/>
          </p:nvSpPr>
          <p:spPr>
            <a:xfrm>
              <a:off x="-39950400" y="4225975"/>
              <a:ext cx="194575" cy="63025"/>
            </a:xfrm>
            <a:custGeom>
              <a:avLst/>
              <a:gdLst/>
              <a:ahLst/>
              <a:cxnLst/>
              <a:rect l="l" t="t" r="r" b="b"/>
              <a:pathLst>
                <a:path w="7783" h="2521" extrusionOk="0">
                  <a:moveTo>
                    <a:pt x="757" y="1"/>
                  </a:moveTo>
                  <a:lnTo>
                    <a:pt x="63" y="1954"/>
                  </a:lnTo>
                  <a:cubicBezTo>
                    <a:pt x="0" y="2237"/>
                    <a:pt x="158" y="2521"/>
                    <a:pt x="473" y="2521"/>
                  </a:cubicBezTo>
                  <a:lnTo>
                    <a:pt x="7278" y="2521"/>
                  </a:lnTo>
                  <a:cubicBezTo>
                    <a:pt x="7593" y="2521"/>
                    <a:pt x="7782" y="2237"/>
                    <a:pt x="7688" y="1954"/>
                  </a:cubicBezTo>
                  <a:lnTo>
                    <a:pt x="6995" y="1"/>
                  </a:lnTo>
                  <a:close/>
                </a:path>
              </a:pathLst>
            </a:custGeom>
            <a:grpFill/>
            <a:ln>
              <a:noFill/>
            </a:ln>
          </p:spPr>
          <p:txBody>
            <a:bodyPr spcFirstLastPara="1" wrap="square" lIns="68569" tIns="68569" rIns="68569" bIns="68569" anchor="ctr" anchorCtr="0">
              <a:noAutofit/>
            </a:bodyPr>
            <a:lstStyle/>
            <a:p>
              <a:endParaRPr sz="1050"/>
            </a:p>
          </p:txBody>
        </p:sp>
      </p:grpSp>
      <p:grpSp>
        <p:nvGrpSpPr>
          <p:cNvPr id="366" name="Google Shape;6020;p86"/>
          <p:cNvGrpSpPr/>
          <p:nvPr/>
        </p:nvGrpSpPr>
        <p:grpSpPr>
          <a:xfrm>
            <a:off x="6148312" y="2583011"/>
            <a:ext cx="272918" cy="462005"/>
            <a:chOff x="-38109725" y="3955025"/>
            <a:chExt cx="188275" cy="316650"/>
          </a:xfrm>
          <a:solidFill>
            <a:schemeClr val="bg1">
              <a:lumMod val="50000"/>
            </a:schemeClr>
          </a:solidFill>
        </p:grpSpPr>
        <p:sp>
          <p:nvSpPr>
            <p:cNvPr id="367" name="Google Shape;6021;p86"/>
            <p:cNvSpPr/>
            <p:nvPr/>
          </p:nvSpPr>
          <p:spPr>
            <a:xfrm>
              <a:off x="-38109725" y="3955025"/>
              <a:ext cx="188275" cy="220575"/>
            </a:xfrm>
            <a:custGeom>
              <a:avLst/>
              <a:gdLst/>
              <a:ahLst/>
              <a:cxnLst/>
              <a:rect l="l" t="t" r="r" b="b"/>
              <a:pathLst>
                <a:path w="7531" h="8823" extrusionOk="0">
                  <a:moveTo>
                    <a:pt x="3372" y="1"/>
                  </a:moveTo>
                  <a:lnTo>
                    <a:pt x="95" y="5703"/>
                  </a:lnTo>
                  <a:cubicBezTo>
                    <a:pt x="1" y="5829"/>
                    <a:pt x="1" y="5987"/>
                    <a:pt x="95" y="6113"/>
                  </a:cubicBezTo>
                  <a:lnTo>
                    <a:pt x="1418" y="8822"/>
                  </a:lnTo>
                  <a:lnTo>
                    <a:pt x="6081" y="8822"/>
                  </a:lnTo>
                  <a:lnTo>
                    <a:pt x="7467" y="6113"/>
                  </a:lnTo>
                  <a:cubicBezTo>
                    <a:pt x="7530" y="5987"/>
                    <a:pt x="7499" y="5829"/>
                    <a:pt x="7467" y="5703"/>
                  </a:cubicBezTo>
                  <a:lnTo>
                    <a:pt x="4191" y="1"/>
                  </a:lnTo>
                  <a:lnTo>
                    <a:pt x="4191" y="4727"/>
                  </a:lnTo>
                  <a:cubicBezTo>
                    <a:pt x="4663" y="4884"/>
                    <a:pt x="5010" y="5357"/>
                    <a:pt x="5010" y="5892"/>
                  </a:cubicBezTo>
                  <a:cubicBezTo>
                    <a:pt x="5010" y="6585"/>
                    <a:pt x="4474" y="7121"/>
                    <a:pt x="3750" y="7121"/>
                  </a:cubicBezTo>
                  <a:cubicBezTo>
                    <a:pt x="3088" y="7121"/>
                    <a:pt x="2521" y="6585"/>
                    <a:pt x="2521" y="5892"/>
                  </a:cubicBezTo>
                  <a:cubicBezTo>
                    <a:pt x="2521" y="5357"/>
                    <a:pt x="2899" y="4916"/>
                    <a:pt x="3372" y="4727"/>
                  </a:cubicBezTo>
                  <a:lnTo>
                    <a:pt x="3372" y="1"/>
                  </a:lnTo>
                  <a:close/>
                </a:path>
              </a:pathLst>
            </a:custGeom>
            <a:grpFill/>
            <a:ln>
              <a:noFill/>
            </a:ln>
          </p:spPr>
          <p:txBody>
            <a:bodyPr spcFirstLastPara="1" wrap="square" lIns="68569" tIns="68569" rIns="68569" bIns="68569" anchor="ctr" anchorCtr="0">
              <a:noAutofit/>
            </a:bodyPr>
            <a:lstStyle/>
            <a:p>
              <a:endParaRPr sz="1050"/>
            </a:p>
          </p:txBody>
        </p:sp>
        <p:sp>
          <p:nvSpPr>
            <p:cNvPr id="368" name="Google Shape;6022;p86"/>
            <p:cNvSpPr/>
            <p:nvPr/>
          </p:nvSpPr>
          <p:spPr>
            <a:xfrm>
              <a:off x="-38067200" y="4196050"/>
              <a:ext cx="104775" cy="75625"/>
            </a:xfrm>
            <a:custGeom>
              <a:avLst/>
              <a:gdLst/>
              <a:ahLst/>
              <a:cxnLst/>
              <a:rect l="l" t="t" r="r" b="b"/>
              <a:pathLst>
                <a:path w="4191" h="3025" extrusionOk="0">
                  <a:moveTo>
                    <a:pt x="32" y="0"/>
                  </a:moveTo>
                  <a:lnTo>
                    <a:pt x="32" y="2615"/>
                  </a:lnTo>
                  <a:cubicBezTo>
                    <a:pt x="1" y="2836"/>
                    <a:pt x="190" y="3025"/>
                    <a:pt x="442" y="3025"/>
                  </a:cubicBezTo>
                  <a:lnTo>
                    <a:pt x="3750" y="3025"/>
                  </a:lnTo>
                  <a:cubicBezTo>
                    <a:pt x="3970" y="3025"/>
                    <a:pt x="4191" y="2836"/>
                    <a:pt x="4191" y="2615"/>
                  </a:cubicBezTo>
                  <a:lnTo>
                    <a:pt x="4191" y="0"/>
                  </a:lnTo>
                  <a:close/>
                </a:path>
              </a:pathLst>
            </a:custGeom>
            <a:grpFill/>
            <a:ln>
              <a:noFill/>
            </a:ln>
          </p:spPr>
          <p:txBody>
            <a:bodyPr spcFirstLastPara="1" wrap="square" lIns="68569" tIns="68569" rIns="68569" bIns="68569" anchor="ctr" anchorCtr="0">
              <a:noAutofit/>
            </a:bodyPr>
            <a:lstStyle/>
            <a:p>
              <a:endParaRPr sz="1050"/>
            </a:p>
          </p:txBody>
        </p:sp>
      </p:grpSp>
      <p:grpSp>
        <p:nvGrpSpPr>
          <p:cNvPr id="369" name="Google Shape;6038;p86"/>
          <p:cNvGrpSpPr/>
          <p:nvPr/>
        </p:nvGrpSpPr>
        <p:grpSpPr>
          <a:xfrm>
            <a:off x="3796057" y="2604498"/>
            <a:ext cx="454439" cy="462589"/>
            <a:chOff x="-39647175" y="3972000"/>
            <a:chExt cx="313500" cy="317050"/>
          </a:xfrm>
          <a:solidFill>
            <a:schemeClr val="bg1">
              <a:lumMod val="50000"/>
            </a:schemeClr>
          </a:solidFill>
        </p:grpSpPr>
        <p:sp>
          <p:nvSpPr>
            <p:cNvPr id="370" name="Google Shape;6039;p86"/>
            <p:cNvSpPr/>
            <p:nvPr/>
          </p:nvSpPr>
          <p:spPr>
            <a:xfrm>
              <a:off x="-39647175" y="3972000"/>
              <a:ext cx="95325" cy="153975"/>
            </a:xfrm>
            <a:custGeom>
              <a:avLst/>
              <a:gdLst/>
              <a:ahLst/>
              <a:cxnLst/>
              <a:rect l="l" t="t" r="r" b="b"/>
              <a:pathLst>
                <a:path w="3813" h="6159" extrusionOk="0">
                  <a:moveTo>
                    <a:pt x="1698" y="1"/>
                  </a:moveTo>
                  <a:cubicBezTo>
                    <a:pt x="1520" y="1"/>
                    <a:pt x="1373" y="138"/>
                    <a:pt x="1293" y="299"/>
                  </a:cubicBezTo>
                  <a:lnTo>
                    <a:pt x="1" y="5119"/>
                  </a:lnTo>
                  <a:cubicBezTo>
                    <a:pt x="1" y="5308"/>
                    <a:pt x="127" y="5528"/>
                    <a:pt x="316" y="5623"/>
                  </a:cubicBezTo>
                  <a:lnTo>
                    <a:pt x="2332" y="6158"/>
                  </a:lnTo>
                  <a:cubicBezTo>
                    <a:pt x="3277" y="2630"/>
                    <a:pt x="2868" y="4111"/>
                    <a:pt x="3813" y="582"/>
                  </a:cubicBezTo>
                  <a:lnTo>
                    <a:pt x="1797" y="15"/>
                  </a:lnTo>
                  <a:cubicBezTo>
                    <a:pt x="1763" y="5"/>
                    <a:pt x="1730" y="1"/>
                    <a:pt x="1698" y="1"/>
                  </a:cubicBezTo>
                  <a:close/>
                </a:path>
              </a:pathLst>
            </a:custGeom>
            <a:grpFill/>
            <a:ln>
              <a:noFill/>
            </a:ln>
          </p:spPr>
          <p:txBody>
            <a:bodyPr spcFirstLastPara="1" wrap="square" lIns="68569" tIns="68569" rIns="68569" bIns="68569" anchor="ctr" anchorCtr="0">
              <a:noAutofit/>
            </a:bodyPr>
            <a:lstStyle/>
            <a:p>
              <a:endParaRPr sz="1050"/>
            </a:p>
          </p:txBody>
        </p:sp>
        <p:sp>
          <p:nvSpPr>
            <p:cNvPr id="371" name="Google Shape;6040;p86"/>
            <p:cNvSpPr/>
            <p:nvPr/>
          </p:nvSpPr>
          <p:spPr>
            <a:xfrm>
              <a:off x="-39588875" y="4011750"/>
              <a:ext cx="216600" cy="277300"/>
            </a:xfrm>
            <a:custGeom>
              <a:avLst/>
              <a:gdLst/>
              <a:ahLst/>
              <a:cxnLst/>
              <a:rect l="l" t="t" r="r" b="b"/>
              <a:pathLst>
                <a:path w="8664" h="11092" extrusionOk="0">
                  <a:moveTo>
                    <a:pt x="4348" y="3466"/>
                  </a:moveTo>
                  <a:cubicBezTo>
                    <a:pt x="4820" y="3466"/>
                    <a:pt x="5199" y="3844"/>
                    <a:pt x="5199" y="4316"/>
                  </a:cubicBezTo>
                  <a:cubicBezTo>
                    <a:pt x="5199" y="4789"/>
                    <a:pt x="4820" y="5136"/>
                    <a:pt x="4348" y="5136"/>
                  </a:cubicBezTo>
                  <a:cubicBezTo>
                    <a:pt x="3907" y="5136"/>
                    <a:pt x="3529" y="4789"/>
                    <a:pt x="3529" y="4316"/>
                  </a:cubicBezTo>
                  <a:cubicBezTo>
                    <a:pt x="3529" y="3875"/>
                    <a:pt x="3875" y="3466"/>
                    <a:pt x="4348" y="3466"/>
                  </a:cubicBezTo>
                  <a:close/>
                  <a:moveTo>
                    <a:pt x="5104" y="5766"/>
                  </a:moveTo>
                  <a:lnTo>
                    <a:pt x="6081" y="7624"/>
                  </a:lnTo>
                  <a:lnTo>
                    <a:pt x="2615" y="7624"/>
                  </a:lnTo>
                  <a:lnTo>
                    <a:pt x="3560" y="5766"/>
                  </a:lnTo>
                  <a:cubicBezTo>
                    <a:pt x="3812" y="5892"/>
                    <a:pt x="4096" y="5955"/>
                    <a:pt x="4348" y="5955"/>
                  </a:cubicBezTo>
                  <a:cubicBezTo>
                    <a:pt x="4631" y="5955"/>
                    <a:pt x="4883" y="5892"/>
                    <a:pt x="5104" y="5766"/>
                  </a:cubicBezTo>
                  <a:close/>
                  <a:moveTo>
                    <a:pt x="2048" y="0"/>
                  </a:moveTo>
                  <a:cubicBezTo>
                    <a:pt x="1386" y="2458"/>
                    <a:pt x="1638" y="1544"/>
                    <a:pt x="977" y="4001"/>
                  </a:cubicBezTo>
                  <a:lnTo>
                    <a:pt x="2678" y="4474"/>
                  </a:lnTo>
                  <a:cubicBezTo>
                    <a:pt x="2678" y="4726"/>
                    <a:pt x="2741" y="5010"/>
                    <a:pt x="2899" y="5199"/>
                  </a:cubicBezTo>
                  <a:lnTo>
                    <a:pt x="32" y="10523"/>
                  </a:lnTo>
                  <a:cubicBezTo>
                    <a:pt x="0" y="10680"/>
                    <a:pt x="63" y="10964"/>
                    <a:pt x="252" y="11027"/>
                  </a:cubicBezTo>
                  <a:cubicBezTo>
                    <a:pt x="328" y="11070"/>
                    <a:pt x="404" y="11091"/>
                    <a:pt x="475" y="11091"/>
                  </a:cubicBezTo>
                  <a:cubicBezTo>
                    <a:pt x="613" y="11091"/>
                    <a:pt x="737" y="11014"/>
                    <a:pt x="819" y="10869"/>
                  </a:cubicBezTo>
                  <a:lnTo>
                    <a:pt x="2143" y="8475"/>
                  </a:lnTo>
                  <a:lnTo>
                    <a:pt x="6490" y="8475"/>
                  </a:lnTo>
                  <a:lnTo>
                    <a:pt x="7845" y="10869"/>
                  </a:lnTo>
                  <a:cubicBezTo>
                    <a:pt x="7907" y="11014"/>
                    <a:pt x="8037" y="11091"/>
                    <a:pt x="8173" y="11091"/>
                  </a:cubicBezTo>
                  <a:cubicBezTo>
                    <a:pt x="8243" y="11091"/>
                    <a:pt x="8316" y="11070"/>
                    <a:pt x="8381" y="11027"/>
                  </a:cubicBezTo>
                  <a:cubicBezTo>
                    <a:pt x="8570" y="10932"/>
                    <a:pt x="8664" y="10680"/>
                    <a:pt x="8538" y="10491"/>
                  </a:cubicBezTo>
                  <a:lnTo>
                    <a:pt x="5734" y="5262"/>
                  </a:lnTo>
                  <a:lnTo>
                    <a:pt x="6585" y="5482"/>
                  </a:lnTo>
                  <a:cubicBezTo>
                    <a:pt x="7120" y="3434"/>
                    <a:pt x="6931" y="4222"/>
                    <a:pt x="7624" y="1513"/>
                  </a:cubicBezTo>
                  <a:lnTo>
                    <a:pt x="2048" y="0"/>
                  </a:lnTo>
                  <a:close/>
                </a:path>
              </a:pathLst>
            </a:custGeom>
            <a:grpFill/>
            <a:ln>
              <a:noFill/>
            </a:ln>
          </p:spPr>
          <p:txBody>
            <a:bodyPr spcFirstLastPara="1" wrap="square" lIns="68569" tIns="68569" rIns="68569" bIns="68569" anchor="ctr" anchorCtr="0">
              <a:noAutofit/>
            </a:bodyPr>
            <a:lstStyle/>
            <a:p>
              <a:endParaRPr sz="1050"/>
            </a:p>
          </p:txBody>
        </p:sp>
        <p:sp>
          <p:nvSpPr>
            <p:cNvPr id="372" name="Google Shape;6041;p86"/>
            <p:cNvSpPr/>
            <p:nvPr/>
          </p:nvSpPr>
          <p:spPr>
            <a:xfrm>
              <a:off x="-39398275" y="4073975"/>
              <a:ext cx="64600" cy="71600"/>
            </a:xfrm>
            <a:custGeom>
              <a:avLst/>
              <a:gdLst/>
              <a:ahLst/>
              <a:cxnLst/>
              <a:rect l="l" t="t" r="r" b="b"/>
              <a:pathLst>
                <a:path w="2584" h="2864" extrusionOk="0">
                  <a:moveTo>
                    <a:pt x="630" y="0"/>
                  </a:moveTo>
                  <a:cubicBezTo>
                    <a:pt x="252" y="1449"/>
                    <a:pt x="410" y="945"/>
                    <a:pt x="0" y="2395"/>
                  </a:cubicBezTo>
                  <a:lnTo>
                    <a:pt x="1607" y="2836"/>
                  </a:lnTo>
                  <a:cubicBezTo>
                    <a:pt x="1658" y="2855"/>
                    <a:pt x="1707" y="2864"/>
                    <a:pt x="1753" y="2864"/>
                  </a:cubicBezTo>
                  <a:cubicBezTo>
                    <a:pt x="1932" y="2864"/>
                    <a:pt x="2067" y="2728"/>
                    <a:pt x="2143" y="2552"/>
                  </a:cubicBezTo>
                  <a:lnTo>
                    <a:pt x="2584" y="945"/>
                  </a:lnTo>
                  <a:cubicBezTo>
                    <a:pt x="2552" y="725"/>
                    <a:pt x="2458" y="473"/>
                    <a:pt x="2237" y="441"/>
                  </a:cubicBezTo>
                  <a:lnTo>
                    <a:pt x="630" y="0"/>
                  </a:lnTo>
                  <a:close/>
                </a:path>
              </a:pathLst>
            </a:custGeom>
            <a:grpFill/>
            <a:ln>
              <a:noFill/>
            </a:ln>
          </p:spPr>
          <p:txBody>
            <a:bodyPr spcFirstLastPara="1" wrap="square" lIns="68569" tIns="68569" rIns="68569" bIns="68569" anchor="ctr" anchorCtr="0">
              <a:noAutofit/>
            </a:bodyPr>
            <a:lstStyle/>
            <a:p>
              <a:endParaRPr sz="1050"/>
            </a:p>
          </p:txBody>
        </p:sp>
      </p:grpSp>
      <p:grpSp>
        <p:nvGrpSpPr>
          <p:cNvPr id="373" name="Google Shape;6048;p86"/>
          <p:cNvGrpSpPr/>
          <p:nvPr/>
        </p:nvGrpSpPr>
        <p:grpSpPr>
          <a:xfrm>
            <a:off x="6705283" y="2576278"/>
            <a:ext cx="456722" cy="464303"/>
            <a:chOff x="-37804925" y="3953450"/>
            <a:chExt cx="315075" cy="318225"/>
          </a:xfrm>
          <a:solidFill>
            <a:schemeClr val="bg1">
              <a:lumMod val="50000"/>
            </a:schemeClr>
          </a:solidFill>
        </p:grpSpPr>
        <p:sp>
          <p:nvSpPr>
            <p:cNvPr id="374" name="Google Shape;6049;p86"/>
            <p:cNvSpPr/>
            <p:nvPr/>
          </p:nvSpPr>
          <p:spPr>
            <a:xfrm>
              <a:off x="-37614300" y="3955025"/>
              <a:ext cx="124450" cy="186200"/>
            </a:xfrm>
            <a:custGeom>
              <a:avLst/>
              <a:gdLst/>
              <a:ahLst/>
              <a:cxnLst/>
              <a:rect l="l" t="t" r="r" b="b"/>
              <a:pathLst>
                <a:path w="4978" h="7448" extrusionOk="0">
                  <a:moveTo>
                    <a:pt x="2489" y="820"/>
                  </a:moveTo>
                  <a:cubicBezTo>
                    <a:pt x="3403" y="820"/>
                    <a:pt x="4127" y="1576"/>
                    <a:pt x="4127" y="2490"/>
                  </a:cubicBezTo>
                  <a:cubicBezTo>
                    <a:pt x="4127" y="3372"/>
                    <a:pt x="3403" y="4128"/>
                    <a:pt x="2489" y="4128"/>
                  </a:cubicBezTo>
                  <a:cubicBezTo>
                    <a:pt x="1575" y="4128"/>
                    <a:pt x="819" y="3372"/>
                    <a:pt x="819" y="2490"/>
                  </a:cubicBezTo>
                  <a:cubicBezTo>
                    <a:pt x="819" y="1576"/>
                    <a:pt x="1575" y="820"/>
                    <a:pt x="2489" y="820"/>
                  </a:cubicBezTo>
                  <a:close/>
                  <a:moveTo>
                    <a:pt x="2489" y="1"/>
                  </a:moveTo>
                  <a:cubicBezTo>
                    <a:pt x="1103" y="1"/>
                    <a:pt x="0" y="1104"/>
                    <a:pt x="0" y="2490"/>
                  </a:cubicBezTo>
                  <a:cubicBezTo>
                    <a:pt x="0" y="3214"/>
                    <a:pt x="315" y="3845"/>
                    <a:pt x="819" y="4317"/>
                  </a:cubicBezTo>
                  <a:lnTo>
                    <a:pt x="819" y="7058"/>
                  </a:lnTo>
                  <a:cubicBezTo>
                    <a:pt x="819" y="7287"/>
                    <a:pt x="1012" y="7448"/>
                    <a:pt x="1225" y="7448"/>
                  </a:cubicBezTo>
                  <a:cubicBezTo>
                    <a:pt x="1334" y="7448"/>
                    <a:pt x="1448" y="7406"/>
                    <a:pt x="1544" y="7310"/>
                  </a:cubicBezTo>
                  <a:lnTo>
                    <a:pt x="2489" y="6365"/>
                  </a:lnTo>
                  <a:lnTo>
                    <a:pt x="3434" y="7310"/>
                  </a:lnTo>
                  <a:cubicBezTo>
                    <a:pt x="3530" y="7406"/>
                    <a:pt x="3640" y="7448"/>
                    <a:pt x="3744" y="7448"/>
                  </a:cubicBezTo>
                  <a:cubicBezTo>
                    <a:pt x="3948" y="7448"/>
                    <a:pt x="4127" y="7287"/>
                    <a:pt x="4127" y="7058"/>
                  </a:cubicBezTo>
                  <a:lnTo>
                    <a:pt x="4127" y="4317"/>
                  </a:lnTo>
                  <a:cubicBezTo>
                    <a:pt x="4663" y="3845"/>
                    <a:pt x="4978" y="3214"/>
                    <a:pt x="4978" y="2490"/>
                  </a:cubicBezTo>
                  <a:cubicBezTo>
                    <a:pt x="4978" y="1104"/>
                    <a:pt x="3875" y="1"/>
                    <a:pt x="2489" y="1"/>
                  </a:cubicBezTo>
                  <a:close/>
                </a:path>
              </a:pathLst>
            </a:custGeom>
            <a:grpFill/>
            <a:ln>
              <a:noFill/>
            </a:ln>
          </p:spPr>
          <p:txBody>
            <a:bodyPr spcFirstLastPara="1" wrap="square" lIns="68569" tIns="68569" rIns="68569" bIns="68569" anchor="ctr" anchorCtr="0">
              <a:noAutofit/>
            </a:bodyPr>
            <a:lstStyle/>
            <a:p>
              <a:endParaRPr sz="1050"/>
            </a:p>
          </p:txBody>
        </p:sp>
        <p:sp>
          <p:nvSpPr>
            <p:cNvPr id="375" name="Google Shape;6050;p86"/>
            <p:cNvSpPr/>
            <p:nvPr/>
          </p:nvSpPr>
          <p:spPr>
            <a:xfrm>
              <a:off x="-37761600" y="4230700"/>
              <a:ext cx="270175" cy="40975"/>
            </a:xfrm>
            <a:custGeom>
              <a:avLst/>
              <a:gdLst/>
              <a:ahLst/>
              <a:cxnLst/>
              <a:rect l="l" t="t" r="r" b="b"/>
              <a:pathLst>
                <a:path w="10807" h="1639" extrusionOk="0">
                  <a:moveTo>
                    <a:pt x="1450" y="1"/>
                  </a:moveTo>
                  <a:cubicBezTo>
                    <a:pt x="1292" y="788"/>
                    <a:pt x="662" y="1387"/>
                    <a:pt x="1" y="1639"/>
                  </a:cubicBezTo>
                  <a:lnTo>
                    <a:pt x="8822" y="1639"/>
                  </a:lnTo>
                  <a:cubicBezTo>
                    <a:pt x="9799" y="1639"/>
                    <a:pt x="10649" y="946"/>
                    <a:pt x="10807" y="1"/>
                  </a:cubicBezTo>
                  <a:close/>
                </a:path>
              </a:pathLst>
            </a:custGeom>
            <a:grpFill/>
            <a:ln>
              <a:noFill/>
            </a:ln>
          </p:spPr>
          <p:txBody>
            <a:bodyPr spcFirstLastPara="1" wrap="square" lIns="68569" tIns="68569" rIns="68569" bIns="68569" anchor="ctr" anchorCtr="0">
              <a:noAutofit/>
            </a:bodyPr>
            <a:lstStyle/>
            <a:p>
              <a:endParaRPr sz="1050"/>
            </a:p>
          </p:txBody>
        </p:sp>
        <p:sp>
          <p:nvSpPr>
            <p:cNvPr id="376" name="Google Shape;6051;p86"/>
            <p:cNvSpPr/>
            <p:nvPr/>
          </p:nvSpPr>
          <p:spPr>
            <a:xfrm>
              <a:off x="-37804925" y="3953450"/>
              <a:ext cx="274125" cy="295675"/>
            </a:xfrm>
            <a:custGeom>
              <a:avLst/>
              <a:gdLst/>
              <a:ahLst/>
              <a:cxnLst/>
              <a:rect l="l" t="t" r="r" b="b"/>
              <a:pathLst>
                <a:path w="10965" h="11827" extrusionOk="0">
                  <a:moveTo>
                    <a:pt x="379" y="1"/>
                  </a:moveTo>
                  <a:cubicBezTo>
                    <a:pt x="158" y="1"/>
                    <a:pt x="1" y="221"/>
                    <a:pt x="1" y="411"/>
                  </a:cubicBezTo>
                  <a:lnTo>
                    <a:pt x="1" y="10618"/>
                  </a:lnTo>
                  <a:cubicBezTo>
                    <a:pt x="1" y="11280"/>
                    <a:pt x="537" y="11815"/>
                    <a:pt x="1198" y="11815"/>
                  </a:cubicBezTo>
                  <a:cubicBezTo>
                    <a:pt x="1247" y="11823"/>
                    <a:pt x="1295" y="11826"/>
                    <a:pt x="1342" y="11826"/>
                  </a:cubicBezTo>
                  <a:cubicBezTo>
                    <a:pt x="1912" y="11826"/>
                    <a:pt x="2395" y="11318"/>
                    <a:pt x="2395" y="10650"/>
                  </a:cubicBezTo>
                  <a:cubicBezTo>
                    <a:pt x="2395" y="10398"/>
                    <a:pt x="2584" y="10272"/>
                    <a:pt x="2836" y="10272"/>
                  </a:cubicBezTo>
                  <a:lnTo>
                    <a:pt x="10965" y="10272"/>
                  </a:lnTo>
                  <a:lnTo>
                    <a:pt x="10965" y="8255"/>
                  </a:lnTo>
                  <a:cubicBezTo>
                    <a:pt x="10807" y="8161"/>
                    <a:pt x="10650" y="8098"/>
                    <a:pt x="10492" y="7972"/>
                  </a:cubicBezTo>
                  <a:lnTo>
                    <a:pt x="10146" y="7625"/>
                  </a:lnTo>
                  <a:lnTo>
                    <a:pt x="9799" y="7972"/>
                  </a:lnTo>
                  <a:cubicBezTo>
                    <a:pt x="9547" y="8224"/>
                    <a:pt x="9232" y="8318"/>
                    <a:pt x="8917" y="8318"/>
                  </a:cubicBezTo>
                  <a:cubicBezTo>
                    <a:pt x="8255" y="8318"/>
                    <a:pt x="7720" y="7783"/>
                    <a:pt x="7720" y="7058"/>
                  </a:cubicBezTo>
                  <a:lnTo>
                    <a:pt x="7720" y="4664"/>
                  </a:lnTo>
                  <a:cubicBezTo>
                    <a:pt x="7184" y="4065"/>
                    <a:pt x="6869" y="3309"/>
                    <a:pt x="6869" y="2490"/>
                  </a:cubicBezTo>
                  <a:cubicBezTo>
                    <a:pt x="6869" y="1513"/>
                    <a:pt x="7310" y="600"/>
                    <a:pt x="8035" y="1"/>
                  </a:cubicBezTo>
                  <a:close/>
                </a:path>
              </a:pathLst>
            </a:custGeom>
            <a:grpFill/>
            <a:ln>
              <a:noFill/>
            </a:ln>
          </p:spPr>
          <p:txBody>
            <a:bodyPr spcFirstLastPara="1" wrap="square" lIns="68569" tIns="68569" rIns="68569" bIns="68569" anchor="ctr" anchorCtr="0">
              <a:noAutofit/>
            </a:bodyPr>
            <a:lstStyle/>
            <a:p>
              <a:endParaRPr sz="1050"/>
            </a:p>
          </p:txBody>
        </p:sp>
      </p:grpSp>
      <p:grpSp>
        <p:nvGrpSpPr>
          <p:cNvPr id="377" name="Google Shape;5717;p85"/>
          <p:cNvGrpSpPr/>
          <p:nvPr/>
        </p:nvGrpSpPr>
        <p:grpSpPr>
          <a:xfrm>
            <a:off x="5567841" y="3523547"/>
            <a:ext cx="492364" cy="387939"/>
            <a:chOff x="5629975" y="3255775"/>
            <a:chExt cx="504500" cy="397500"/>
          </a:xfrm>
          <a:solidFill>
            <a:schemeClr val="bg1">
              <a:lumMod val="50000"/>
            </a:schemeClr>
          </a:solidFill>
        </p:grpSpPr>
        <p:sp>
          <p:nvSpPr>
            <p:cNvPr id="378" name="Google Shape;5718;p85"/>
            <p:cNvSpPr/>
            <p:nvPr/>
          </p:nvSpPr>
          <p:spPr>
            <a:xfrm>
              <a:off x="5756375" y="3255775"/>
              <a:ext cx="112950" cy="143425"/>
            </a:xfrm>
            <a:custGeom>
              <a:avLst/>
              <a:gdLst/>
              <a:ahLst/>
              <a:cxnLst/>
              <a:rect l="l" t="t" r="r" b="b"/>
              <a:pathLst>
                <a:path w="4518" h="5737" extrusionOk="0">
                  <a:moveTo>
                    <a:pt x="2259" y="0"/>
                  </a:moveTo>
                  <a:cubicBezTo>
                    <a:pt x="793" y="0"/>
                    <a:pt x="1" y="2469"/>
                    <a:pt x="1" y="3478"/>
                  </a:cubicBezTo>
                  <a:cubicBezTo>
                    <a:pt x="1" y="4725"/>
                    <a:pt x="1013" y="5733"/>
                    <a:pt x="2259" y="5736"/>
                  </a:cubicBezTo>
                  <a:cubicBezTo>
                    <a:pt x="3506" y="5733"/>
                    <a:pt x="4518" y="4725"/>
                    <a:pt x="4518" y="3478"/>
                  </a:cubicBezTo>
                  <a:cubicBezTo>
                    <a:pt x="4518" y="2469"/>
                    <a:pt x="3729" y="0"/>
                    <a:pt x="2259" y="0"/>
                  </a:cubicBezTo>
                  <a:close/>
                </a:path>
              </a:pathLst>
            </a:custGeom>
            <a:grpFill/>
            <a:ln>
              <a:noFill/>
            </a:ln>
          </p:spPr>
          <p:txBody>
            <a:bodyPr spcFirstLastPara="1" wrap="square" lIns="68569" tIns="68569" rIns="68569" bIns="68569" anchor="ctr" anchorCtr="0">
              <a:noAutofit/>
            </a:bodyPr>
            <a:lstStyle/>
            <a:p>
              <a:endParaRPr sz="1050">
                <a:solidFill>
                  <a:srgbClr val="435D74"/>
                </a:solidFill>
              </a:endParaRPr>
            </a:p>
          </p:txBody>
        </p:sp>
        <p:sp>
          <p:nvSpPr>
            <p:cNvPr id="379" name="Google Shape;5719;p85"/>
            <p:cNvSpPr/>
            <p:nvPr/>
          </p:nvSpPr>
          <p:spPr>
            <a:xfrm>
              <a:off x="5629975" y="3374400"/>
              <a:ext cx="140575" cy="136175"/>
            </a:xfrm>
            <a:custGeom>
              <a:avLst/>
              <a:gdLst/>
              <a:ahLst/>
              <a:cxnLst/>
              <a:rect l="l" t="t" r="r" b="b"/>
              <a:pathLst>
                <a:path w="5623" h="5447" extrusionOk="0">
                  <a:moveTo>
                    <a:pt x="1951" y="0"/>
                  </a:moveTo>
                  <a:cubicBezTo>
                    <a:pt x="1711" y="0"/>
                    <a:pt x="1480" y="53"/>
                    <a:pt x="1269" y="175"/>
                  </a:cubicBezTo>
                  <a:cubicBezTo>
                    <a:pt x="1" y="907"/>
                    <a:pt x="582" y="3443"/>
                    <a:pt x="1088" y="4316"/>
                  </a:cubicBezTo>
                  <a:cubicBezTo>
                    <a:pt x="1506" y="5041"/>
                    <a:pt x="2265" y="5447"/>
                    <a:pt x="3045" y="5447"/>
                  </a:cubicBezTo>
                  <a:cubicBezTo>
                    <a:pt x="3428" y="5447"/>
                    <a:pt x="3816" y="5349"/>
                    <a:pt x="4172" y="5144"/>
                  </a:cubicBezTo>
                  <a:cubicBezTo>
                    <a:pt x="5253" y="4521"/>
                    <a:pt x="5623" y="3138"/>
                    <a:pt x="5000" y="2057"/>
                  </a:cubicBezTo>
                  <a:cubicBezTo>
                    <a:pt x="4578" y="1330"/>
                    <a:pt x="3149" y="0"/>
                    <a:pt x="1951" y="0"/>
                  </a:cubicBezTo>
                  <a:close/>
                </a:path>
              </a:pathLst>
            </a:custGeom>
            <a:grpFill/>
            <a:ln>
              <a:noFill/>
            </a:ln>
          </p:spPr>
          <p:txBody>
            <a:bodyPr spcFirstLastPara="1" wrap="square" lIns="68569" tIns="68569" rIns="68569" bIns="68569" anchor="ctr" anchorCtr="0">
              <a:noAutofit/>
            </a:bodyPr>
            <a:lstStyle/>
            <a:p>
              <a:endParaRPr sz="1050">
                <a:solidFill>
                  <a:srgbClr val="435D74"/>
                </a:solidFill>
              </a:endParaRPr>
            </a:p>
          </p:txBody>
        </p:sp>
        <p:sp>
          <p:nvSpPr>
            <p:cNvPr id="380" name="Google Shape;5720;p85"/>
            <p:cNvSpPr/>
            <p:nvPr/>
          </p:nvSpPr>
          <p:spPr>
            <a:xfrm>
              <a:off x="5897525" y="3255775"/>
              <a:ext cx="112950" cy="143425"/>
            </a:xfrm>
            <a:custGeom>
              <a:avLst/>
              <a:gdLst/>
              <a:ahLst/>
              <a:cxnLst/>
              <a:rect l="l" t="t" r="r" b="b"/>
              <a:pathLst>
                <a:path w="4518" h="5737" extrusionOk="0">
                  <a:moveTo>
                    <a:pt x="2259" y="0"/>
                  </a:moveTo>
                  <a:cubicBezTo>
                    <a:pt x="793" y="0"/>
                    <a:pt x="1" y="2469"/>
                    <a:pt x="1" y="3478"/>
                  </a:cubicBezTo>
                  <a:cubicBezTo>
                    <a:pt x="1" y="4725"/>
                    <a:pt x="1013" y="5736"/>
                    <a:pt x="2259" y="5736"/>
                  </a:cubicBezTo>
                  <a:cubicBezTo>
                    <a:pt x="3506" y="5736"/>
                    <a:pt x="4518" y="4725"/>
                    <a:pt x="4518" y="3478"/>
                  </a:cubicBezTo>
                  <a:cubicBezTo>
                    <a:pt x="4518" y="2469"/>
                    <a:pt x="3729" y="0"/>
                    <a:pt x="2259" y="0"/>
                  </a:cubicBezTo>
                  <a:close/>
                </a:path>
              </a:pathLst>
            </a:custGeom>
            <a:grpFill/>
            <a:ln>
              <a:noFill/>
            </a:ln>
          </p:spPr>
          <p:txBody>
            <a:bodyPr spcFirstLastPara="1" wrap="square" lIns="68569" tIns="68569" rIns="68569" bIns="68569" anchor="ctr" anchorCtr="0">
              <a:noAutofit/>
            </a:bodyPr>
            <a:lstStyle/>
            <a:p>
              <a:endParaRPr sz="1050">
                <a:solidFill>
                  <a:srgbClr val="435D74"/>
                </a:solidFill>
              </a:endParaRPr>
            </a:p>
          </p:txBody>
        </p:sp>
        <p:sp>
          <p:nvSpPr>
            <p:cNvPr id="381" name="Google Shape;5721;p85"/>
            <p:cNvSpPr/>
            <p:nvPr/>
          </p:nvSpPr>
          <p:spPr>
            <a:xfrm>
              <a:off x="5996075" y="3373900"/>
              <a:ext cx="138400" cy="136200"/>
            </a:xfrm>
            <a:custGeom>
              <a:avLst/>
              <a:gdLst/>
              <a:ahLst/>
              <a:cxnLst/>
              <a:rect l="l" t="t" r="r" b="b"/>
              <a:pathLst>
                <a:path w="5536" h="5448" extrusionOk="0">
                  <a:moveTo>
                    <a:pt x="3670" y="1"/>
                  </a:moveTo>
                  <a:cubicBezTo>
                    <a:pt x="2471" y="1"/>
                    <a:pt x="1045" y="1330"/>
                    <a:pt x="624" y="2059"/>
                  </a:cubicBezTo>
                  <a:cubicBezTo>
                    <a:pt x="1" y="3137"/>
                    <a:pt x="371" y="4523"/>
                    <a:pt x="1452" y="5146"/>
                  </a:cubicBezTo>
                  <a:cubicBezTo>
                    <a:pt x="1808" y="5351"/>
                    <a:pt x="2199" y="5448"/>
                    <a:pt x="2586" y="5448"/>
                  </a:cubicBezTo>
                  <a:cubicBezTo>
                    <a:pt x="3381" y="5448"/>
                    <a:pt x="4158" y="5039"/>
                    <a:pt x="4575" y="4318"/>
                  </a:cubicBezTo>
                  <a:cubicBezTo>
                    <a:pt x="5168" y="3288"/>
                    <a:pt x="5535" y="858"/>
                    <a:pt x="4355" y="177"/>
                  </a:cubicBezTo>
                  <a:cubicBezTo>
                    <a:pt x="4142" y="54"/>
                    <a:pt x="3911" y="1"/>
                    <a:pt x="3670" y="1"/>
                  </a:cubicBezTo>
                  <a:close/>
                </a:path>
              </a:pathLst>
            </a:custGeom>
            <a:grpFill/>
            <a:ln>
              <a:noFill/>
            </a:ln>
          </p:spPr>
          <p:txBody>
            <a:bodyPr spcFirstLastPara="1" wrap="square" lIns="68569" tIns="68569" rIns="68569" bIns="68569" anchor="ctr" anchorCtr="0">
              <a:noAutofit/>
            </a:bodyPr>
            <a:lstStyle/>
            <a:p>
              <a:endParaRPr sz="1050">
                <a:solidFill>
                  <a:srgbClr val="435D74"/>
                </a:solidFill>
              </a:endParaRPr>
            </a:p>
          </p:txBody>
        </p:sp>
        <p:sp>
          <p:nvSpPr>
            <p:cNvPr id="382" name="Google Shape;5722;p85"/>
            <p:cNvSpPr/>
            <p:nvPr/>
          </p:nvSpPr>
          <p:spPr>
            <a:xfrm>
              <a:off x="5728150" y="3427400"/>
              <a:ext cx="310575" cy="225875"/>
            </a:xfrm>
            <a:custGeom>
              <a:avLst/>
              <a:gdLst/>
              <a:ahLst/>
              <a:cxnLst/>
              <a:rect l="l" t="t" r="r" b="b"/>
              <a:pathLst>
                <a:path w="12423" h="9035" extrusionOk="0">
                  <a:moveTo>
                    <a:pt x="6213" y="1"/>
                  </a:moveTo>
                  <a:cubicBezTo>
                    <a:pt x="5234" y="1"/>
                    <a:pt x="2259" y="1"/>
                    <a:pt x="2259" y="2822"/>
                  </a:cubicBezTo>
                  <a:lnTo>
                    <a:pt x="2259" y="3147"/>
                  </a:lnTo>
                  <a:cubicBezTo>
                    <a:pt x="2259" y="3376"/>
                    <a:pt x="2121" y="3584"/>
                    <a:pt x="1907" y="3671"/>
                  </a:cubicBezTo>
                  <a:cubicBezTo>
                    <a:pt x="750" y="4144"/>
                    <a:pt x="1" y="5141"/>
                    <a:pt x="1" y="6210"/>
                  </a:cubicBezTo>
                  <a:cubicBezTo>
                    <a:pt x="1" y="7767"/>
                    <a:pt x="1521" y="9034"/>
                    <a:pt x="3388" y="9034"/>
                  </a:cubicBezTo>
                  <a:cubicBezTo>
                    <a:pt x="3400" y="9035"/>
                    <a:pt x="3413" y="9035"/>
                    <a:pt x="3425" y="9035"/>
                  </a:cubicBezTo>
                  <a:cubicBezTo>
                    <a:pt x="3753" y="9035"/>
                    <a:pt x="4081" y="8995"/>
                    <a:pt x="4400" y="8917"/>
                  </a:cubicBezTo>
                  <a:cubicBezTo>
                    <a:pt x="4995" y="8766"/>
                    <a:pt x="5604" y="8691"/>
                    <a:pt x="6213" y="8691"/>
                  </a:cubicBezTo>
                  <a:cubicBezTo>
                    <a:pt x="6823" y="8691"/>
                    <a:pt x="7432" y="8766"/>
                    <a:pt x="8029" y="8917"/>
                  </a:cubicBezTo>
                  <a:cubicBezTo>
                    <a:pt x="8345" y="8995"/>
                    <a:pt x="8670" y="9035"/>
                    <a:pt x="8998" y="9035"/>
                  </a:cubicBezTo>
                  <a:cubicBezTo>
                    <a:pt x="9010" y="9035"/>
                    <a:pt x="9022" y="9035"/>
                    <a:pt x="9034" y="9034"/>
                  </a:cubicBezTo>
                  <a:cubicBezTo>
                    <a:pt x="10901" y="9034"/>
                    <a:pt x="12422" y="7767"/>
                    <a:pt x="12422" y="6210"/>
                  </a:cubicBezTo>
                  <a:cubicBezTo>
                    <a:pt x="12422" y="5138"/>
                    <a:pt x="11675" y="4141"/>
                    <a:pt x="10516" y="3671"/>
                  </a:cubicBezTo>
                  <a:cubicBezTo>
                    <a:pt x="10302" y="3584"/>
                    <a:pt x="10164" y="3376"/>
                    <a:pt x="10164" y="3147"/>
                  </a:cubicBezTo>
                  <a:lnTo>
                    <a:pt x="10164" y="2822"/>
                  </a:lnTo>
                  <a:cubicBezTo>
                    <a:pt x="10164" y="1"/>
                    <a:pt x="7191" y="1"/>
                    <a:pt x="6213" y="1"/>
                  </a:cubicBezTo>
                  <a:close/>
                </a:path>
              </a:pathLst>
            </a:custGeom>
            <a:grpFill/>
            <a:ln>
              <a:noFill/>
            </a:ln>
          </p:spPr>
          <p:txBody>
            <a:bodyPr spcFirstLastPara="1" wrap="square" lIns="68569" tIns="68569" rIns="68569" bIns="68569" anchor="ctr" anchorCtr="0">
              <a:noAutofit/>
            </a:bodyPr>
            <a:lstStyle/>
            <a:p>
              <a:endParaRPr sz="1050">
                <a:solidFill>
                  <a:srgbClr val="435D74"/>
                </a:solidFill>
              </a:endParaRPr>
            </a:p>
          </p:txBody>
        </p:sp>
      </p:grpSp>
      <p:grpSp>
        <p:nvGrpSpPr>
          <p:cNvPr id="383" name="Google Shape;5723;p85"/>
          <p:cNvGrpSpPr/>
          <p:nvPr/>
        </p:nvGrpSpPr>
        <p:grpSpPr>
          <a:xfrm>
            <a:off x="3077947" y="2595845"/>
            <a:ext cx="556457" cy="457373"/>
            <a:chOff x="6234950" y="3255925"/>
            <a:chExt cx="483250" cy="397200"/>
          </a:xfrm>
          <a:solidFill>
            <a:schemeClr val="bg1">
              <a:lumMod val="50000"/>
            </a:schemeClr>
          </a:solidFill>
        </p:grpSpPr>
        <p:sp>
          <p:nvSpPr>
            <p:cNvPr id="384" name="Google Shape;5724;p85"/>
            <p:cNvSpPr/>
            <p:nvPr/>
          </p:nvSpPr>
          <p:spPr>
            <a:xfrm>
              <a:off x="6444675" y="3255925"/>
              <a:ext cx="128300" cy="90200"/>
            </a:xfrm>
            <a:custGeom>
              <a:avLst/>
              <a:gdLst/>
              <a:ahLst/>
              <a:cxnLst/>
              <a:rect l="l" t="t" r="r" b="b"/>
              <a:pathLst>
                <a:path w="5132" h="3608" extrusionOk="0">
                  <a:moveTo>
                    <a:pt x="567" y="0"/>
                  </a:moveTo>
                  <a:cubicBezTo>
                    <a:pt x="254" y="0"/>
                    <a:pt x="1" y="253"/>
                    <a:pt x="1" y="563"/>
                  </a:cubicBezTo>
                  <a:cubicBezTo>
                    <a:pt x="7" y="1662"/>
                    <a:pt x="368" y="2731"/>
                    <a:pt x="1034" y="3608"/>
                  </a:cubicBezTo>
                  <a:cubicBezTo>
                    <a:pt x="2097" y="3138"/>
                    <a:pt x="3325" y="2864"/>
                    <a:pt x="5014" y="2864"/>
                  </a:cubicBezTo>
                  <a:cubicBezTo>
                    <a:pt x="5054" y="2864"/>
                    <a:pt x="5093" y="2873"/>
                    <a:pt x="5132" y="2873"/>
                  </a:cubicBezTo>
                  <a:cubicBezTo>
                    <a:pt x="4289" y="1117"/>
                    <a:pt x="2515" y="0"/>
                    <a:pt x="567" y="0"/>
                  </a:cubicBezTo>
                  <a:close/>
                </a:path>
              </a:pathLst>
            </a:custGeom>
            <a:grpFill/>
            <a:ln>
              <a:noFill/>
            </a:ln>
          </p:spPr>
          <p:txBody>
            <a:bodyPr spcFirstLastPara="1" wrap="square" lIns="68569" tIns="68569" rIns="68569" bIns="68569" anchor="ctr" anchorCtr="0">
              <a:noAutofit/>
            </a:bodyPr>
            <a:lstStyle/>
            <a:p>
              <a:endParaRPr sz="1050">
                <a:solidFill>
                  <a:srgbClr val="435D74"/>
                </a:solidFill>
              </a:endParaRPr>
            </a:p>
          </p:txBody>
        </p:sp>
        <p:sp>
          <p:nvSpPr>
            <p:cNvPr id="385" name="Google Shape;5725;p85"/>
            <p:cNvSpPr/>
            <p:nvPr/>
          </p:nvSpPr>
          <p:spPr>
            <a:xfrm>
              <a:off x="6444750" y="3563200"/>
              <a:ext cx="128225" cy="89925"/>
            </a:xfrm>
            <a:custGeom>
              <a:avLst/>
              <a:gdLst/>
              <a:ahLst/>
              <a:cxnLst/>
              <a:rect l="l" t="t" r="r" b="b"/>
              <a:pathLst>
                <a:path w="5129" h="3597" extrusionOk="0">
                  <a:moveTo>
                    <a:pt x="1022" y="1"/>
                  </a:moveTo>
                  <a:cubicBezTo>
                    <a:pt x="362" y="874"/>
                    <a:pt x="4" y="1937"/>
                    <a:pt x="1" y="3033"/>
                  </a:cubicBezTo>
                  <a:cubicBezTo>
                    <a:pt x="1" y="3343"/>
                    <a:pt x="251" y="3596"/>
                    <a:pt x="564" y="3596"/>
                  </a:cubicBezTo>
                  <a:cubicBezTo>
                    <a:pt x="2512" y="3596"/>
                    <a:pt x="4286" y="2479"/>
                    <a:pt x="5129" y="724"/>
                  </a:cubicBezTo>
                  <a:cubicBezTo>
                    <a:pt x="5093" y="724"/>
                    <a:pt x="5051" y="736"/>
                    <a:pt x="5011" y="736"/>
                  </a:cubicBezTo>
                  <a:cubicBezTo>
                    <a:pt x="3319" y="736"/>
                    <a:pt x="2088" y="462"/>
                    <a:pt x="1022" y="1"/>
                  </a:cubicBezTo>
                  <a:close/>
                </a:path>
              </a:pathLst>
            </a:custGeom>
            <a:grpFill/>
            <a:ln>
              <a:noFill/>
            </a:ln>
          </p:spPr>
          <p:txBody>
            <a:bodyPr spcFirstLastPara="1" wrap="square" lIns="68569" tIns="68569" rIns="68569" bIns="68569" anchor="ctr" anchorCtr="0">
              <a:noAutofit/>
            </a:bodyPr>
            <a:lstStyle/>
            <a:p>
              <a:endParaRPr sz="1050">
                <a:solidFill>
                  <a:srgbClr val="435D74"/>
                </a:solidFill>
              </a:endParaRPr>
            </a:p>
          </p:txBody>
        </p:sp>
        <p:sp>
          <p:nvSpPr>
            <p:cNvPr id="386" name="Google Shape;5726;p85"/>
            <p:cNvSpPr/>
            <p:nvPr/>
          </p:nvSpPr>
          <p:spPr>
            <a:xfrm>
              <a:off x="6375350" y="3355650"/>
              <a:ext cx="244750" cy="197650"/>
            </a:xfrm>
            <a:custGeom>
              <a:avLst/>
              <a:gdLst/>
              <a:ahLst/>
              <a:cxnLst/>
              <a:rect l="l" t="t" r="r" b="b"/>
              <a:pathLst>
                <a:path w="9790" h="7906" extrusionOk="0">
                  <a:moveTo>
                    <a:pt x="6045" y="2610"/>
                  </a:moveTo>
                  <a:cubicBezTo>
                    <a:pt x="6190" y="2610"/>
                    <a:pt x="6335" y="2666"/>
                    <a:pt x="6444" y="2777"/>
                  </a:cubicBezTo>
                  <a:cubicBezTo>
                    <a:pt x="6664" y="2997"/>
                    <a:pt x="6664" y="3356"/>
                    <a:pt x="6444" y="3575"/>
                  </a:cubicBezTo>
                  <a:cubicBezTo>
                    <a:pt x="6225" y="3795"/>
                    <a:pt x="6225" y="4153"/>
                    <a:pt x="6444" y="4373"/>
                  </a:cubicBezTo>
                  <a:cubicBezTo>
                    <a:pt x="6664" y="4593"/>
                    <a:pt x="6664" y="4951"/>
                    <a:pt x="6444" y="5171"/>
                  </a:cubicBezTo>
                  <a:cubicBezTo>
                    <a:pt x="6335" y="5281"/>
                    <a:pt x="6190" y="5336"/>
                    <a:pt x="6045" y="5336"/>
                  </a:cubicBezTo>
                  <a:cubicBezTo>
                    <a:pt x="5901" y="5336"/>
                    <a:pt x="5756" y="5281"/>
                    <a:pt x="5646" y="5171"/>
                  </a:cubicBezTo>
                  <a:cubicBezTo>
                    <a:pt x="4984" y="4509"/>
                    <a:pt x="4984" y="3440"/>
                    <a:pt x="5646" y="2777"/>
                  </a:cubicBezTo>
                  <a:cubicBezTo>
                    <a:pt x="5756" y="2666"/>
                    <a:pt x="5901" y="2610"/>
                    <a:pt x="6045" y="2610"/>
                  </a:cubicBezTo>
                  <a:close/>
                  <a:moveTo>
                    <a:pt x="7787" y="1"/>
                  </a:moveTo>
                  <a:cubicBezTo>
                    <a:pt x="4463" y="1"/>
                    <a:pt x="3204" y="1064"/>
                    <a:pt x="919" y="2997"/>
                  </a:cubicBezTo>
                  <a:lnTo>
                    <a:pt x="271" y="3542"/>
                  </a:lnTo>
                  <a:cubicBezTo>
                    <a:pt x="0" y="3765"/>
                    <a:pt x="0" y="4181"/>
                    <a:pt x="271" y="4406"/>
                  </a:cubicBezTo>
                  <a:lnTo>
                    <a:pt x="856" y="4897"/>
                  </a:lnTo>
                  <a:cubicBezTo>
                    <a:pt x="3147" y="6837"/>
                    <a:pt x="4412" y="7906"/>
                    <a:pt x="7787" y="7906"/>
                  </a:cubicBezTo>
                  <a:cubicBezTo>
                    <a:pt x="8450" y="7902"/>
                    <a:pt x="9106" y="7788"/>
                    <a:pt x="9730" y="7574"/>
                  </a:cubicBezTo>
                  <a:cubicBezTo>
                    <a:pt x="8357" y="6951"/>
                    <a:pt x="7456" y="5602"/>
                    <a:pt x="7411" y="4093"/>
                  </a:cubicBezTo>
                  <a:cubicBezTo>
                    <a:pt x="7366" y="2588"/>
                    <a:pt x="8179" y="1184"/>
                    <a:pt x="9513" y="480"/>
                  </a:cubicBezTo>
                  <a:cubicBezTo>
                    <a:pt x="9603" y="432"/>
                    <a:pt x="9697" y="398"/>
                    <a:pt x="9790" y="356"/>
                  </a:cubicBezTo>
                  <a:cubicBezTo>
                    <a:pt x="9149" y="124"/>
                    <a:pt x="8471" y="4"/>
                    <a:pt x="7787" y="1"/>
                  </a:cubicBezTo>
                  <a:close/>
                </a:path>
              </a:pathLst>
            </a:custGeom>
            <a:grpFill/>
            <a:ln>
              <a:noFill/>
            </a:ln>
          </p:spPr>
          <p:txBody>
            <a:bodyPr spcFirstLastPara="1" wrap="square" lIns="68569" tIns="68569" rIns="68569" bIns="68569" anchor="ctr" anchorCtr="0">
              <a:noAutofit/>
            </a:bodyPr>
            <a:lstStyle/>
            <a:p>
              <a:endParaRPr sz="1050">
                <a:solidFill>
                  <a:srgbClr val="435D74"/>
                </a:solidFill>
              </a:endParaRPr>
            </a:p>
          </p:txBody>
        </p:sp>
        <p:sp>
          <p:nvSpPr>
            <p:cNvPr id="387" name="Google Shape;5727;p85"/>
            <p:cNvSpPr/>
            <p:nvPr/>
          </p:nvSpPr>
          <p:spPr>
            <a:xfrm>
              <a:off x="6587875" y="3385100"/>
              <a:ext cx="130325" cy="140500"/>
            </a:xfrm>
            <a:custGeom>
              <a:avLst/>
              <a:gdLst/>
              <a:ahLst/>
              <a:cxnLst/>
              <a:rect l="l" t="t" r="r" b="b"/>
              <a:pathLst>
                <a:path w="5213" h="5620" extrusionOk="0">
                  <a:moveTo>
                    <a:pt x="2343" y="1789"/>
                  </a:moveTo>
                  <a:cubicBezTo>
                    <a:pt x="2633" y="1789"/>
                    <a:pt x="2912" y="2015"/>
                    <a:pt x="2912" y="2355"/>
                  </a:cubicBezTo>
                  <a:cubicBezTo>
                    <a:pt x="2912" y="2665"/>
                    <a:pt x="2659" y="2918"/>
                    <a:pt x="2349" y="2918"/>
                  </a:cubicBezTo>
                  <a:cubicBezTo>
                    <a:pt x="1846" y="2918"/>
                    <a:pt x="1593" y="2310"/>
                    <a:pt x="1948" y="1955"/>
                  </a:cubicBezTo>
                  <a:cubicBezTo>
                    <a:pt x="2063" y="1840"/>
                    <a:pt x="2204" y="1789"/>
                    <a:pt x="2343" y="1789"/>
                  </a:cubicBezTo>
                  <a:close/>
                  <a:moveTo>
                    <a:pt x="2846" y="0"/>
                  </a:moveTo>
                  <a:cubicBezTo>
                    <a:pt x="2394" y="0"/>
                    <a:pt x="1947" y="85"/>
                    <a:pt x="1539" y="301"/>
                  </a:cubicBezTo>
                  <a:cubicBezTo>
                    <a:pt x="645" y="774"/>
                    <a:pt x="72" y="1687"/>
                    <a:pt x="36" y="2698"/>
                  </a:cubicBezTo>
                  <a:cubicBezTo>
                    <a:pt x="0" y="3707"/>
                    <a:pt x="506" y="4662"/>
                    <a:pt x="1367" y="5195"/>
                  </a:cubicBezTo>
                  <a:cubicBezTo>
                    <a:pt x="1792" y="5460"/>
                    <a:pt x="2280" y="5607"/>
                    <a:pt x="2782" y="5619"/>
                  </a:cubicBezTo>
                  <a:cubicBezTo>
                    <a:pt x="3752" y="4957"/>
                    <a:pt x="4550" y="4078"/>
                    <a:pt x="5119" y="3051"/>
                  </a:cubicBezTo>
                  <a:cubicBezTo>
                    <a:pt x="5213" y="2882"/>
                    <a:pt x="5213" y="2674"/>
                    <a:pt x="5119" y="2506"/>
                  </a:cubicBezTo>
                  <a:cubicBezTo>
                    <a:pt x="4568" y="1512"/>
                    <a:pt x="3797" y="654"/>
                    <a:pt x="2870" y="0"/>
                  </a:cubicBezTo>
                  <a:cubicBezTo>
                    <a:pt x="2862" y="0"/>
                    <a:pt x="2854" y="0"/>
                    <a:pt x="2846" y="0"/>
                  </a:cubicBezTo>
                  <a:close/>
                </a:path>
              </a:pathLst>
            </a:custGeom>
            <a:grpFill/>
            <a:ln>
              <a:noFill/>
            </a:ln>
          </p:spPr>
          <p:txBody>
            <a:bodyPr spcFirstLastPara="1" wrap="square" lIns="68569" tIns="68569" rIns="68569" bIns="68569" anchor="ctr" anchorCtr="0">
              <a:noAutofit/>
            </a:bodyPr>
            <a:lstStyle/>
            <a:p>
              <a:endParaRPr sz="1050">
                <a:solidFill>
                  <a:srgbClr val="435D74"/>
                </a:solidFill>
              </a:endParaRPr>
            </a:p>
          </p:txBody>
        </p:sp>
        <p:sp>
          <p:nvSpPr>
            <p:cNvPr id="388" name="Google Shape;5728;p85"/>
            <p:cNvSpPr/>
            <p:nvPr/>
          </p:nvSpPr>
          <p:spPr>
            <a:xfrm>
              <a:off x="6234950" y="3469100"/>
              <a:ext cx="165050" cy="141200"/>
            </a:xfrm>
            <a:custGeom>
              <a:avLst/>
              <a:gdLst/>
              <a:ahLst/>
              <a:cxnLst/>
              <a:rect l="l" t="t" r="r" b="b"/>
              <a:pathLst>
                <a:path w="6602" h="5648" extrusionOk="0">
                  <a:moveTo>
                    <a:pt x="3990" y="1"/>
                  </a:moveTo>
                  <a:cubicBezTo>
                    <a:pt x="1807" y="1"/>
                    <a:pt x="0" y="1772"/>
                    <a:pt x="0" y="3955"/>
                  </a:cubicBezTo>
                  <a:lnTo>
                    <a:pt x="0" y="5084"/>
                  </a:lnTo>
                  <a:cubicBezTo>
                    <a:pt x="0" y="5394"/>
                    <a:pt x="253" y="5647"/>
                    <a:pt x="566" y="5647"/>
                  </a:cubicBezTo>
                  <a:lnTo>
                    <a:pt x="1696" y="5647"/>
                  </a:lnTo>
                  <a:cubicBezTo>
                    <a:pt x="4014" y="5647"/>
                    <a:pt x="5996" y="4075"/>
                    <a:pt x="6601" y="1943"/>
                  </a:cubicBezTo>
                  <a:cubicBezTo>
                    <a:pt x="6324" y="1717"/>
                    <a:pt x="6041" y="1476"/>
                    <a:pt x="5740" y="1223"/>
                  </a:cubicBezTo>
                  <a:lnTo>
                    <a:pt x="5481" y="1004"/>
                  </a:lnTo>
                  <a:lnTo>
                    <a:pt x="4391" y="2097"/>
                  </a:lnTo>
                  <a:cubicBezTo>
                    <a:pt x="4281" y="2203"/>
                    <a:pt x="4139" y="2255"/>
                    <a:pt x="3997" y="2255"/>
                  </a:cubicBezTo>
                  <a:cubicBezTo>
                    <a:pt x="3852" y="2255"/>
                    <a:pt x="3708" y="2200"/>
                    <a:pt x="3599" y="2091"/>
                  </a:cubicBezTo>
                  <a:cubicBezTo>
                    <a:pt x="3379" y="1871"/>
                    <a:pt x="3376" y="1519"/>
                    <a:pt x="3593" y="1299"/>
                  </a:cubicBezTo>
                  <a:lnTo>
                    <a:pt x="4611" y="278"/>
                  </a:lnTo>
                  <a:lnTo>
                    <a:pt x="4285" y="1"/>
                  </a:lnTo>
                  <a:close/>
                </a:path>
              </a:pathLst>
            </a:custGeom>
            <a:grpFill/>
            <a:ln>
              <a:noFill/>
            </a:ln>
          </p:spPr>
          <p:txBody>
            <a:bodyPr spcFirstLastPara="1" wrap="square" lIns="68569" tIns="68569" rIns="68569" bIns="68569" anchor="ctr" anchorCtr="0">
              <a:noAutofit/>
            </a:bodyPr>
            <a:lstStyle/>
            <a:p>
              <a:endParaRPr sz="1050">
                <a:solidFill>
                  <a:srgbClr val="435D74"/>
                </a:solidFill>
              </a:endParaRPr>
            </a:p>
          </p:txBody>
        </p:sp>
        <p:sp>
          <p:nvSpPr>
            <p:cNvPr id="389" name="Google Shape;5729;p85"/>
            <p:cNvSpPr/>
            <p:nvPr/>
          </p:nvSpPr>
          <p:spPr>
            <a:xfrm>
              <a:off x="6234950" y="3299725"/>
              <a:ext cx="165050" cy="141175"/>
            </a:xfrm>
            <a:custGeom>
              <a:avLst/>
              <a:gdLst/>
              <a:ahLst/>
              <a:cxnLst/>
              <a:rect l="l" t="t" r="r" b="b"/>
              <a:pathLst>
                <a:path w="6602" h="5647" extrusionOk="0">
                  <a:moveTo>
                    <a:pt x="566" y="1"/>
                  </a:moveTo>
                  <a:cubicBezTo>
                    <a:pt x="253" y="1"/>
                    <a:pt x="3" y="254"/>
                    <a:pt x="3" y="567"/>
                  </a:cubicBezTo>
                  <a:lnTo>
                    <a:pt x="3" y="1699"/>
                  </a:lnTo>
                  <a:cubicBezTo>
                    <a:pt x="0" y="3879"/>
                    <a:pt x="1807" y="5647"/>
                    <a:pt x="3990" y="5647"/>
                  </a:cubicBezTo>
                  <a:lnTo>
                    <a:pt x="4285" y="5647"/>
                  </a:lnTo>
                  <a:lnTo>
                    <a:pt x="4611" y="5373"/>
                  </a:lnTo>
                  <a:lnTo>
                    <a:pt x="3593" y="4352"/>
                  </a:lnTo>
                  <a:cubicBezTo>
                    <a:pt x="3379" y="4132"/>
                    <a:pt x="3382" y="3780"/>
                    <a:pt x="3599" y="3563"/>
                  </a:cubicBezTo>
                  <a:cubicBezTo>
                    <a:pt x="3710" y="3451"/>
                    <a:pt x="3856" y="3396"/>
                    <a:pt x="4001" y="3396"/>
                  </a:cubicBezTo>
                  <a:cubicBezTo>
                    <a:pt x="4142" y="3396"/>
                    <a:pt x="4282" y="3448"/>
                    <a:pt x="4391" y="3554"/>
                  </a:cubicBezTo>
                  <a:lnTo>
                    <a:pt x="5481" y="4644"/>
                  </a:lnTo>
                  <a:lnTo>
                    <a:pt x="5809" y="4370"/>
                  </a:lnTo>
                  <a:cubicBezTo>
                    <a:pt x="6083" y="4138"/>
                    <a:pt x="6345" y="3918"/>
                    <a:pt x="6601" y="3704"/>
                  </a:cubicBezTo>
                  <a:cubicBezTo>
                    <a:pt x="5996" y="1575"/>
                    <a:pt x="4017" y="1"/>
                    <a:pt x="1696" y="1"/>
                  </a:cubicBezTo>
                  <a:close/>
                </a:path>
              </a:pathLst>
            </a:custGeom>
            <a:grpFill/>
            <a:ln>
              <a:noFill/>
            </a:ln>
          </p:spPr>
          <p:txBody>
            <a:bodyPr spcFirstLastPara="1" wrap="square" lIns="68569" tIns="68569" rIns="68569" bIns="68569" anchor="ctr" anchorCtr="0">
              <a:noAutofit/>
            </a:bodyPr>
            <a:lstStyle/>
            <a:p>
              <a:endParaRPr sz="1050">
                <a:solidFill>
                  <a:srgbClr val="435D74"/>
                </a:solidFill>
              </a:endParaRPr>
            </a:p>
          </p:txBody>
        </p:sp>
      </p:grpSp>
    </p:spTree>
    <p:extLst>
      <p:ext uri="{BB962C8B-B14F-4D97-AF65-F5344CB8AC3E}">
        <p14:creationId xmlns:p14="http://schemas.microsoft.com/office/powerpoint/2010/main" val="630539101"/>
      </p:ext>
    </p:extLst>
  </p:cSld>
  <p:clrMapOvr>
    <a:masterClrMapping/>
  </p:clrMapOvr>
</p:sld>
</file>

<file path=ppt/theme/theme1.xml><?xml version="1.0" encoding="utf-8"?>
<a:theme xmlns:a="http://schemas.openxmlformats.org/drawingml/2006/main" name="US National Dollar Day Minitheme by Slidesgo">
  <a:themeElements>
    <a:clrScheme name="Simple Light">
      <a:dk1>
        <a:srgbClr val="1A3A22"/>
      </a:dk1>
      <a:lt1>
        <a:srgbClr val="B8D8A6"/>
      </a:lt1>
      <a:dk2>
        <a:srgbClr val="FBFDD8"/>
      </a:dk2>
      <a:lt2>
        <a:srgbClr val="6F9C73"/>
      </a:lt2>
      <a:accent1>
        <a:srgbClr val="74BA5A"/>
      </a:accent1>
      <a:accent2>
        <a:srgbClr val="FFFFFF"/>
      </a:accent2>
      <a:accent3>
        <a:srgbClr val="30693E"/>
      </a:accent3>
      <a:accent4>
        <a:srgbClr val="98C281"/>
      </a:accent4>
      <a:accent5>
        <a:srgbClr val="FBFDD8"/>
      </a:accent5>
      <a:accent6>
        <a:srgbClr val="6F9C73"/>
      </a:accent6>
      <a:hlink>
        <a:srgbClr val="1A3A2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188</TotalTime>
  <Words>1248</Words>
  <Application>Microsoft Office PowerPoint</Application>
  <PresentationFormat>Presentación en pantalla (16:9)</PresentationFormat>
  <Paragraphs>188</Paragraphs>
  <Slides>32</Slides>
  <Notes>29</Notes>
  <HiddenSlides>0</HiddenSlides>
  <MMClips>0</MMClips>
  <ScaleCrop>false</ScaleCrop>
  <HeadingPairs>
    <vt:vector size="6" baseType="variant">
      <vt:variant>
        <vt:lpstr>Fuentes usadas</vt:lpstr>
      </vt:variant>
      <vt:variant>
        <vt:i4>12</vt:i4>
      </vt:variant>
      <vt:variant>
        <vt:lpstr>Tema</vt:lpstr>
      </vt:variant>
      <vt:variant>
        <vt:i4>1</vt:i4>
      </vt:variant>
      <vt:variant>
        <vt:lpstr>Títulos de diapositiva</vt:lpstr>
      </vt:variant>
      <vt:variant>
        <vt:i4>32</vt:i4>
      </vt:variant>
    </vt:vector>
  </HeadingPairs>
  <TitlesOfParts>
    <vt:vector size="45" baseType="lpstr">
      <vt:lpstr>FZShuTi</vt:lpstr>
      <vt:lpstr>Anton</vt:lpstr>
      <vt:lpstr>Leelawadee UI Semilight</vt:lpstr>
      <vt:lpstr>Montserrat</vt:lpstr>
      <vt:lpstr>Roboto Medium</vt:lpstr>
      <vt:lpstr>Open Sans</vt:lpstr>
      <vt:lpstr>Libre Franklin Medium</vt:lpstr>
      <vt:lpstr>DM Sans</vt:lpstr>
      <vt:lpstr>Rubik</vt:lpstr>
      <vt:lpstr>Bebas Neue</vt:lpstr>
      <vt:lpstr>맑은 고딕</vt:lpstr>
      <vt:lpstr>Arial</vt:lpstr>
      <vt:lpstr>US National Dollar Day Minitheme by Slidesgo</vt:lpstr>
      <vt:lpstr>Dollar Free Template</vt:lpstr>
      <vt:lpstr>Presentación de PowerPoint</vt:lpstr>
      <vt:lpstr>Table of contents</vt:lpstr>
      <vt:lpstr>Introduction</vt:lpstr>
      <vt:lpstr>Presentación de PowerPoint</vt:lpstr>
      <vt:lpstr>Origins of the dollar</vt:lpstr>
      <vt:lpstr>Dollar sign</vt:lpstr>
      <vt:lpstr>Presentación de PowerPoint</vt:lpstr>
      <vt:lpstr>Presentación de PowerPoint</vt:lpstr>
      <vt:lpstr>Maybe you need two columns</vt:lpstr>
      <vt:lpstr>Three columns</vt:lpstr>
      <vt:lpstr>Presentación de PowerPoint</vt:lpstr>
      <vt:lpstr>Presentación de PowerPoint</vt:lpstr>
      <vt:lpstr>Images &amp; Contents</vt:lpstr>
      <vt:lpstr>Six different ideas</vt:lpstr>
      <vt:lpstr>Awesome words</vt:lpstr>
      <vt:lpstr>This is a map</vt:lpstr>
      <vt:lpstr>Presentación de PowerPoint</vt:lpstr>
      <vt:lpstr>The design over time</vt:lpstr>
      <vt:lpstr>Presentación de PowerPoint</vt:lpstr>
      <vt:lpstr>This is a dollar</vt:lpstr>
      <vt:lpstr>A picture is worth a thousand words</vt:lpstr>
      <vt:lpstr>This is a graph</vt:lpstr>
      <vt:lpstr>22%</vt:lpstr>
      <vt:lpstr>1792</vt:lpstr>
      <vt:lpstr>Thanks!</vt:lpstr>
      <vt:lpstr>Presentación de PowerPoint</vt:lpstr>
      <vt:lpstr>RESOURCES</vt:lpstr>
      <vt:lpstr>RESOURCES</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 dolar</dc:title>
  <dc:creator>Sr GRYM</dc:creator>
  <cp:lastModifiedBy>eduardo</cp:lastModifiedBy>
  <cp:revision>25</cp:revision>
  <dcterms:modified xsi:type="dcterms:W3CDTF">2026-02-17T16:11:04Z</dcterms:modified>
</cp:coreProperties>
</file>