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Belleza" panose="020B0604020202020204" charset="0"/>
      <p:regular r:id="rId14"/>
    </p:embeddedFont>
    <p:embeddedFont>
      <p:font typeface="Atma Bold" panose="020B0604020202020204" charset="0"/>
      <p:regular r:id="rId15"/>
    </p:embeddedFont>
    <p:embeddedFont>
      <p:font typeface="Calibri" panose="020F0502020204030204" pitchFamily="34" charset="0"/>
      <p:regular r:id="rId16"/>
      <p:bold r:id="rId17"/>
      <p:italic r:id="rId18"/>
      <p:bold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3" d="100"/>
          <a:sy n="73" d="100"/>
        </p:scale>
        <p:origin x="59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
        <p:nvSpPr>
          <p:cNvPr id="7" name="TextBox 11"/>
          <p:cNvSpPr txBox="1"/>
          <p:nvPr userDrawn="1"/>
        </p:nvSpPr>
        <p:spPr>
          <a:xfrm rot="16200000">
            <a:off x="-3750500" y="3888957"/>
            <a:ext cx="6988372" cy="369332"/>
          </a:xfrm>
          <a:prstGeom prst="rect">
            <a:avLst/>
          </a:prstGeom>
          <a:noFill/>
        </p:spPr>
        <p:txBody>
          <a:bodyPr wrap="square" rtlCol="0" anchor="ctr">
            <a:spAutoFit/>
          </a:bodyPr>
          <a:lstStyle/>
          <a:p>
            <a:r>
              <a:rPr lang="bs-Latn-BA" sz="1800" dirty="0">
                <a:solidFill>
                  <a:schemeClr val="bg1">
                    <a:lumMod val="65000"/>
                  </a:schemeClr>
                </a:solidFill>
                <a:latin typeface="Arial" panose="020B0604020202020204" pitchFamily="34" charset="0"/>
                <a:cs typeface="Arial" panose="020B0604020202020204" pitchFamily="34" charset="0"/>
              </a:rPr>
              <a:t>Find</a:t>
            </a:r>
            <a:r>
              <a:rPr lang="bs-Latn-BA" sz="1800" baseline="0" dirty="0">
                <a:solidFill>
                  <a:schemeClr val="bg1">
                    <a:lumMod val="65000"/>
                  </a:schemeClr>
                </a:solidFill>
                <a:latin typeface="Arial" panose="020B0604020202020204" pitchFamily="34" charset="0"/>
                <a:cs typeface="Arial" panose="020B0604020202020204" pitchFamily="34" charset="0"/>
              </a:rPr>
              <a:t> m</a:t>
            </a:r>
            <a:r>
              <a:rPr lang="bs-Latn-BA" sz="1800" dirty="0">
                <a:solidFill>
                  <a:schemeClr val="bg1">
                    <a:lumMod val="65000"/>
                  </a:schemeClr>
                </a:solidFill>
                <a:latin typeface="Arial" panose="020B0604020202020204" pitchFamily="34" charset="0"/>
                <a:cs typeface="Arial" panose="020B0604020202020204" pitchFamily="34" charset="0"/>
              </a:rPr>
              <a:t>ore PowerPoint templates</a:t>
            </a:r>
            <a:r>
              <a:rPr lang="bs-Latn-BA" sz="1800" baseline="0" dirty="0">
                <a:solidFill>
                  <a:schemeClr val="bg1">
                    <a:lumMod val="65000"/>
                  </a:schemeClr>
                </a:solidFill>
                <a:latin typeface="Arial" panose="020B0604020202020204" pitchFamily="34" charset="0"/>
                <a:cs typeface="Arial" panose="020B0604020202020204" pitchFamily="34" charset="0"/>
              </a:rPr>
              <a:t> on </a:t>
            </a:r>
            <a:r>
              <a:rPr lang="es-PE" sz="1800" b="1" baseline="0" dirty="0" smtClean="0">
                <a:solidFill>
                  <a:schemeClr val="bg1">
                    <a:lumMod val="65000"/>
                  </a:schemeClr>
                </a:solidFill>
                <a:latin typeface="Arial" panose="020B0604020202020204" pitchFamily="34" charset="0"/>
                <a:cs typeface="Arial" panose="020B0604020202020204" pitchFamily="34" charset="0"/>
                <a:hlinkClick r:id="rId13"/>
              </a:rPr>
              <a:t>plantillaspowerpoint.org</a:t>
            </a:r>
            <a:endParaRPr lang="en-US" sz="1800" dirty="0">
              <a:solidFill>
                <a:schemeClr val="bg1">
                  <a:lumMod val="65000"/>
                </a:schemeClr>
              </a:solidFill>
              <a:latin typeface="Arial" panose="020B0604020202020204" pitchFamily="34" charset="0"/>
              <a:cs typeface="Arial" panose="020B0604020202020204" pitchFamily="34" charset="0"/>
            </a:endParaRPr>
          </a:p>
        </p:txBody>
      </p:sp>
      <p:pic>
        <p:nvPicPr>
          <p:cNvPr id="8" name="Imagen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1183708" y="8252979"/>
            <a:ext cx="1854787" cy="51263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svg"/><Relationship Id="rId18" Type="http://schemas.openxmlformats.org/officeDocument/2006/relationships/image" Target="../media/image10.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7.png"/><Relationship Id="rId17" Type="http://schemas.openxmlformats.org/officeDocument/2006/relationships/image" Target="../media/image16.svg"/><Relationship Id="rId2" Type="http://schemas.openxmlformats.org/officeDocument/2006/relationships/image" Target="../media/image2.png"/><Relationship Id="rId16" Type="http://schemas.openxmlformats.org/officeDocument/2006/relationships/image" Target="../media/image9.png"/><Relationship Id="rId20"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6.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0.svg"/><Relationship Id="rId18" Type="http://schemas.openxmlformats.org/officeDocument/2006/relationships/image" Target="../media/image9.png"/><Relationship Id="rId3" Type="http://schemas.openxmlformats.org/officeDocument/2006/relationships/image" Target="../media/image2.svg"/><Relationship Id="rId21" Type="http://schemas.openxmlformats.org/officeDocument/2006/relationships/image" Target="../media/image64.svg"/><Relationship Id="rId7" Type="http://schemas.openxmlformats.org/officeDocument/2006/relationships/image" Target="../media/image32.svg"/><Relationship Id="rId12" Type="http://schemas.openxmlformats.org/officeDocument/2006/relationships/image" Target="../media/image6.png"/><Relationship Id="rId17" Type="http://schemas.openxmlformats.org/officeDocument/2006/relationships/image" Target="../media/image14.svg"/><Relationship Id="rId25" Type="http://schemas.openxmlformats.org/officeDocument/2006/relationships/image" Target="../media/image68.svg"/><Relationship Id="rId2" Type="http://schemas.openxmlformats.org/officeDocument/2006/relationships/image" Target="../media/image2.png"/><Relationship Id="rId16" Type="http://schemas.openxmlformats.org/officeDocument/2006/relationships/image" Target="../media/image8.png"/><Relationship Id="rId20"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8.svg"/><Relationship Id="rId24" Type="http://schemas.openxmlformats.org/officeDocument/2006/relationships/image" Target="../media/image37.png"/><Relationship Id="rId5" Type="http://schemas.openxmlformats.org/officeDocument/2006/relationships/image" Target="../media/image22.svg"/><Relationship Id="rId15" Type="http://schemas.openxmlformats.org/officeDocument/2006/relationships/image" Target="../media/image12.svg"/><Relationship Id="rId23" Type="http://schemas.openxmlformats.org/officeDocument/2006/relationships/image" Target="../media/image66.svg"/><Relationship Id="rId10" Type="http://schemas.openxmlformats.org/officeDocument/2006/relationships/image" Target="../media/image5.png"/><Relationship Id="rId19" Type="http://schemas.openxmlformats.org/officeDocument/2006/relationships/image" Target="../media/image16.svg"/><Relationship Id="rId4" Type="http://schemas.openxmlformats.org/officeDocument/2006/relationships/image" Target="../media/image12.png"/><Relationship Id="rId9" Type="http://schemas.openxmlformats.org/officeDocument/2006/relationships/image" Target="../media/image62.svg"/><Relationship Id="rId14" Type="http://schemas.openxmlformats.org/officeDocument/2006/relationships/image" Target="../media/image7.png"/><Relationship Id="rId22"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4.svg"/><Relationship Id="rId18" Type="http://schemas.openxmlformats.org/officeDocument/2006/relationships/image" Target="../media/image39.png"/><Relationship Id="rId3" Type="http://schemas.openxmlformats.org/officeDocument/2006/relationships/image" Target="../media/image2.svg"/><Relationship Id="rId21" Type="http://schemas.openxmlformats.org/officeDocument/2006/relationships/image" Target="../media/image44.svg"/><Relationship Id="rId7" Type="http://schemas.openxmlformats.org/officeDocument/2006/relationships/image" Target="../media/image8.svg"/><Relationship Id="rId12" Type="http://schemas.openxmlformats.org/officeDocument/2006/relationships/image" Target="../media/image8.png"/><Relationship Id="rId17" Type="http://schemas.openxmlformats.org/officeDocument/2006/relationships/image" Target="../media/image70.svg"/><Relationship Id="rId2" Type="http://schemas.openxmlformats.org/officeDocument/2006/relationships/image" Target="../media/image2.png"/><Relationship Id="rId16" Type="http://schemas.openxmlformats.org/officeDocument/2006/relationships/image" Target="../media/image38.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2.svg"/><Relationship Id="rId5" Type="http://schemas.openxmlformats.org/officeDocument/2006/relationships/image" Target="../media/image4.svg"/><Relationship Id="rId15" Type="http://schemas.openxmlformats.org/officeDocument/2006/relationships/image" Target="../media/image16.svg"/><Relationship Id="rId10" Type="http://schemas.openxmlformats.org/officeDocument/2006/relationships/image" Target="../media/image7.png"/><Relationship Id="rId19" Type="http://schemas.openxmlformats.org/officeDocument/2006/relationships/image" Target="../media/image72.svg"/><Relationship Id="rId4" Type="http://schemas.openxmlformats.org/officeDocument/2006/relationships/image" Target="../media/image3.png"/><Relationship Id="rId9" Type="http://schemas.openxmlformats.org/officeDocument/2006/relationships/image" Target="../media/image10.svg"/><Relationship Id="rId1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78.svg"/><Relationship Id="rId18" Type="http://schemas.openxmlformats.org/officeDocument/2006/relationships/image" Target="../media/image43.png"/><Relationship Id="rId26" Type="http://schemas.openxmlformats.org/officeDocument/2006/relationships/image" Target="../media/image11.png"/><Relationship Id="rId3" Type="http://schemas.openxmlformats.org/officeDocument/2006/relationships/image" Target="../media/image2.svg"/><Relationship Id="rId21" Type="http://schemas.openxmlformats.org/officeDocument/2006/relationships/image" Target="../media/image68.svg"/><Relationship Id="rId7" Type="http://schemas.openxmlformats.org/officeDocument/2006/relationships/image" Target="../media/image64.svg"/><Relationship Id="rId12" Type="http://schemas.openxmlformats.org/officeDocument/2006/relationships/image" Target="../media/image42.png"/><Relationship Id="rId17" Type="http://schemas.openxmlformats.org/officeDocument/2006/relationships/image" Target="../media/image6.svg"/><Relationship Id="rId25" Type="http://schemas.openxmlformats.org/officeDocument/2006/relationships/image" Target="../media/image44.svg"/><Relationship Id="rId2" Type="http://schemas.openxmlformats.org/officeDocument/2006/relationships/image" Target="../media/image2.png"/><Relationship Id="rId16" Type="http://schemas.openxmlformats.org/officeDocument/2006/relationships/image" Target="../media/image4.png"/><Relationship Id="rId20" Type="http://schemas.openxmlformats.org/officeDocument/2006/relationships/image" Target="../media/image37.png"/><Relationship Id="rId29"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76.svg"/><Relationship Id="rId24" Type="http://schemas.openxmlformats.org/officeDocument/2006/relationships/image" Target="../media/image25.png"/><Relationship Id="rId5" Type="http://schemas.openxmlformats.org/officeDocument/2006/relationships/image" Target="../media/image66.svg"/><Relationship Id="rId15" Type="http://schemas.openxmlformats.org/officeDocument/2006/relationships/image" Target="../media/image58.svg"/><Relationship Id="rId23" Type="http://schemas.openxmlformats.org/officeDocument/2006/relationships/image" Target="../media/image72.svg"/><Relationship Id="rId28" Type="http://schemas.openxmlformats.org/officeDocument/2006/relationships/image" Target="../media/image12.png"/><Relationship Id="rId10" Type="http://schemas.openxmlformats.org/officeDocument/2006/relationships/image" Target="../media/image41.png"/><Relationship Id="rId19" Type="http://schemas.openxmlformats.org/officeDocument/2006/relationships/image" Target="../media/image80.svg"/><Relationship Id="rId4" Type="http://schemas.openxmlformats.org/officeDocument/2006/relationships/image" Target="../media/image36.png"/><Relationship Id="rId9" Type="http://schemas.openxmlformats.org/officeDocument/2006/relationships/image" Target="../media/image74.svg"/><Relationship Id="rId14" Type="http://schemas.openxmlformats.org/officeDocument/2006/relationships/image" Target="../media/image32.png"/><Relationship Id="rId22" Type="http://schemas.openxmlformats.org/officeDocument/2006/relationships/image" Target="../media/image39.png"/><Relationship Id="rId27" Type="http://schemas.openxmlformats.org/officeDocument/2006/relationships/image" Target="../media/image20.sv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8.svg"/><Relationship Id="rId3" Type="http://schemas.openxmlformats.org/officeDocument/2006/relationships/image" Target="../media/image2.svg"/><Relationship Id="rId7" Type="http://schemas.openxmlformats.org/officeDocument/2006/relationships/image" Target="../media/image16.svg"/><Relationship Id="rId12" Type="http://schemas.openxmlformats.org/officeDocument/2006/relationships/image" Target="../media/image5.png"/><Relationship Id="rId17" Type="http://schemas.openxmlformats.org/officeDocument/2006/relationships/image" Target="../media/image12.svg"/><Relationship Id="rId2" Type="http://schemas.openxmlformats.org/officeDocument/2006/relationships/image" Target="../media/image2.png"/><Relationship Id="rId16"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4.svg"/><Relationship Id="rId5" Type="http://schemas.openxmlformats.org/officeDocument/2006/relationships/image" Target="../media/image14.svg"/><Relationship Id="rId15" Type="http://schemas.openxmlformats.org/officeDocument/2006/relationships/image" Target="../media/image10.sv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22.svg"/><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4.svg"/><Relationship Id="rId18" Type="http://schemas.openxmlformats.org/officeDocument/2006/relationships/image" Target="../media/image15.png"/><Relationship Id="rId3" Type="http://schemas.openxmlformats.org/officeDocument/2006/relationships/image" Target="../media/image2.svg"/><Relationship Id="rId21" Type="http://schemas.openxmlformats.org/officeDocument/2006/relationships/image" Target="../media/image30.svg"/><Relationship Id="rId7" Type="http://schemas.openxmlformats.org/officeDocument/2006/relationships/image" Target="../media/image8.svg"/><Relationship Id="rId12" Type="http://schemas.openxmlformats.org/officeDocument/2006/relationships/image" Target="../media/image8.png"/><Relationship Id="rId17" Type="http://schemas.openxmlformats.org/officeDocument/2006/relationships/image" Target="../media/image26.svg"/><Relationship Id="rId2" Type="http://schemas.openxmlformats.org/officeDocument/2006/relationships/image" Target="../media/image2.png"/><Relationship Id="rId16" Type="http://schemas.openxmlformats.org/officeDocument/2006/relationships/image" Target="../media/image14.png"/><Relationship Id="rId20"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2.svg"/><Relationship Id="rId5" Type="http://schemas.openxmlformats.org/officeDocument/2006/relationships/image" Target="../media/image4.svg"/><Relationship Id="rId15" Type="http://schemas.openxmlformats.org/officeDocument/2006/relationships/image" Target="../media/image16.svg"/><Relationship Id="rId10" Type="http://schemas.openxmlformats.org/officeDocument/2006/relationships/image" Target="../media/image7.png"/><Relationship Id="rId19" Type="http://schemas.openxmlformats.org/officeDocument/2006/relationships/image" Target="../media/image28.svg"/><Relationship Id="rId4" Type="http://schemas.openxmlformats.org/officeDocument/2006/relationships/image" Target="../media/image3.png"/><Relationship Id="rId9" Type="http://schemas.openxmlformats.org/officeDocument/2006/relationships/image" Target="../media/image10.svg"/><Relationship Id="rId1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svg"/><Relationship Id="rId18" Type="http://schemas.openxmlformats.org/officeDocument/2006/relationships/image" Target="../media/image17.png"/><Relationship Id="rId3" Type="http://schemas.openxmlformats.org/officeDocument/2006/relationships/image" Target="../media/image2.svg"/><Relationship Id="rId21" Type="http://schemas.openxmlformats.org/officeDocument/2006/relationships/image" Target="../media/image19.png"/><Relationship Id="rId7" Type="http://schemas.openxmlformats.org/officeDocument/2006/relationships/image" Target="../media/image10.svg"/><Relationship Id="rId12" Type="http://schemas.openxmlformats.org/officeDocument/2006/relationships/image" Target="../media/image9.png"/><Relationship Id="rId17" Type="http://schemas.openxmlformats.org/officeDocument/2006/relationships/image" Target="../media/image28.svg"/><Relationship Id="rId2" Type="http://schemas.openxmlformats.org/officeDocument/2006/relationships/image" Target="../media/image2.png"/><Relationship Id="rId16" Type="http://schemas.openxmlformats.org/officeDocument/2006/relationships/image" Target="../media/image15.png"/><Relationship Id="rId20"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image" Target="../media/image22.svg"/><Relationship Id="rId10" Type="http://schemas.openxmlformats.org/officeDocument/2006/relationships/image" Target="../media/image8.png"/><Relationship Id="rId19" Type="http://schemas.openxmlformats.org/officeDocument/2006/relationships/image" Target="../media/image32.svg"/><Relationship Id="rId4" Type="http://schemas.openxmlformats.org/officeDocument/2006/relationships/image" Target="../media/image5.png"/><Relationship Id="rId9" Type="http://schemas.openxmlformats.org/officeDocument/2006/relationships/image" Target="../media/image12.svg"/><Relationship Id="rId14" Type="http://schemas.openxmlformats.org/officeDocument/2006/relationships/image" Target="../media/image12.png"/><Relationship Id="rId22" Type="http://schemas.openxmlformats.org/officeDocument/2006/relationships/image" Target="../media/image35.sv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3.png"/><Relationship Id="rId18" Type="http://schemas.openxmlformats.org/officeDocument/2006/relationships/image" Target="../media/image44.svg"/><Relationship Id="rId3" Type="http://schemas.openxmlformats.org/officeDocument/2006/relationships/image" Target="../media/image2.svg"/><Relationship Id="rId21" Type="http://schemas.openxmlformats.org/officeDocument/2006/relationships/image" Target="../media/image7.png"/><Relationship Id="rId7" Type="http://schemas.openxmlformats.org/officeDocument/2006/relationships/image" Target="../media/image22.svg"/><Relationship Id="rId12" Type="http://schemas.openxmlformats.org/officeDocument/2006/relationships/image" Target="../media/image22.jpeg"/><Relationship Id="rId17" Type="http://schemas.openxmlformats.org/officeDocument/2006/relationships/image" Target="../media/image25.png"/><Relationship Id="rId2" Type="http://schemas.openxmlformats.org/officeDocument/2006/relationships/image" Target="../media/image2.png"/><Relationship Id="rId16" Type="http://schemas.openxmlformats.org/officeDocument/2006/relationships/image" Target="../media/image42.svg"/><Relationship Id="rId20"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21.jpeg"/><Relationship Id="rId24" Type="http://schemas.openxmlformats.org/officeDocument/2006/relationships/image" Target="../media/image10.svg"/><Relationship Id="rId5" Type="http://schemas.openxmlformats.org/officeDocument/2006/relationships/image" Target="../media/image16.svg"/><Relationship Id="rId15" Type="http://schemas.openxmlformats.org/officeDocument/2006/relationships/image" Target="../media/image24.png"/><Relationship Id="rId23" Type="http://schemas.openxmlformats.org/officeDocument/2006/relationships/image" Target="../media/image6.png"/><Relationship Id="rId10" Type="http://schemas.openxmlformats.org/officeDocument/2006/relationships/image" Target="../media/image20.jpeg"/><Relationship Id="rId19"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30.svg"/><Relationship Id="rId14" Type="http://schemas.openxmlformats.org/officeDocument/2006/relationships/image" Target="../media/image40.svg"/><Relationship Id="rId22"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2.svg"/><Relationship Id="rId18" Type="http://schemas.openxmlformats.org/officeDocument/2006/relationships/image" Target="../media/image27.png"/><Relationship Id="rId3" Type="http://schemas.openxmlformats.org/officeDocument/2006/relationships/image" Target="../media/image2.svg"/><Relationship Id="rId21" Type="http://schemas.openxmlformats.org/officeDocument/2006/relationships/image" Target="../media/image50.svg"/><Relationship Id="rId7" Type="http://schemas.openxmlformats.org/officeDocument/2006/relationships/image" Target="../media/image22.svg"/><Relationship Id="rId12" Type="http://schemas.openxmlformats.org/officeDocument/2006/relationships/image" Target="../media/image7.png"/><Relationship Id="rId17" Type="http://schemas.openxmlformats.org/officeDocument/2006/relationships/image" Target="../media/image30.sv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46.svg"/><Relationship Id="rId5" Type="http://schemas.openxmlformats.org/officeDocument/2006/relationships/image" Target="../media/image16.svg"/><Relationship Id="rId15" Type="http://schemas.openxmlformats.org/officeDocument/2006/relationships/image" Target="../media/image10.svg"/><Relationship Id="rId23" Type="http://schemas.openxmlformats.org/officeDocument/2006/relationships/image" Target="../media/image52.svg"/><Relationship Id="rId10" Type="http://schemas.openxmlformats.org/officeDocument/2006/relationships/image" Target="../media/image26.png"/><Relationship Id="rId19" Type="http://schemas.openxmlformats.org/officeDocument/2006/relationships/image" Target="../media/image48.svg"/><Relationship Id="rId4" Type="http://schemas.openxmlformats.org/officeDocument/2006/relationships/image" Target="../media/image9.png"/><Relationship Id="rId9" Type="http://schemas.openxmlformats.org/officeDocument/2006/relationships/image" Target="../media/image28.svg"/><Relationship Id="rId14" Type="http://schemas.openxmlformats.org/officeDocument/2006/relationships/image" Target="../media/image6.png"/><Relationship Id="rId22"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42.svg"/><Relationship Id="rId18" Type="http://schemas.openxmlformats.org/officeDocument/2006/relationships/image" Target="../media/image32.png"/><Relationship Id="rId3" Type="http://schemas.openxmlformats.org/officeDocument/2006/relationships/image" Target="../media/image2.svg"/><Relationship Id="rId21" Type="http://schemas.openxmlformats.org/officeDocument/2006/relationships/image" Target="../media/image10.svg"/><Relationship Id="rId7" Type="http://schemas.openxmlformats.org/officeDocument/2006/relationships/image" Target="../media/image22.svg"/><Relationship Id="rId12" Type="http://schemas.openxmlformats.org/officeDocument/2006/relationships/image" Target="../media/image24.png"/><Relationship Id="rId17" Type="http://schemas.openxmlformats.org/officeDocument/2006/relationships/image" Target="../media/image40.svg"/><Relationship Id="rId2" Type="http://schemas.openxmlformats.org/officeDocument/2006/relationships/image" Target="../media/image2.png"/><Relationship Id="rId16" Type="http://schemas.openxmlformats.org/officeDocument/2006/relationships/image" Target="../media/image23.png"/><Relationship Id="rId20"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54.svg"/><Relationship Id="rId5" Type="http://schemas.openxmlformats.org/officeDocument/2006/relationships/image" Target="../media/image16.svg"/><Relationship Id="rId15" Type="http://schemas.openxmlformats.org/officeDocument/2006/relationships/image" Target="../media/image56.svg"/><Relationship Id="rId23" Type="http://schemas.openxmlformats.org/officeDocument/2006/relationships/image" Target="../media/image14.svg"/><Relationship Id="rId10" Type="http://schemas.openxmlformats.org/officeDocument/2006/relationships/image" Target="../media/image30.png"/><Relationship Id="rId19" Type="http://schemas.openxmlformats.org/officeDocument/2006/relationships/image" Target="../media/image58.svg"/><Relationship Id="rId4" Type="http://schemas.openxmlformats.org/officeDocument/2006/relationships/image" Target="../media/image9.png"/><Relationship Id="rId9" Type="http://schemas.openxmlformats.org/officeDocument/2006/relationships/image" Target="../media/image30.svg"/><Relationship Id="rId14" Type="http://schemas.openxmlformats.org/officeDocument/2006/relationships/image" Target="../media/image31.png"/><Relationship Id="rId22"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30.svg"/><Relationship Id="rId18" Type="http://schemas.openxmlformats.org/officeDocument/2006/relationships/image" Target="../media/image24.png"/><Relationship Id="rId3" Type="http://schemas.openxmlformats.org/officeDocument/2006/relationships/image" Target="../media/image2.svg"/><Relationship Id="rId21" Type="http://schemas.openxmlformats.org/officeDocument/2006/relationships/image" Target="../media/image40.svg"/><Relationship Id="rId7" Type="http://schemas.openxmlformats.org/officeDocument/2006/relationships/image" Target="../media/image22.svg"/><Relationship Id="rId12" Type="http://schemas.openxmlformats.org/officeDocument/2006/relationships/image" Target="../media/image16.png"/><Relationship Id="rId17" Type="http://schemas.openxmlformats.org/officeDocument/2006/relationships/image" Target="../media/image50.svg"/><Relationship Id="rId2" Type="http://schemas.openxmlformats.org/officeDocument/2006/relationships/image" Target="../media/image2.png"/><Relationship Id="rId16" Type="http://schemas.openxmlformats.org/officeDocument/2006/relationships/image" Target="../media/image28.png"/><Relationship Id="rId20"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0.svg"/><Relationship Id="rId5" Type="http://schemas.openxmlformats.org/officeDocument/2006/relationships/image" Target="../media/image16.svg"/><Relationship Id="rId15" Type="http://schemas.openxmlformats.org/officeDocument/2006/relationships/image" Target="../media/image14.svg"/><Relationship Id="rId10" Type="http://schemas.openxmlformats.org/officeDocument/2006/relationships/image" Target="../media/image6.png"/><Relationship Id="rId19" Type="http://schemas.openxmlformats.org/officeDocument/2006/relationships/image" Target="../media/image42.svg"/><Relationship Id="rId4" Type="http://schemas.openxmlformats.org/officeDocument/2006/relationships/image" Target="../media/image9.png"/><Relationship Id="rId9" Type="http://schemas.openxmlformats.org/officeDocument/2006/relationships/image" Target="../media/image28.svg"/><Relationship Id="rId1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6.svg"/><Relationship Id="rId3" Type="http://schemas.openxmlformats.org/officeDocument/2006/relationships/image" Target="../media/image2.svg"/><Relationship Id="rId7" Type="http://schemas.openxmlformats.org/officeDocument/2006/relationships/image" Target="../media/image30.svg"/><Relationship Id="rId12" Type="http://schemas.openxmlformats.org/officeDocument/2006/relationships/image" Target="../media/image9.png"/><Relationship Id="rId17" Type="http://schemas.openxmlformats.org/officeDocument/2006/relationships/image" Target="../media/image50.svg"/><Relationship Id="rId2" Type="http://schemas.openxmlformats.org/officeDocument/2006/relationships/image" Target="../media/image2.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4.svg"/><Relationship Id="rId5" Type="http://schemas.openxmlformats.org/officeDocument/2006/relationships/image" Target="../media/image22.svg"/><Relationship Id="rId15" Type="http://schemas.openxmlformats.org/officeDocument/2006/relationships/image" Target="../media/image60.svg"/><Relationship Id="rId10" Type="http://schemas.openxmlformats.org/officeDocument/2006/relationships/image" Target="../media/image8.png"/><Relationship Id="rId4" Type="http://schemas.openxmlformats.org/officeDocument/2006/relationships/image" Target="../media/image12.png"/><Relationship Id="rId9" Type="http://schemas.openxmlformats.org/officeDocument/2006/relationships/image" Target="../media/image10.svg"/><Relationship Id="rId1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flipH="1">
            <a:off x="3594331" y="2059321"/>
            <a:ext cx="12100001" cy="5566000"/>
          </a:xfrm>
          <a:custGeom>
            <a:avLst/>
            <a:gdLst/>
            <a:ahLst/>
            <a:cxnLst/>
            <a:rect l="l" t="t" r="r" b="b"/>
            <a:pathLst>
              <a:path w="12100001" h="5566000">
                <a:moveTo>
                  <a:pt x="12100001" y="0"/>
                </a:moveTo>
                <a:lnTo>
                  <a:pt x="0" y="0"/>
                </a:lnTo>
                <a:lnTo>
                  <a:pt x="0" y="5566001"/>
                </a:lnTo>
                <a:lnTo>
                  <a:pt x="12100001" y="5566001"/>
                </a:lnTo>
                <a:lnTo>
                  <a:pt x="12100001" y="0"/>
                </a:lnTo>
                <a:close/>
              </a:path>
            </a:pathLst>
          </a:custGeom>
          <a:blipFill>
            <a:blip r:embed="rId4">
              <a:alphaModFix amt="80000"/>
              <a:extLst>
                <a:ext uri="{96DAC541-7B7A-43D3-8B79-37D633B846F1}">
                  <asvg:svgBlip xmlns:asvg="http://schemas.microsoft.com/office/drawing/2016/SVG/main" xmlns="" r:embed="rId5"/>
                </a:ext>
              </a:extLst>
            </a:blip>
            <a:stretch>
              <a:fillRect/>
            </a:stretch>
          </a:blipFill>
        </p:spPr>
      </p:sp>
      <p:sp>
        <p:nvSpPr>
          <p:cNvPr id="5" name="Freeform 5"/>
          <p:cNvSpPr/>
          <p:nvPr/>
        </p:nvSpPr>
        <p:spPr>
          <a:xfrm rot="2046397">
            <a:off x="13065388" y="2207079"/>
            <a:ext cx="2083162" cy="1658954"/>
          </a:xfrm>
          <a:custGeom>
            <a:avLst/>
            <a:gdLst/>
            <a:ahLst/>
            <a:cxnLst/>
            <a:rect l="l" t="t" r="r" b="b"/>
            <a:pathLst>
              <a:path w="2083162" h="1658954">
                <a:moveTo>
                  <a:pt x="0" y="0"/>
                </a:moveTo>
                <a:lnTo>
                  <a:pt x="2083161" y="0"/>
                </a:lnTo>
                <a:lnTo>
                  <a:pt x="2083161" y="1658954"/>
                </a:lnTo>
                <a:lnTo>
                  <a:pt x="0" y="165895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129917">
            <a:off x="3075688" y="1765702"/>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rot="-1129917">
            <a:off x="15761484" y="3913718"/>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rot="2960650">
            <a:off x="6244715" y="8453834"/>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rot="2960650">
            <a:off x="11673698" y="1514662"/>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Freeform 10"/>
          <p:cNvSpPr/>
          <p:nvPr/>
        </p:nvSpPr>
        <p:spPr>
          <a:xfrm rot="2960650">
            <a:off x="2586513" y="4876641"/>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1" name="TextBox 11"/>
          <p:cNvSpPr txBox="1"/>
          <p:nvPr/>
        </p:nvSpPr>
        <p:spPr>
          <a:xfrm>
            <a:off x="4712529" y="2938594"/>
            <a:ext cx="8863347" cy="3648075"/>
          </a:xfrm>
          <a:prstGeom prst="rect">
            <a:avLst/>
          </a:prstGeom>
        </p:spPr>
        <p:txBody>
          <a:bodyPr lIns="0" tIns="0" rIns="0" bIns="0" rtlCol="0" anchor="t">
            <a:spAutoFit/>
          </a:bodyPr>
          <a:lstStyle/>
          <a:p>
            <a:pPr algn="ctr">
              <a:lnSpc>
                <a:spcPts val="14342"/>
              </a:lnSpc>
            </a:pPr>
            <a:r>
              <a:rPr lang="en-US" sz="11952">
                <a:solidFill>
                  <a:srgbClr val="323232"/>
                </a:solidFill>
                <a:latin typeface="Atma Bold"/>
              </a:rPr>
              <a:t>Escribe tú título aquí</a:t>
            </a:r>
          </a:p>
        </p:txBody>
      </p:sp>
      <p:sp>
        <p:nvSpPr>
          <p:cNvPr id="12" name="Freeform 12"/>
          <p:cNvSpPr/>
          <p:nvPr/>
        </p:nvSpPr>
        <p:spPr>
          <a:xfrm rot="2700000">
            <a:off x="3003809" y="6086876"/>
            <a:ext cx="3384520" cy="1729182"/>
          </a:xfrm>
          <a:custGeom>
            <a:avLst/>
            <a:gdLst/>
            <a:ahLst/>
            <a:cxnLst/>
            <a:rect l="l" t="t" r="r" b="b"/>
            <a:pathLst>
              <a:path w="3384520" h="1729182">
                <a:moveTo>
                  <a:pt x="0" y="0"/>
                </a:moveTo>
                <a:lnTo>
                  <a:pt x="3384520" y="0"/>
                </a:lnTo>
                <a:lnTo>
                  <a:pt x="3384520" y="1729182"/>
                </a:lnTo>
                <a:lnTo>
                  <a:pt x="0" y="1729182"/>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3" name="Freeform 13"/>
          <p:cNvSpPr/>
          <p:nvPr/>
        </p:nvSpPr>
        <p:spPr>
          <a:xfrm>
            <a:off x="14042860" y="5980138"/>
            <a:ext cx="1391649" cy="1942657"/>
          </a:xfrm>
          <a:custGeom>
            <a:avLst/>
            <a:gdLst/>
            <a:ahLst/>
            <a:cxnLst/>
            <a:rect l="l" t="t" r="r" b="b"/>
            <a:pathLst>
              <a:path w="1391649" h="1942657">
                <a:moveTo>
                  <a:pt x="0" y="0"/>
                </a:moveTo>
                <a:lnTo>
                  <a:pt x="1391649" y="0"/>
                </a:lnTo>
                <a:lnTo>
                  <a:pt x="1391649" y="1942658"/>
                </a:lnTo>
                <a:lnTo>
                  <a:pt x="0" y="1942658"/>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4" name="TextBox 14"/>
          <p:cNvSpPr txBox="1"/>
          <p:nvPr/>
        </p:nvSpPr>
        <p:spPr>
          <a:xfrm>
            <a:off x="7589075" y="7760387"/>
            <a:ext cx="5190353" cy="688975"/>
          </a:xfrm>
          <a:prstGeom prst="rect">
            <a:avLst/>
          </a:prstGeom>
        </p:spPr>
        <p:txBody>
          <a:bodyPr lIns="0" tIns="0" rIns="0" bIns="0" rtlCol="0" anchor="t">
            <a:spAutoFit/>
          </a:bodyPr>
          <a:lstStyle/>
          <a:p>
            <a:pPr algn="ctr">
              <a:lnSpc>
                <a:spcPts val="5599"/>
              </a:lnSpc>
            </a:pPr>
            <a:r>
              <a:rPr lang="en-US" sz="3999">
                <a:solidFill>
                  <a:srgbClr val="323232"/>
                </a:solidFill>
                <a:latin typeface="Belleza Bold"/>
              </a:rPr>
              <a:t>Escribe tu nombre aquí</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a:off x="5559699" y="1430567"/>
            <a:ext cx="7106377" cy="1655786"/>
          </a:xfrm>
          <a:custGeom>
            <a:avLst/>
            <a:gdLst/>
            <a:ahLst/>
            <a:cxnLst/>
            <a:rect l="l" t="t" r="r" b="b"/>
            <a:pathLst>
              <a:path w="7106377" h="1655786">
                <a:moveTo>
                  <a:pt x="0" y="0"/>
                </a:moveTo>
                <a:lnTo>
                  <a:pt x="7106377" y="0"/>
                </a:lnTo>
                <a:lnTo>
                  <a:pt x="7106377" y="1655785"/>
                </a:lnTo>
                <a:lnTo>
                  <a:pt x="0" y="1655785"/>
                </a:lnTo>
                <a:lnTo>
                  <a:pt x="0" y="0"/>
                </a:lnTo>
                <a:close/>
              </a:path>
            </a:pathLst>
          </a:custGeom>
          <a:blipFill>
            <a:blip r:embed="rId4">
              <a:alphaModFix amt="80000"/>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5854316" y="1940441"/>
            <a:ext cx="6676275" cy="609600"/>
          </a:xfrm>
          <a:prstGeom prst="rect">
            <a:avLst/>
          </a:prstGeom>
        </p:spPr>
        <p:txBody>
          <a:bodyPr lIns="0" tIns="0" rIns="0" bIns="0" rtlCol="0" anchor="t">
            <a:spAutoFit/>
          </a:bodyPr>
          <a:lstStyle/>
          <a:p>
            <a:pPr algn="ctr">
              <a:lnSpc>
                <a:spcPts val="4800"/>
              </a:lnSpc>
            </a:pPr>
            <a:r>
              <a:rPr lang="en-US" sz="4000">
                <a:solidFill>
                  <a:srgbClr val="323232"/>
                </a:solidFill>
                <a:latin typeface="Atma Bold"/>
              </a:rPr>
              <a:t>Conclusiones</a:t>
            </a:r>
          </a:p>
        </p:txBody>
      </p:sp>
      <p:sp>
        <p:nvSpPr>
          <p:cNvPr id="6" name="Freeform 6"/>
          <p:cNvSpPr/>
          <p:nvPr/>
        </p:nvSpPr>
        <p:spPr>
          <a:xfrm>
            <a:off x="3830875" y="3695934"/>
            <a:ext cx="1257954" cy="1254913"/>
          </a:xfrm>
          <a:custGeom>
            <a:avLst/>
            <a:gdLst/>
            <a:ahLst/>
            <a:cxnLst/>
            <a:rect l="l" t="t" r="r" b="b"/>
            <a:pathLst>
              <a:path w="1257954" h="1254913">
                <a:moveTo>
                  <a:pt x="0" y="0"/>
                </a:moveTo>
                <a:lnTo>
                  <a:pt x="1257953" y="0"/>
                </a:lnTo>
                <a:lnTo>
                  <a:pt x="1257953" y="1254912"/>
                </a:lnTo>
                <a:lnTo>
                  <a:pt x="0" y="125491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3788695" y="5438830"/>
            <a:ext cx="1257954" cy="1254913"/>
          </a:xfrm>
          <a:custGeom>
            <a:avLst/>
            <a:gdLst/>
            <a:ahLst/>
            <a:cxnLst/>
            <a:rect l="l" t="t" r="r" b="b"/>
            <a:pathLst>
              <a:path w="1257954" h="1254913">
                <a:moveTo>
                  <a:pt x="0" y="0"/>
                </a:moveTo>
                <a:lnTo>
                  <a:pt x="1257954" y="0"/>
                </a:lnTo>
                <a:lnTo>
                  <a:pt x="1257954" y="1254913"/>
                </a:lnTo>
                <a:lnTo>
                  <a:pt x="0" y="125491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3704337" y="7257816"/>
            <a:ext cx="1257954" cy="1254913"/>
          </a:xfrm>
          <a:custGeom>
            <a:avLst/>
            <a:gdLst/>
            <a:ahLst/>
            <a:cxnLst/>
            <a:rect l="l" t="t" r="r" b="b"/>
            <a:pathLst>
              <a:path w="1257954" h="1254913">
                <a:moveTo>
                  <a:pt x="0" y="0"/>
                </a:moveTo>
                <a:lnTo>
                  <a:pt x="1257953" y="0"/>
                </a:lnTo>
                <a:lnTo>
                  <a:pt x="1257953" y="1254913"/>
                </a:lnTo>
                <a:lnTo>
                  <a:pt x="0" y="125491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TextBox 9"/>
          <p:cNvSpPr txBox="1"/>
          <p:nvPr/>
        </p:nvSpPr>
        <p:spPr>
          <a:xfrm>
            <a:off x="6128530" y="3847140"/>
            <a:ext cx="9087486" cy="933450"/>
          </a:xfrm>
          <a:prstGeom prst="rect">
            <a:avLst/>
          </a:prstGeom>
        </p:spPr>
        <p:txBody>
          <a:bodyPr lIns="0" tIns="0" rIns="0" bIns="0" rtlCol="0" anchor="t">
            <a:spAutoFit/>
          </a:bodyPr>
          <a:lstStyle/>
          <a:p>
            <a:pPr>
              <a:lnSpc>
                <a:spcPts val="3600"/>
              </a:lnSpc>
              <a:spcBef>
                <a:spcPct val="0"/>
              </a:spcBef>
            </a:pPr>
            <a:r>
              <a:rPr lang="en-US" sz="3000">
                <a:solidFill>
                  <a:srgbClr val="323232"/>
                </a:solidFill>
                <a:latin typeface="Belleza Bold"/>
              </a:rPr>
              <a:t>Menciona las conclusiones que consideres apropiadas a lo que arroje tu presentación.</a:t>
            </a:r>
          </a:p>
        </p:txBody>
      </p:sp>
      <p:sp>
        <p:nvSpPr>
          <p:cNvPr id="10" name="TextBox 10"/>
          <p:cNvSpPr txBox="1"/>
          <p:nvPr/>
        </p:nvSpPr>
        <p:spPr>
          <a:xfrm>
            <a:off x="6128530" y="5361437"/>
            <a:ext cx="9087486" cy="1390650"/>
          </a:xfrm>
          <a:prstGeom prst="rect">
            <a:avLst/>
          </a:prstGeom>
        </p:spPr>
        <p:txBody>
          <a:bodyPr lIns="0" tIns="0" rIns="0" bIns="0" rtlCol="0" anchor="t">
            <a:spAutoFit/>
          </a:bodyPr>
          <a:lstStyle/>
          <a:p>
            <a:pPr>
              <a:lnSpc>
                <a:spcPts val="3600"/>
              </a:lnSpc>
              <a:spcBef>
                <a:spcPct val="0"/>
              </a:spcBef>
            </a:pPr>
            <a:r>
              <a:rPr lang="en-US" sz="3000">
                <a:solidFill>
                  <a:srgbClr val="323232"/>
                </a:solidFill>
                <a:latin typeface="Belleza Bold"/>
              </a:rPr>
              <a:t>Lorem ipsum dolor sit amet, consectetur adipiscing elit, sed do eiusmod tempor incididunt ut labore et dolore magna aliqua ut enim ad minim.</a:t>
            </a:r>
          </a:p>
        </p:txBody>
      </p:sp>
      <p:sp>
        <p:nvSpPr>
          <p:cNvPr id="11" name="TextBox 11"/>
          <p:cNvSpPr txBox="1"/>
          <p:nvPr/>
        </p:nvSpPr>
        <p:spPr>
          <a:xfrm>
            <a:off x="6128530" y="7409023"/>
            <a:ext cx="9087486" cy="933450"/>
          </a:xfrm>
          <a:prstGeom prst="rect">
            <a:avLst/>
          </a:prstGeom>
        </p:spPr>
        <p:txBody>
          <a:bodyPr lIns="0" tIns="0" rIns="0" bIns="0" rtlCol="0" anchor="t">
            <a:spAutoFit/>
          </a:bodyPr>
          <a:lstStyle/>
          <a:p>
            <a:pPr>
              <a:lnSpc>
                <a:spcPts val="3600"/>
              </a:lnSpc>
              <a:spcBef>
                <a:spcPct val="0"/>
              </a:spcBef>
            </a:pPr>
            <a:r>
              <a:rPr lang="en-US" sz="3000">
                <a:solidFill>
                  <a:srgbClr val="323232"/>
                </a:solidFill>
                <a:latin typeface="Belleza Bold"/>
              </a:rPr>
              <a:t>Menciona las conclusiones que consideres apropiadas a lo que arroje tu presentación.</a:t>
            </a:r>
          </a:p>
        </p:txBody>
      </p:sp>
      <p:sp>
        <p:nvSpPr>
          <p:cNvPr id="12" name="Freeform 12"/>
          <p:cNvSpPr/>
          <p:nvPr/>
        </p:nvSpPr>
        <p:spPr>
          <a:xfrm rot="-1129917">
            <a:off x="15635759" y="7312925"/>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3" name="Freeform 13"/>
          <p:cNvSpPr/>
          <p:nvPr/>
        </p:nvSpPr>
        <p:spPr>
          <a:xfrm rot="-1129917">
            <a:off x="15761484" y="3913718"/>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4" name="Freeform 14"/>
          <p:cNvSpPr/>
          <p:nvPr/>
        </p:nvSpPr>
        <p:spPr>
          <a:xfrm rot="2960650">
            <a:off x="5509809" y="8646974"/>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5" name="Freeform 15"/>
          <p:cNvSpPr/>
          <p:nvPr/>
        </p:nvSpPr>
        <p:spPr>
          <a:xfrm rot="2960650">
            <a:off x="14370650" y="2049687"/>
            <a:ext cx="518643" cy="502079"/>
          </a:xfrm>
          <a:custGeom>
            <a:avLst/>
            <a:gdLst/>
            <a:ahLst/>
            <a:cxnLst/>
            <a:rect l="l" t="t" r="r" b="b"/>
            <a:pathLst>
              <a:path w="518643" h="502079">
                <a:moveTo>
                  <a:pt x="0" y="0"/>
                </a:moveTo>
                <a:lnTo>
                  <a:pt x="518643" y="0"/>
                </a:lnTo>
                <a:lnTo>
                  <a:pt x="518643" y="502080"/>
                </a:lnTo>
                <a:lnTo>
                  <a:pt x="0" y="50208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6" name="Freeform 16"/>
          <p:cNvSpPr/>
          <p:nvPr/>
        </p:nvSpPr>
        <p:spPr>
          <a:xfrm rot="2960650">
            <a:off x="2666422" y="5815247"/>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7" name="Freeform 17"/>
          <p:cNvSpPr/>
          <p:nvPr/>
        </p:nvSpPr>
        <p:spPr>
          <a:xfrm rot="2960650">
            <a:off x="4158351" y="2354487"/>
            <a:ext cx="518643" cy="502079"/>
          </a:xfrm>
          <a:custGeom>
            <a:avLst/>
            <a:gdLst/>
            <a:ahLst/>
            <a:cxnLst/>
            <a:rect l="l" t="t" r="r" b="b"/>
            <a:pathLst>
              <a:path w="518643" h="502079">
                <a:moveTo>
                  <a:pt x="0" y="0"/>
                </a:moveTo>
                <a:lnTo>
                  <a:pt x="518643" y="0"/>
                </a:lnTo>
                <a:lnTo>
                  <a:pt x="518643" y="502080"/>
                </a:lnTo>
                <a:lnTo>
                  <a:pt x="0" y="502080"/>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8" name="Freeform 18"/>
          <p:cNvSpPr/>
          <p:nvPr/>
        </p:nvSpPr>
        <p:spPr>
          <a:xfrm rot="-1306067" flipH="1" flipV="1">
            <a:off x="4467984" y="3915109"/>
            <a:ext cx="921209" cy="1096678"/>
          </a:xfrm>
          <a:custGeom>
            <a:avLst/>
            <a:gdLst/>
            <a:ahLst/>
            <a:cxnLst/>
            <a:rect l="l" t="t" r="r" b="b"/>
            <a:pathLst>
              <a:path w="921209" h="1096678">
                <a:moveTo>
                  <a:pt x="921210" y="1096677"/>
                </a:moveTo>
                <a:lnTo>
                  <a:pt x="0" y="1096677"/>
                </a:lnTo>
                <a:lnTo>
                  <a:pt x="0" y="0"/>
                </a:lnTo>
                <a:lnTo>
                  <a:pt x="921210" y="0"/>
                </a:lnTo>
                <a:lnTo>
                  <a:pt x="921210" y="1096677"/>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9" name="Freeform 19"/>
          <p:cNvSpPr/>
          <p:nvPr/>
        </p:nvSpPr>
        <p:spPr>
          <a:xfrm rot="3316051">
            <a:off x="3863355" y="5932730"/>
            <a:ext cx="649983" cy="982118"/>
          </a:xfrm>
          <a:custGeom>
            <a:avLst/>
            <a:gdLst/>
            <a:ahLst/>
            <a:cxnLst/>
            <a:rect l="l" t="t" r="r" b="b"/>
            <a:pathLst>
              <a:path w="649983" h="982118">
                <a:moveTo>
                  <a:pt x="0" y="0"/>
                </a:moveTo>
                <a:lnTo>
                  <a:pt x="649983" y="0"/>
                </a:lnTo>
                <a:lnTo>
                  <a:pt x="649983" y="982117"/>
                </a:lnTo>
                <a:lnTo>
                  <a:pt x="0" y="982117"/>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0" name="Freeform 20"/>
          <p:cNvSpPr/>
          <p:nvPr/>
        </p:nvSpPr>
        <p:spPr>
          <a:xfrm rot="-1246538">
            <a:off x="4197029" y="7571723"/>
            <a:ext cx="986529" cy="963211"/>
          </a:xfrm>
          <a:custGeom>
            <a:avLst/>
            <a:gdLst/>
            <a:ahLst/>
            <a:cxnLst/>
            <a:rect l="l" t="t" r="r" b="b"/>
            <a:pathLst>
              <a:path w="986529" h="963211">
                <a:moveTo>
                  <a:pt x="0" y="0"/>
                </a:moveTo>
                <a:lnTo>
                  <a:pt x="986530" y="0"/>
                </a:lnTo>
                <a:lnTo>
                  <a:pt x="986530" y="963211"/>
                </a:lnTo>
                <a:lnTo>
                  <a:pt x="0" y="963211"/>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1235665" y="1142720"/>
            <a:ext cx="10567228" cy="8019720"/>
          </a:xfrm>
          <a:custGeom>
            <a:avLst/>
            <a:gdLst/>
            <a:ahLst/>
            <a:cxnLst/>
            <a:rect l="l" t="t" r="r" b="b"/>
            <a:pathLst>
              <a:path w="10567228" h="8019720">
                <a:moveTo>
                  <a:pt x="0" y="0"/>
                </a:moveTo>
                <a:lnTo>
                  <a:pt x="10567228" y="0"/>
                </a:lnTo>
                <a:lnTo>
                  <a:pt x="10567228" y="8019721"/>
                </a:lnTo>
                <a:lnTo>
                  <a:pt x="0" y="8019721"/>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4339" y="1124559"/>
            <a:ext cx="7937996" cy="8019720"/>
          </a:xfrm>
          <a:custGeom>
            <a:avLst/>
            <a:gdLst/>
            <a:ahLst/>
            <a:cxnLst/>
            <a:rect l="l" t="t" r="r" b="b"/>
            <a:pathLst>
              <a:path w="7937996" h="8019720">
                <a:moveTo>
                  <a:pt x="0" y="0"/>
                </a:moveTo>
                <a:lnTo>
                  <a:pt x="7937996" y="0"/>
                </a:lnTo>
                <a:lnTo>
                  <a:pt x="7937996" y="8019721"/>
                </a:lnTo>
                <a:lnTo>
                  <a:pt x="0" y="8019721"/>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flipH="1">
            <a:off x="3883772" y="2382923"/>
            <a:ext cx="11429183" cy="5257424"/>
          </a:xfrm>
          <a:custGeom>
            <a:avLst/>
            <a:gdLst/>
            <a:ahLst/>
            <a:cxnLst/>
            <a:rect l="l" t="t" r="r" b="b"/>
            <a:pathLst>
              <a:path w="11429183" h="5257424">
                <a:moveTo>
                  <a:pt x="11429182" y="0"/>
                </a:moveTo>
                <a:lnTo>
                  <a:pt x="0" y="0"/>
                </a:lnTo>
                <a:lnTo>
                  <a:pt x="0" y="5257424"/>
                </a:lnTo>
                <a:lnTo>
                  <a:pt x="11429182" y="5257424"/>
                </a:lnTo>
                <a:lnTo>
                  <a:pt x="11429182" y="0"/>
                </a:lnTo>
                <a:close/>
              </a:path>
            </a:pathLst>
          </a:custGeom>
          <a:blipFill>
            <a:blip r:embed="rId4">
              <a:alphaModFix amt="80000"/>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129917">
            <a:off x="3075688" y="2453192"/>
            <a:ext cx="518643" cy="502079"/>
          </a:xfrm>
          <a:custGeom>
            <a:avLst/>
            <a:gdLst/>
            <a:ahLst/>
            <a:cxnLst/>
            <a:rect l="l" t="t" r="r" b="b"/>
            <a:pathLst>
              <a:path w="518643" h="502079">
                <a:moveTo>
                  <a:pt x="0" y="0"/>
                </a:moveTo>
                <a:lnTo>
                  <a:pt x="518643" y="0"/>
                </a:lnTo>
                <a:lnTo>
                  <a:pt x="518643" y="502080"/>
                </a:lnTo>
                <a:lnTo>
                  <a:pt x="0" y="50208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129917">
            <a:off x="15641620" y="6115343"/>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rot="2960650">
            <a:off x="8941542" y="8224710"/>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rot="2960650">
            <a:off x="11054398" y="1510912"/>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rot="2960650">
            <a:off x="3042763" y="5637051"/>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TextBox 10"/>
          <p:cNvSpPr txBox="1"/>
          <p:nvPr/>
        </p:nvSpPr>
        <p:spPr>
          <a:xfrm>
            <a:off x="4991478" y="3775743"/>
            <a:ext cx="8863347" cy="2860681"/>
          </a:xfrm>
          <a:prstGeom prst="rect">
            <a:avLst/>
          </a:prstGeom>
        </p:spPr>
        <p:txBody>
          <a:bodyPr lIns="0" tIns="0" rIns="0" bIns="0" rtlCol="0" anchor="t">
            <a:spAutoFit/>
          </a:bodyPr>
          <a:lstStyle/>
          <a:p>
            <a:pPr algn="ctr">
              <a:lnSpc>
                <a:spcPts val="11000"/>
              </a:lnSpc>
            </a:pPr>
            <a:r>
              <a:rPr lang="en-US" sz="11000">
                <a:solidFill>
                  <a:srgbClr val="323232"/>
                </a:solidFill>
                <a:latin typeface="Atma Bold"/>
              </a:rPr>
              <a:t>Muchas</a:t>
            </a:r>
          </a:p>
          <a:p>
            <a:pPr algn="ctr">
              <a:lnSpc>
                <a:spcPts val="11000"/>
              </a:lnSpc>
            </a:pPr>
            <a:r>
              <a:rPr lang="en-US" sz="11000">
                <a:solidFill>
                  <a:srgbClr val="323232"/>
                </a:solidFill>
                <a:latin typeface="Atma Bold"/>
              </a:rPr>
              <a:t>Gracias</a:t>
            </a:r>
          </a:p>
        </p:txBody>
      </p:sp>
      <p:sp>
        <p:nvSpPr>
          <p:cNvPr id="11" name="Freeform 11"/>
          <p:cNvSpPr/>
          <p:nvPr/>
        </p:nvSpPr>
        <p:spPr>
          <a:xfrm rot="2013954">
            <a:off x="12335696" y="2162859"/>
            <a:ext cx="2055473" cy="2006889"/>
          </a:xfrm>
          <a:custGeom>
            <a:avLst/>
            <a:gdLst/>
            <a:ahLst/>
            <a:cxnLst/>
            <a:rect l="l" t="t" r="r" b="b"/>
            <a:pathLst>
              <a:path w="2055473" h="2006889">
                <a:moveTo>
                  <a:pt x="0" y="0"/>
                </a:moveTo>
                <a:lnTo>
                  <a:pt x="2055472" y="0"/>
                </a:lnTo>
                <a:lnTo>
                  <a:pt x="2055472" y="2006889"/>
                </a:lnTo>
                <a:lnTo>
                  <a:pt x="0" y="200688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12"/>
          <p:cNvSpPr/>
          <p:nvPr/>
        </p:nvSpPr>
        <p:spPr>
          <a:xfrm rot="-1306916">
            <a:off x="4305957" y="6579122"/>
            <a:ext cx="2153238" cy="1926169"/>
          </a:xfrm>
          <a:custGeom>
            <a:avLst/>
            <a:gdLst/>
            <a:ahLst/>
            <a:cxnLst/>
            <a:rect l="l" t="t" r="r" b="b"/>
            <a:pathLst>
              <a:path w="2153238" h="1926169">
                <a:moveTo>
                  <a:pt x="0" y="0"/>
                </a:moveTo>
                <a:lnTo>
                  <a:pt x="2153238" y="0"/>
                </a:lnTo>
                <a:lnTo>
                  <a:pt x="2153238" y="1926169"/>
                </a:lnTo>
                <a:lnTo>
                  <a:pt x="0" y="1926169"/>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3" name="Freeform 13"/>
          <p:cNvSpPr/>
          <p:nvPr/>
        </p:nvSpPr>
        <p:spPr>
          <a:xfrm>
            <a:off x="12648018" y="6636424"/>
            <a:ext cx="2126576" cy="1287274"/>
          </a:xfrm>
          <a:custGeom>
            <a:avLst/>
            <a:gdLst/>
            <a:ahLst/>
            <a:cxnLst/>
            <a:rect l="l" t="t" r="r" b="b"/>
            <a:pathLst>
              <a:path w="2126576" h="1287274">
                <a:moveTo>
                  <a:pt x="0" y="0"/>
                </a:moveTo>
                <a:lnTo>
                  <a:pt x="2126576" y="0"/>
                </a:lnTo>
                <a:lnTo>
                  <a:pt x="2126576" y="1287274"/>
                </a:lnTo>
                <a:lnTo>
                  <a:pt x="0" y="1287274"/>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a:off x="6144205" y="3425482"/>
            <a:ext cx="998353" cy="1508501"/>
          </a:xfrm>
          <a:custGeom>
            <a:avLst/>
            <a:gdLst/>
            <a:ahLst/>
            <a:cxnLst/>
            <a:rect l="l" t="t" r="r" b="b"/>
            <a:pathLst>
              <a:path w="998353" h="1508501">
                <a:moveTo>
                  <a:pt x="0" y="0"/>
                </a:moveTo>
                <a:lnTo>
                  <a:pt x="998353" y="0"/>
                </a:lnTo>
                <a:lnTo>
                  <a:pt x="998353" y="1508501"/>
                </a:lnTo>
                <a:lnTo>
                  <a:pt x="0" y="150850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494743" y="3425482"/>
            <a:ext cx="1267141" cy="1508501"/>
          </a:xfrm>
          <a:custGeom>
            <a:avLst/>
            <a:gdLst/>
            <a:ahLst/>
            <a:cxnLst/>
            <a:rect l="l" t="t" r="r" b="b"/>
            <a:pathLst>
              <a:path w="1267141" h="1508501">
                <a:moveTo>
                  <a:pt x="0" y="0"/>
                </a:moveTo>
                <a:lnTo>
                  <a:pt x="1267140" y="0"/>
                </a:lnTo>
                <a:lnTo>
                  <a:pt x="1267140" y="1508501"/>
                </a:lnTo>
                <a:lnTo>
                  <a:pt x="0" y="150850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2294040" y="7300357"/>
            <a:ext cx="1401535" cy="1508501"/>
          </a:xfrm>
          <a:custGeom>
            <a:avLst/>
            <a:gdLst/>
            <a:ahLst/>
            <a:cxnLst/>
            <a:rect l="l" t="t" r="r" b="b"/>
            <a:pathLst>
              <a:path w="1401535" h="1508501">
                <a:moveTo>
                  <a:pt x="0" y="0"/>
                </a:moveTo>
                <a:lnTo>
                  <a:pt x="1401535" y="0"/>
                </a:lnTo>
                <a:lnTo>
                  <a:pt x="1401535" y="1508501"/>
                </a:lnTo>
                <a:lnTo>
                  <a:pt x="0" y="150850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7631751" y="3494659"/>
            <a:ext cx="2681780" cy="1370146"/>
          </a:xfrm>
          <a:custGeom>
            <a:avLst/>
            <a:gdLst/>
            <a:ahLst/>
            <a:cxnLst/>
            <a:rect l="l" t="t" r="r" b="b"/>
            <a:pathLst>
              <a:path w="2681780" h="1370146">
                <a:moveTo>
                  <a:pt x="0" y="0"/>
                </a:moveTo>
                <a:lnTo>
                  <a:pt x="2681780" y="0"/>
                </a:lnTo>
                <a:lnTo>
                  <a:pt x="2681780" y="1370146"/>
                </a:lnTo>
                <a:lnTo>
                  <a:pt x="0" y="137014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a:off x="8281473" y="5363409"/>
            <a:ext cx="1382336" cy="1508501"/>
          </a:xfrm>
          <a:custGeom>
            <a:avLst/>
            <a:gdLst/>
            <a:ahLst/>
            <a:cxnLst/>
            <a:rect l="l" t="t" r="r" b="b"/>
            <a:pathLst>
              <a:path w="1382336" h="1508501">
                <a:moveTo>
                  <a:pt x="0" y="0"/>
                </a:moveTo>
                <a:lnTo>
                  <a:pt x="1382336" y="0"/>
                </a:lnTo>
                <a:lnTo>
                  <a:pt x="1382336" y="1508501"/>
                </a:lnTo>
                <a:lnTo>
                  <a:pt x="0" y="150850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a:off x="6033124" y="5363409"/>
            <a:ext cx="1220515" cy="1508501"/>
          </a:xfrm>
          <a:custGeom>
            <a:avLst/>
            <a:gdLst/>
            <a:ahLst/>
            <a:cxnLst/>
            <a:rect l="l" t="t" r="r" b="b"/>
            <a:pathLst>
              <a:path w="1220515" h="1508501">
                <a:moveTo>
                  <a:pt x="0" y="0"/>
                </a:moveTo>
                <a:lnTo>
                  <a:pt x="1220515" y="0"/>
                </a:lnTo>
                <a:lnTo>
                  <a:pt x="1220515" y="1508501"/>
                </a:lnTo>
                <a:lnTo>
                  <a:pt x="0" y="1508501"/>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Freeform 10"/>
          <p:cNvSpPr/>
          <p:nvPr/>
        </p:nvSpPr>
        <p:spPr>
          <a:xfrm>
            <a:off x="8067031" y="7333413"/>
            <a:ext cx="1811220" cy="1442389"/>
          </a:xfrm>
          <a:custGeom>
            <a:avLst/>
            <a:gdLst/>
            <a:ahLst/>
            <a:cxnLst/>
            <a:rect l="l" t="t" r="r" b="b"/>
            <a:pathLst>
              <a:path w="1811220" h="1442389">
                <a:moveTo>
                  <a:pt x="0" y="0"/>
                </a:moveTo>
                <a:lnTo>
                  <a:pt x="1811220" y="0"/>
                </a:lnTo>
                <a:lnTo>
                  <a:pt x="1811220" y="1442389"/>
                </a:lnTo>
                <a:lnTo>
                  <a:pt x="0" y="144238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1" name="Freeform 11"/>
          <p:cNvSpPr/>
          <p:nvPr/>
        </p:nvSpPr>
        <p:spPr>
          <a:xfrm>
            <a:off x="10421898" y="5438217"/>
            <a:ext cx="1412829" cy="1358885"/>
          </a:xfrm>
          <a:custGeom>
            <a:avLst/>
            <a:gdLst/>
            <a:ahLst/>
            <a:cxnLst/>
            <a:rect l="l" t="t" r="r" b="b"/>
            <a:pathLst>
              <a:path w="1412829" h="1358885">
                <a:moveTo>
                  <a:pt x="0" y="0"/>
                </a:moveTo>
                <a:lnTo>
                  <a:pt x="1412830" y="0"/>
                </a:lnTo>
                <a:lnTo>
                  <a:pt x="1412830" y="1358885"/>
                </a:lnTo>
                <a:lnTo>
                  <a:pt x="0" y="1358885"/>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2" name="Freeform 12"/>
          <p:cNvSpPr/>
          <p:nvPr/>
        </p:nvSpPr>
        <p:spPr>
          <a:xfrm>
            <a:off x="12205983" y="3409552"/>
            <a:ext cx="1577649" cy="1540359"/>
          </a:xfrm>
          <a:custGeom>
            <a:avLst/>
            <a:gdLst/>
            <a:ahLst/>
            <a:cxnLst/>
            <a:rect l="l" t="t" r="r" b="b"/>
            <a:pathLst>
              <a:path w="1577649" h="1540359">
                <a:moveTo>
                  <a:pt x="0" y="0"/>
                </a:moveTo>
                <a:lnTo>
                  <a:pt x="1577649" y="0"/>
                </a:lnTo>
                <a:lnTo>
                  <a:pt x="1577649" y="1540360"/>
                </a:lnTo>
                <a:lnTo>
                  <a:pt x="0" y="1540360"/>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3" name="Freeform 13"/>
          <p:cNvSpPr/>
          <p:nvPr/>
        </p:nvSpPr>
        <p:spPr>
          <a:xfrm>
            <a:off x="12323356" y="5517015"/>
            <a:ext cx="1342904" cy="1201289"/>
          </a:xfrm>
          <a:custGeom>
            <a:avLst/>
            <a:gdLst/>
            <a:ahLst/>
            <a:cxnLst/>
            <a:rect l="l" t="t" r="r" b="b"/>
            <a:pathLst>
              <a:path w="1342904" h="1201289">
                <a:moveTo>
                  <a:pt x="0" y="0"/>
                </a:moveTo>
                <a:lnTo>
                  <a:pt x="1342904" y="0"/>
                </a:lnTo>
                <a:lnTo>
                  <a:pt x="1342904" y="1201289"/>
                </a:lnTo>
                <a:lnTo>
                  <a:pt x="0" y="1201289"/>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4" name="Freeform 14"/>
          <p:cNvSpPr/>
          <p:nvPr/>
        </p:nvSpPr>
        <p:spPr>
          <a:xfrm>
            <a:off x="5663058" y="7461192"/>
            <a:ext cx="1960646" cy="1186832"/>
          </a:xfrm>
          <a:custGeom>
            <a:avLst/>
            <a:gdLst/>
            <a:ahLst/>
            <a:cxnLst/>
            <a:rect l="l" t="t" r="r" b="b"/>
            <a:pathLst>
              <a:path w="1960646" h="1186832">
                <a:moveTo>
                  <a:pt x="0" y="0"/>
                </a:moveTo>
                <a:lnTo>
                  <a:pt x="1960647" y="0"/>
                </a:lnTo>
                <a:lnTo>
                  <a:pt x="1960647" y="1186832"/>
                </a:lnTo>
                <a:lnTo>
                  <a:pt x="0" y="1186832"/>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5" name="Freeform 15"/>
          <p:cNvSpPr/>
          <p:nvPr/>
        </p:nvSpPr>
        <p:spPr>
          <a:xfrm>
            <a:off x="10611675" y="7333413"/>
            <a:ext cx="1033275" cy="1442389"/>
          </a:xfrm>
          <a:custGeom>
            <a:avLst/>
            <a:gdLst/>
            <a:ahLst/>
            <a:cxnLst/>
            <a:rect l="l" t="t" r="r" b="b"/>
            <a:pathLst>
              <a:path w="1033275" h="1442389">
                <a:moveTo>
                  <a:pt x="0" y="0"/>
                </a:moveTo>
                <a:lnTo>
                  <a:pt x="1033276" y="0"/>
                </a:lnTo>
                <a:lnTo>
                  <a:pt x="1033276" y="1442389"/>
                </a:lnTo>
                <a:lnTo>
                  <a:pt x="0" y="1442389"/>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16" name="Freeform 16"/>
          <p:cNvSpPr/>
          <p:nvPr/>
        </p:nvSpPr>
        <p:spPr>
          <a:xfrm>
            <a:off x="6139044" y="1516242"/>
            <a:ext cx="7106377" cy="1655786"/>
          </a:xfrm>
          <a:custGeom>
            <a:avLst/>
            <a:gdLst/>
            <a:ahLst/>
            <a:cxnLst/>
            <a:rect l="l" t="t" r="r" b="b"/>
            <a:pathLst>
              <a:path w="7106377" h="1655786">
                <a:moveTo>
                  <a:pt x="0" y="0"/>
                </a:moveTo>
                <a:lnTo>
                  <a:pt x="7106377" y="0"/>
                </a:lnTo>
                <a:lnTo>
                  <a:pt x="7106377" y="1655786"/>
                </a:lnTo>
                <a:lnTo>
                  <a:pt x="0" y="1655786"/>
                </a:lnTo>
                <a:lnTo>
                  <a:pt x="0" y="0"/>
                </a:lnTo>
                <a:close/>
              </a:path>
            </a:pathLst>
          </a:custGeom>
          <a:blipFill>
            <a:blip r:embed="rId28">
              <a:alphaModFix amt="80000"/>
              <a:extLst>
                <a:ext uri="{96DAC541-7B7A-43D3-8B79-37D633B846F1}">
                  <asvg:svgBlip xmlns:asvg="http://schemas.microsoft.com/office/drawing/2016/SVG/main" xmlns="" r:embed="rId29"/>
                </a:ext>
              </a:extLst>
            </a:blip>
            <a:stretch>
              <a:fillRect/>
            </a:stretch>
          </a:blipFill>
        </p:spPr>
      </p:sp>
      <p:sp>
        <p:nvSpPr>
          <p:cNvPr id="17" name="TextBox 17"/>
          <p:cNvSpPr txBox="1"/>
          <p:nvPr/>
        </p:nvSpPr>
        <p:spPr>
          <a:xfrm>
            <a:off x="6433662" y="2026116"/>
            <a:ext cx="6676275" cy="609600"/>
          </a:xfrm>
          <a:prstGeom prst="rect">
            <a:avLst/>
          </a:prstGeom>
        </p:spPr>
        <p:txBody>
          <a:bodyPr lIns="0" tIns="0" rIns="0" bIns="0" rtlCol="0" anchor="t">
            <a:spAutoFit/>
          </a:bodyPr>
          <a:lstStyle/>
          <a:p>
            <a:pPr algn="ctr">
              <a:lnSpc>
                <a:spcPts val="4800"/>
              </a:lnSpc>
            </a:pPr>
            <a:r>
              <a:rPr lang="en-US" sz="4000">
                <a:solidFill>
                  <a:srgbClr val="323232"/>
                </a:solidFill>
                <a:latin typeface="Atma Bold"/>
              </a:rPr>
              <a:t>Recursos Gratuitos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7588729"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rot="2960650">
            <a:off x="9773111" y="1514662"/>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2960650">
            <a:off x="2586513" y="4876641"/>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3815452" y="2727843"/>
            <a:ext cx="7527503" cy="1753908"/>
          </a:xfrm>
          <a:custGeom>
            <a:avLst/>
            <a:gdLst/>
            <a:ahLst/>
            <a:cxnLst/>
            <a:rect l="l" t="t" r="r" b="b"/>
            <a:pathLst>
              <a:path w="7527503" h="1753908">
                <a:moveTo>
                  <a:pt x="0" y="0"/>
                </a:moveTo>
                <a:lnTo>
                  <a:pt x="7527503" y="0"/>
                </a:lnTo>
                <a:lnTo>
                  <a:pt x="7527503" y="1753908"/>
                </a:lnTo>
                <a:lnTo>
                  <a:pt x="0" y="1753908"/>
                </a:lnTo>
                <a:lnTo>
                  <a:pt x="0" y="0"/>
                </a:lnTo>
                <a:close/>
              </a:path>
            </a:pathLst>
          </a:custGeom>
          <a:blipFill>
            <a:blip r:embed="rId8">
              <a:alphaModFix amt="80000"/>
              <a:extLst>
                <a:ext uri="{96DAC541-7B7A-43D3-8B79-37D633B846F1}">
                  <asvg:svgBlip xmlns:asvg="http://schemas.microsoft.com/office/drawing/2016/SVG/main" xmlns="" r:embed="rId9"/>
                </a:ext>
              </a:extLst>
            </a:blip>
            <a:stretch>
              <a:fillRect/>
            </a:stretch>
          </a:blipFill>
        </p:spPr>
      </p:sp>
      <p:sp>
        <p:nvSpPr>
          <p:cNvPr id="7" name="TextBox 7"/>
          <p:cNvSpPr txBox="1"/>
          <p:nvPr/>
        </p:nvSpPr>
        <p:spPr>
          <a:xfrm>
            <a:off x="4399489" y="3079634"/>
            <a:ext cx="6359430" cy="1050326"/>
          </a:xfrm>
          <a:prstGeom prst="rect">
            <a:avLst/>
          </a:prstGeom>
        </p:spPr>
        <p:txBody>
          <a:bodyPr lIns="0" tIns="0" rIns="0" bIns="0" rtlCol="0" anchor="t">
            <a:spAutoFit/>
          </a:bodyPr>
          <a:lstStyle/>
          <a:p>
            <a:pPr algn="ctr">
              <a:lnSpc>
                <a:spcPts val="8365"/>
              </a:lnSpc>
            </a:pPr>
            <a:r>
              <a:rPr lang="en-US" sz="6971">
                <a:solidFill>
                  <a:srgbClr val="323232"/>
                </a:solidFill>
                <a:latin typeface="Atma Bold"/>
              </a:rPr>
              <a:t>Introducción</a:t>
            </a:r>
          </a:p>
        </p:txBody>
      </p:sp>
      <p:sp>
        <p:nvSpPr>
          <p:cNvPr id="8" name="TextBox 8"/>
          <p:cNvSpPr txBox="1"/>
          <p:nvPr/>
        </p:nvSpPr>
        <p:spPr>
          <a:xfrm>
            <a:off x="3815452" y="5005626"/>
            <a:ext cx="7758168" cy="3357245"/>
          </a:xfrm>
          <a:prstGeom prst="rect">
            <a:avLst/>
          </a:prstGeom>
        </p:spPr>
        <p:txBody>
          <a:bodyPr lIns="0" tIns="0" rIns="0" bIns="0" rtlCol="0" anchor="t">
            <a:spAutoFit/>
          </a:bodyPr>
          <a:lstStyle/>
          <a:p>
            <a:pPr>
              <a:lnSpc>
                <a:spcPts val="4479"/>
              </a:lnSpc>
            </a:pPr>
            <a:r>
              <a:rPr lang="en-US" sz="3199">
                <a:solidFill>
                  <a:srgbClr val="323232"/>
                </a:solidFill>
                <a:latin typeface="Belleza Bold"/>
              </a:rPr>
              <a:t>Lorem ipsum dolor sit amet, consectetur adipiscing elit, sed do eiusmod tempor incididunt ut labore et dolore magna aliqua. Ut enim ad minim veniam, quis nostrud exercitation ullamco laboris nisi ut aliquip ex ea commodo consequat.</a:t>
            </a:r>
          </a:p>
        </p:txBody>
      </p:sp>
      <p:sp>
        <p:nvSpPr>
          <p:cNvPr id="9" name="Freeform 9"/>
          <p:cNvSpPr/>
          <p:nvPr/>
        </p:nvSpPr>
        <p:spPr>
          <a:xfrm rot="794516" flipH="1">
            <a:off x="11640038" y="2711906"/>
            <a:ext cx="5846145" cy="6292329"/>
          </a:xfrm>
          <a:custGeom>
            <a:avLst/>
            <a:gdLst/>
            <a:ahLst/>
            <a:cxnLst/>
            <a:rect l="l" t="t" r="r" b="b"/>
            <a:pathLst>
              <a:path w="5846145" h="6292329">
                <a:moveTo>
                  <a:pt x="5846145" y="0"/>
                </a:moveTo>
                <a:lnTo>
                  <a:pt x="0" y="0"/>
                </a:lnTo>
                <a:lnTo>
                  <a:pt x="0" y="6292329"/>
                </a:lnTo>
                <a:lnTo>
                  <a:pt x="5846145" y="6292329"/>
                </a:lnTo>
                <a:lnTo>
                  <a:pt x="5846145"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rot="-1129917">
            <a:off x="3075688" y="1765702"/>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1" name="Freeform 11"/>
          <p:cNvSpPr/>
          <p:nvPr/>
        </p:nvSpPr>
        <p:spPr>
          <a:xfrm rot="-1129917">
            <a:off x="12000171" y="6793618"/>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2" name="Freeform 12"/>
          <p:cNvSpPr/>
          <p:nvPr/>
        </p:nvSpPr>
        <p:spPr>
          <a:xfrm rot="2960650">
            <a:off x="14691763" y="2058435"/>
            <a:ext cx="518643" cy="502079"/>
          </a:xfrm>
          <a:custGeom>
            <a:avLst/>
            <a:gdLst/>
            <a:ahLst/>
            <a:cxnLst/>
            <a:rect l="l" t="t" r="r" b="b"/>
            <a:pathLst>
              <a:path w="518643" h="502079">
                <a:moveTo>
                  <a:pt x="0" y="0"/>
                </a:moveTo>
                <a:lnTo>
                  <a:pt x="518643" y="0"/>
                </a:lnTo>
                <a:lnTo>
                  <a:pt x="518643" y="502080"/>
                </a:lnTo>
                <a:lnTo>
                  <a:pt x="0" y="502080"/>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flipH="1">
            <a:off x="3205233" y="1765702"/>
            <a:ext cx="5558920" cy="2557103"/>
          </a:xfrm>
          <a:custGeom>
            <a:avLst/>
            <a:gdLst/>
            <a:ahLst/>
            <a:cxnLst/>
            <a:rect l="l" t="t" r="r" b="b"/>
            <a:pathLst>
              <a:path w="5558920" h="2557103">
                <a:moveTo>
                  <a:pt x="5558920" y="0"/>
                </a:moveTo>
                <a:lnTo>
                  <a:pt x="0" y="0"/>
                </a:lnTo>
                <a:lnTo>
                  <a:pt x="0" y="2557103"/>
                </a:lnTo>
                <a:lnTo>
                  <a:pt x="5558920" y="2557103"/>
                </a:lnTo>
                <a:lnTo>
                  <a:pt x="5558920" y="0"/>
                </a:lnTo>
                <a:close/>
              </a:path>
            </a:pathLst>
          </a:custGeom>
          <a:blipFill>
            <a:blip r:embed="rId4">
              <a:alphaModFix amt="80000"/>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129917">
            <a:off x="15595804" y="8093547"/>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1129917">
            <a:off x="15761484" y="3913718"/>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rot="2960650">
            <a:off x="6244715" y="8453834"/>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rot="2960650">
            <a:off x="11673698" y="1514662"/>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rot="2960650">
            <a:off x="2586513" y="4876641"/>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0" name="TextBox 10"/>
          <p:cNvSpPr txBox="1"/>
          <p:nvPr/>
        </p:nvSpPr>
        <p:spPr>
          <a:xfrm>
            <a:off x="3668277" y="2282253"/>
            <a:ext cx="4632833" cy="1524000"/>
          </a:xfrm>
          <a:prstGeom prst="rect">
            <a:avLst/>
          </a:prstGeom>
        </p:spPr>
        <p:txBody>
          <a:bodyPr lIns="0" tIns="0" rIns="0" bIns="0" rtlCol="0" anchor="t">
            <a:spAutoFit/>
          </a:bodyPr>
          <a:lstStyle/>
          <a:p>
            <a:pPr algn="ctr">
              <a:lnSpc>
                <a:spcPts val="6000"/>
              </a:lnSpc>
            </a:pPr>
            <a:r>
              <a:rPr lang="en-US" sz="5000">
                <a:solidFill>
                  <a:srgbClr val="323232"/>
                </a:solidFill>
                <a:latin typeface="Atma Bold"/>
              </a:rPr>
              <a:t>Tabla de contenido</a:t>
            </a:r>
          </a:p>
        </p:txBody>
      </p:sp>
      <p:sp>
        <p:nvSpPr>
          <p:cNvPr id="11" name="Freeform 11"/>
          <p:cNvSpPr/>
          <p:nvPr/>
        </p:nvSpPr>
        <p:spPr>
          <a:xfrm rot="-2700000">
            <a:off x="8278903" y="2633351"/>
            <a:ext cx="1370700" cy="2071112"/>
          </a:xfrm>
          <a:custGeom>
            <a:avLst/>
            <a:gdLst/>
            <a:ahLst/>
            <a:cxnLst/>
            <a:rect l="l" t="t" r="r" b="b"/>
            <a:pathLst>
              <a:path w="1370700" h="2071112">
                <a:moveTo>
                  <a:pt x="0" y="0"/>
                </a:moveTo>
                <a:lnTo>
                  <a:pt x="1370700" y="0"/>
                </a:lnTo>
                <a:lnTo>
                  <a:pt x="1370700" y="2071112"/>
                </a:lnTo>
                <a:lnTo>
                  <a:pt x="0" y="2071112"/>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12"/>
          <p:cNvSpPr/>
          <p:nvPr/>
        </p:nvSpPr>
        <p:spPr>
          <a:xfrm>
            <a:off x="3908455" y="5127681"/>
            <a:ext cx="924627" cy="929875"/>
          </a:xfrm>
          <a:custGeom>
            <a:avLst/>
            <a:gdLst/>
            <a:ahLst/>
            <a:cxnLst/>
            <a:rect l="l" t="t" r="r" b="b"/>
            <a:pathLst>
              <a:path w="924627" h="929875">
                <a:moveTo>
                  <a:pt x="0" y="0"/>
                </a:moveTo>
                <a:lnTo>
                  <a:pt x="924627" y="0"/>
                </a:lnTo>
                <a:lnTo>
                  <a:pt x="924627" y="929874"/>
                </a:lnTo>
                <a:lnTo>
                  <a:pt x="0" y="929874"/>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3" name="TextBox 13"/>
          <p:cNvSpPr txBox="1"/>
          <p:nvPr/>
        </p:nvSpPr>
        <p:spPr>
          <a:xfrm>
            <a:off x="5272284" y="5287818"/>
            <a:ext cx="3691969" cy="533400"/>
          </a:xfrm>
          <a:prstGeom prst="rect">
            <a:avLst/>
          </a:prstGeom>
        </p:spPr>
        <p:txBody>
          <a:bodyPr lIns="0" tIns="0" rIns="0" bIns="0" rtlCol="0" anchor="t">
            <a:spAutoFit/>
          </a:bodyPr>
          <a:lstStyle/>
          <a:p>
            <a:pPr>
              <a:lnSpc>
                <a:spcPts val="4200"/>
              </a:lnSpc>
            </a:pPr>
            <a:r>
              <a:rPr lang="en-US" sz="3000">
                <a:solidFill>
                  <a:srgbClr val="323232"/>
                </a:solidFill>
                <a:latin typeface="Belleza Bold"/>
              </a:rPr>
              <a:t>Escribe un título aquí</a:t>
            </a:r>
          </a:p>
        </p:txBody>
      </p:sp>
      <p:sp>
        <p:nvSpPr>
          <p:cNvPr id="14" name="TextBox 14"/>
          <p:cNvSpPr txBox="1"/>
          <p:nvPr/>
        </p:nvSpPr>
        <p:spPr>
          <a:xfrm>
            <a:off x="3908455" y="5329043"/>
            <a:ext cx="986235" cy="527151"/>
          </a:xfrm>
          <a:prstGeom prst="rect">
            <a:avLst/>
          </a:prstGeom>
        </p:spPr>
        <p:txBody>
          <a:bodyPr lIns="0" tIns="0" rIns="0" bIns="0" rtlCol="0" anchor="t">
            <a:spAutoFit/>
          </a:bodyPr>
          <a:lstStyle/>
          <a:p>
            <a:pPr algn="ctr">
              <a:lnSpc>
                <a:spcPts val="4150"/>
              </a:lnSpc>
            </a:pPr>
            <a:r>
              <a:rPr lang="en-US" sz="3458">
                <a:solidFill>
                  <a:srgbClr val="323232"/>
                </a:solidFill>
                <a:latin typeface="Atma Bold"/>
              </a:rPr>
              <a:t>1.</a:t>
            </a:r>
          </a:p>
        </p:txBody>
      </p:sp>
      <p:sp>
        <p:nvSpPr>
          <p:cNvPr id="15" name="Freeform 15"/>
          <p:cNvSpPr/>
          <p:nvPr/>
        </p:nvSpPr>
        <p:spPr>
          <a:xfrm>
            <a:off x="3929761" y="6349161"/>
            <a:ext cx="924627" cy="929875"/>
          </a:xfrm>
          <a:custGeom>
            <a:avLst/>
            <a:gdLst/>
            <a:ahLst/>
            <a:cxnLst/>
            <a:rect l="l" t="t" r="r" b="b"/>
            <a:pathLst>
              <a:path w="924627" h="929875">
                <a:moveTo>
                  <a:pt x="0" y="0"/>
                </a:moveTo>
                <a:lnTo>
                  <a:pt x="924627" y="0"/>
                </a:lnTo>
                <a:lnTo>
                  <a:pt x="924627" y="929875"/>
                </a:lnTo>
                <a:lnTo>
                  <a:pt x="0" y="929875"/>
                </a:lnTo>
                <a:lnTo>
                  <a:pt x="0" y="0"/>
                </a:lnTo>
                <a:close/>
              </a:path>
            </a:pathLst>
          </a:custGeom>
          <a:blipFill>
            <a:blip r:embed="rId20">
              <a:alphaModFix amt="80000"/>
              <a:extLst>
                <a:ext uri="{96DAC541-7B7A-43D3-8B79-37D633B846F1}">
                  <asvg:svgBlip xmlns:asvg="http://schemas.microsoft.com/office/drawing/2016/SVG/main" xmlns="" r:embed="rId21"/>
                </a:ext>
              </a:extLst>
            </a:blip>
            <a:stretch>
              <a:fillRect/>
            </a:stretch>
          </a:blipFill>
        </p:spPr>
      </p:sp>
      <p:sp>
        <p:nvSpPr>
          <p:cNvPr id="16" name="TextBox 16"/>
          <p:cNvSpPr txBox="1"/>
          <p:nvPr/>
        </p:nvSpPr>
        <p:spPr>
          <a:xfrm>
            <a:off x="5293590" y="6509298"/>
            <a:ext cx="3670663" cy="533400"/>
          </a:xfrm>
          <a:prstGeom prst="rect">
            <a:avLst/>
          </a:prstGeom>
        </p:spPr>
        <p:txBody>
          <a:bodyPr lIns="0" tIns="0" rIns="0" bIns="0" rtlCol="0" anchor="t">
            <a:spAutoFit/>
          </a:bodyPr>
          <a:lstStyle/>
          <a:p>
            <a:pPr>
              <a:lnSpc>
                <a:spcPts val="4200"/>
              </a:lnSpc>
            </a:pPr>
            <a:r>
              <a:rPr lang="en-US" sz="3000">
                <a:solidFill>
                  <a:srgbClr val="323232"/>
                </a:solidFill>
                <a:latin typeface="Belleza Bold"/>
              </a:rPr>
              <a:t>Escribe un título aquí</a:t>
            </a:r>
          </a:p>
        </p:txBody>
      </p:sp>
      <p:sp>
        <p:nvSpPr>
          <p:cNvPr id="17" name="TextBox 17"/>
          <p:cNvSpPr txBox="1"/>
          <p:nvPr/>
        </p:nvSpPr>
        <p:spPr>
          <a:xfrm>
            <a:off x="3929761" y="6550523"/>
            <a:ext cx="986235" cy="527151"/>
          </a:xfrm>
          <a:prstGeom prst="rect">
            <a:avLst/>
          </a:prstGeom>
        </p:spPr>
        <p:txBody>
          <a:bodyPr lIns="0" tIns="0" rIns="0" bIns="0" rtlCol="0" anchor="t">
            <a:spAutoFit/>
          </a:bodyPr>
          <a:lstStyle/>
          <a:p>
            <a:pPr algn="ctr">
              <a:lnSpc>
                <a:spcPts val="4150"/>
              </a:lnSpc>
            </a:pPr>
            <a:r>
              <a:rPr lang="en-US" sz="3458">
                <a:solidFill>
                  <a:srgbClr val="323232"/>
                </a:solidFill>
                <a:latin typeface="Atma Bold"/>
              </a:rPr>
              <a:t>3.</a:t>
            </a:r>
          </a:p>
        </p:txBody>
      </p:sp>
      <p:sp>
        <p:nvSpPr>
          <p:cNvPr id="18" name="Freeform 18"/>
          <p:cNvSpPr/>
          <p:nvPr/>
        </p:nvSpPr>
        <p:spPr>
          <a:xfrm>
            <a:off x="3929761" y="7574311"/>
            <a:ext cx="924627" cy="929875"/>
          </a:xfrm>
          <a:custGeom>
            <a:avLst/>
            <a:gdLst/>
            <a:ahLst/>
            <a:cxnLst/>
            <a:rect l="l" t="t" r="r" b="b"/>
            <a:pathLst>
              <a:path w="924627" h="929875">
                <a:moveTo>
                  <a:pt x="0" y="0"/>
                </a:moveTo>
                <a:lnTo>
                  <a:pt x="924627" y="0"/>
                </a:lnTo>
                <a:lnTo>
                  <a:pt x="924627" y="929874"/>
                </a:lnTo>
                <a:lnTo>
                  <a:pt x="0" y="929874"/>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9" name="TextBox 19"/>
          <p:cNvSpPr txBox="1"/>
          <p:nvPr/>
        </p:nvSpPr>
        <p:spPr>
          <a:xfrm>
            <a:off x="5293590" y="7734448"/>
            <a:ext cx="3670663" cy="533400"/>
          </a:xfrm>
          <a:prstGeom prst="rect">
            <a:avLst/>
          </a:prstGeom>
        </p:spPr>
        <p:txBody>
          <a:bodyPr lIns="0" tIns="0" rIns="0" bIns="0" rtlCol="0" anchor="t">
            <a:spAutoFit/>
          </a:bodyPr>
          <a:lstStyle/>
          <a:p>
            <a:pPr>
              <a:lnSpc>
                <a:spcPts val="4200"/>
              </a:lnSpc>
            </a:pPr>
            <a:r>
              <a:rPr lang="en-US" sz="3000">
                <a:solidFill>
                  <a:srgbClr val="323232"/>
                </a:solidFill>
                <a:latin typeface="Belleza Bold"/>
              </a:rPr>
              <a:t>Escribe un título aquí</a:t>
            </a:r>
          </a:p>
        </p:txBody>
      </p:sp>
      <p:sp>
        <p:nvSpPr>
          <p:cNvPr id="20" name="TextBox 20"/>
          <p:cNvSpPr txBox="1"/>
          <p:nvPr/>
        </p:nvSpPr>
        <p:spPr>
          <a:xfrm>
            <a:off x="3929761" y="7775672"/>
            <a:ext cx="986235" cy="527151"/>
          </a:xfrm>
          <a:prstGeom prst="rect">
            <a:avLst/>
          </a:prstGeom>
        </p:spPr>
        <p:txBody>
          <a:bodyPr lIns="0" tIns="0" rIns="0" bIns="0" rtlCol="0" anchor="t">
            <a:spAutoFit/>
          </a:bodyPr>
          <a:lstStyle/>
          <a:p>
            <a:pPr algn="ctr">
              <a:lnSpc>
                <a:spcPts val="4150"/>
              </a:lnSpc>
            </a:pPr>
            <a:r>
              <a:rPr lang="en-US" sz="3458">
                <a:solidFill>
                  <a:srgbClr val="323232"/>
                </a:solidFill>
                <a:latin typeface="Atma Bold"/>
              </a:rPr>
              <a:t>5.</a:t>
            </a:r>
          </a:p>
        </p:txBody>
      </p:sp>
      <p:sp>
        <p:nvSpPr>
          <p:cNvPr id="21" name="Freeform 21"/>
          <p:cNvSpPr/>
          <p:nvPr/>
        </p:nvSpPr>
        <p:spPr>
          <a:xfrm>
            <a:off x="10356549" y="5125846"/>
            <a:ext cx="924627" cy="929875"/>
          </a:xfrm>
          <a:custGeom>
            <a:avLst/>
            <a:gdLst/>
            <a:ahLst/>
            <a:cxnLst/>
            <a:rect l="l" t="t" r="r" b="b"/>
            <a:pathLst>
              <a:path w="924627" h="929875">
                <a:moveTo>
                  <a:pt x="0" y="0"/>
                </a:moveTo>
                <a:lnTo>
                  <a:pt x="924627" y="0"/>
                </a:lnTo>
                <a:lnTo>
                  <a:pt x="924627" y="929875"/>
                </a:lnTo>
                <a:lnTo>
                  <a:pt x="0" y="929875"/>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22" name="TextBox 22"/>
          <p:cNvSpPr txBox="1"/>
          <p:nvPr/>
        </p:nvSpPr>
        <p:spPr>
          <a:xfrm>
            <a:off x="11720378" y="5285983"/>
            <a:ext cx="3808274" cy="533400"/>
          </a:xfrm>
          <a:prstGeom prst="rect">
            <a:avLst/>
          </a:prstGeom>
        </p:spPr>
        <p:txBody>
          <a:bodyPr lIns="0" tIns="0" rIns="0" bIns="0" rtlCol="0" anchor="t">
            <a:spAutoFit/>
          </a:bodyPr>
          <a:lstStyle/>
          <a:p>
            <a:pPr>
              <a:lnSpc>
                <a:spcPts val="4200"/>
              </a:lnSpc>
            </a:pPr>
            <a:r>
              <a:rPr lang="en-US" sz="3000">
                <a:solidFill>
                  <a:srgbClr val="323232"/>
                </a:solidFill>
                <a:latin typeface="Belleza Bold"/>
              </a:rPr>
              <a:t>Escribe un título aquí</a:t>
            </a:r>
          </a:p>
        </p:txBody>
      </p:sp>
      <p:sp>
        <p:nvSpPr>
          <p:cNvPr id="23" name="TextBox 23"/>
          <p:cNvSpPr txBox="1"/>
          <p:nvPr/>
        </p:nvSpPr>
        <p:spPr>
          <a:xfrm>
            <a:off x="10356549" y="5327208"/>
            <a:ext cx="986235" cy="527151"/>
          </a:xfrm>
          <a:prstGeom prst="rect">
            <a:avLst/>
          </a:prstGeom>
        </p:spPr>
        <p:txBody>
          <a:bodyPr lIns="0" tIns="0" rIns="0" bIns="0" rtlCol="0" anchor="t">
            <a:spAutoFit/>
          </a:bodyPr>
          <a:lstStyle/>
          <a:p>
            <a:pPr algn="ctr">
              <a:lnSpc>
                <a:spcPts val="4150"/>
              </a:lnSpc>
            </a:pPr>
            <a:r>
              <a:rPr lang="en-US" sz="3458">
                <a:solidFill>
                  <a:srgbClr val="323232"/>
                </a:solidFill>
                <a:latin typeface="Atma Bold"/>
              </a:rPr>
              <a:t>2.</a:t>
            </a:r>
          </a:p>
        </p:txBody>
      </p:sp>
      <p:sp>
        <p:nvSpPr>
          <p:cNvPr id="24" name="Freeform 24"/>
          <p:cNvSpPr/>
          <p:nvPr/>
        </p:nvSpPr>
        <p:spPr>
          <a:xfrm>
            <a:off x="10377855" y="6347326"/>
            <a:ext cx="924627" cy="929875"/>
          </a:xfrm>
          <a:custGeom>
            <a:avLst/>
            <a:gdLst/>
            <a:ahLst/>
            <a:cxnLst/>
            <a:rect l="l" t="t" r="r" b="b"/>
            <a:pathLst>
              <a:path w="924627" h="929875">
                <a:moveTo>
                  <a:pt x="0" y="0"/>
                </a:moveTo>
                <a:lnTo>
                  <a:pt x="924627" y="0"/>
                </a:lnTo>
                <a:lnTo>
                  <a:pt x="924627" y="929875"/>
                </a:lnTo>
                <a:lnTo>
                  <a:pt x="0" y="929875"/>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25" name="TextBox 25"/>
          <p:cNvSpPr txBox="1"/>
          <p:nvPr/>
        </p:nvSpPr>
        <p:spPr>
          <a:xfrm>
            <a:off x="11741683" y="6507463"/>
            <a:ext cx="3786968" cy="533400"/>
          </a:xfrm>
          <a:prstGeom prst="rect">
            <a:avLst/>
          </a:prstGeom>
        </p:spPr>
        <p:txBody>
          <a:bodyPr lIns="0" tIns="0" rIns="0" bIns="0" rtlCol="0" anchor="t">
            <a:spAutoFit/>
          </a:bodyPr>
          <a:lstStyle/>
          <a:p>
            <a:pPr>
              <a:lnSpc>
                <a:spcPts val="4200"/>
              </a:lnSpc>
            </a:pPr>
            <a:r>
              <a:rPr lang="en-US" sz="3000">
                <a:solidFill>
                  <a:srgbClr val="323232"/>
                </a:solidFill>
                <a:latin typeface="Belleza Bold"/>
              </a:rPr>
              <a:t>Escribe un título aquí</a:t>
            </a:r>
          </a:p>
        </p:txBody>
      </p:sp>
      <p:sp>
        <p:nvSpPr>
          <p:cNvPr id="26" name="TextBox 26"/>
          <p:cNvSpPr txBox="1"/>
          <p:nvPr/>
        </p:nvSpPr>
        <p:spPr>
          <a:xfrm>
            <a:off x="10377855" y="6548688"/>
            <a:ext cx="986235" cy="527151"/>
          </a:xfrm>
          <a:prstGeom prst="rect">
            <a:avLst/>
          </a:prstGeom>
        </p:spPr>
        <p:txBody>
          <a:bodyPr lIns="0" tIns="0" rIns="0" bIns="0" rtlCol="0" anchor="t">
            <a:spAutoFit/>
          </a:bodyPr>
          <a:lstStyle/>
          <a:p>
            <a:pPr algn="ctr">
              <a:lnSpc>
                <a:spcPts val="4150"/>
              </a:lnSpc>
            </a:pPr>
            <a:r>
              <a:rPr lang="en-US" sz="3458">
                <a:solidFill>
                  <a:srgbClr val="323232"/>
                </a:solidFill>
                <a:latin typeface="Atma Bold"/>
              </a:rPr>
              <a:t>4.</a:t>
            </a:r>
          </a:p>
        </p:txBody>
      </p:sp>
      <p:sp>
        <p:nvSpPr>
          <p:cNvPr id="27" name="Freeform 27"/>
          <p:cNvSpPr/>
          <p:nvPr/>
        </p:nvSpPr>
        <p:spPr>
          <a:xfrm>
            <a:off x="10377855" y="7572476"/>
            <a:ext cx="924627" cy="929875"/>
          </a:xfrm>
          <a:custGeom>
            <a:avLst/>
            <a:gdLst/>
            <a:ahLst/>
            <a:cxnLst/>
            <a:rect l="l" t="t" r="r" b="b"/>
            <a:pathLst>
              <a:path w="924627" h="929875">
                <a:moveTo>
                  <a:pt x="0" y="0"/>
                </a:moveTo>
                <a:lnTo>
                  <a:pt x="924627" y="0"/>
                </a:lnTo>
                <a:lnTo>
                  <a:pt x="924627" y="929874"/>
                </a:lnTo>
                <a:lnTo>
                  <a:pt x="0" y="929874"/>
                </a:lnTo>
                <a:lnTo>
                  <a:pt x="0" y="0"/>
                </a:lnTo>
                <a:close/>
              </a:path>
            </a:pathLst>
          </a:custGeom>
          <a:blipFill>
            <a:blip r:embed="rId20">
              <a:alphaModFix amt="80000"/>
              <a:extLst>
                <a:ext uri="{96DAC541-7B7A-43D3-8B79-37D633B846F1}">
                  <asvg:svgBlip xmlns:asvg="http://schemas.microsoft.com/office/drawing/2016/SVG/main" xmlns="" r:embed="rId21"/>
                </a:ext>
              </a:extLst>
            </a:blip>
            <a:stretch>
              <a:fillRect/>
            </a:stretch>
          </a:blipFill>
        </p:spPr>
      </p:sp>
      <p:sp>
        <p:nvSpPr>
          <p:cNvPr id="28" name="TextBox 28"/>
          <p:cNvSpPr txBox="1"/>
          <p:nvPr/>
        </p:nvSpPr>
        <p:spPr>
          <a:xfrm>
            <a:off x="11741683" y="7732613"/>
            <a:ext cx="3786968" cy="533400"/>
          </a:xfrm>
          <a:prstGeom prst="rect">
            <a:avLst/>
          </a:prstGeom>
        </p:spPr>
        <p:txBody>
          <a:bodyPr lIns="0" tIns="0" rIns="0" bIns="0" rtlCol="0" anchor="t">
            <a:spAutoFit/>
          </a:bodyPr>
          <a:lstStyle/>
          <a:p>
            <a:pPr>
              <a:lnSpc>
                <a:spcPts val="4200"/>
              </a:lnSpc>
            </a:pPr>
            <a:r>
              <a:rPr lang="en-US" sz="3000">
                <a:solidFill>
                  <a:srgbClr val="323232"/>
                </a:solidFill>
                <a:latin typeface="Belleza Bold"/>
              </a:rPr>
              <a:t>Escribe un título aquí</a:t>
            </a:r>
          </a:p>
        </p:txBody>
      </p:sp>
      <p:sp>
        <p:nvSpPr>
          <p:cNvPr id="29" name="TextBox 29"/>
          <p:cNvSpPr txBox="1"/>
          <p:nvPr/>
        </p:nvSpPr>
        <p:spPr>
          <a:xfrm>
            <a:off x="10377855" y="7773838"/>
            <a:ext cx="986235" cy="527151"/>
          </a:xfrm>
          <a:prstGeom prst="rect">
            <a:avLst/>
          </a:prstGeom>
        </p:spPr>
        <p:txBody>
          <a:bodyPr lIns="0" tIns="0" rIns="0" bIns="0" rtlCol="0" anchor="t">
            <a:spAutoFit/>
          </a:bodyPr>
          <a:lstStyle/>
          <a:p>
            <a:pPr algn="ctr">
              <a:lnSpc>
                <a:spcPts val="4150"/>
              </a:lnSpc>
            </a:pPr>
            <a:r>
              <a:rPr lang="en-US" sz="3458">
                <a:solidFill>
                  <a:srgbClr val="323232"/>
                </a:solidFill>
                <a:latin typeface="Atma Bold"/>
              </a:rPr>
              <a:t>6.</a:t>
            </a:r>
          </a:p>
        </p:txBody>
      </p:sp>
      <p:sp>
        <p:nvSpPr>
          <p:cNvPr id="30" name="Freeform 30"/>
          <p:cNvSpPr/>
          <p:nvPr/>
        </p:nvSpPr>
        <p:spPr>
          <a:xfrm rot="2960650">
            <a:off x="11969921" y="3778154"/>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rot="-1129917">
            <a:off x="10836832" y="8132525"/>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rot="-1129917">
            <a:off x="15761484" y="3913718"/>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2960650">
            <a:off x="4843032" y="8453834"/>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rot="2960650">
            <a:off x="11673698" y="1514662"/>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Freeform 8"/>
          <p:cNvSpPr/>
          <p:nvPr/>
        </p:nvSpPr>
        <p:spPr>
          <a:xfrm rot="2960650">
            <a:off x="2586513" y="4876641"/>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Freeform 9"/>
          <p:cNvSpPr/>
          <p:nvPr/>
        </p:nvSpPr>
        <p:spPr>
          <a:xfrm>
            <a:off x="3663303" y="2049867"/>
            <a:ext cx="7106377" cy="1655786"/>
          </a:xfrm>
          <a:custGeom>
            <a:avLst/>
            <a:gdLst/>
            <a:ahLst/>
            <a:cxnLst/>
            <a:rect l="l" t="t" r="r" b="b"/>
            <a:pathLst>
              <a:path w="7106377" h="1655786">
                <a:moveTo>
                  <a:pt x="0" y="0"/>
                </a:moveTo>
                <a:lnTo>
                  <a:pt x="7106377" y="0"/>
                </a:lnTo>
                <a:lnTo>
                  <a:pt x="7106377" y="1655786"/>
                </a:lnTo>
                <a:lnTo>
                  <a:pt x="0" y="1655786"/>
                </a:lnTo>
                <a:lnTo>
                  <a:pt x="0" y="0"/>
                </a:lnTo>
                <a:close/>
              </a:path>
            </a:pathLst>
          </a:custGeom>
          <a:blipFill>
            <a:blip r:embed="rId14">
              <a:alphaModFix amt="80000"/>
              <a:extLst>
                <a:ext uri="{96DAC541-7B7A-43D3-8B79-37D633B846F1}">
                  <asvg:svgBlip xmlns:asvg="http://schemas.microsoft.com/office/drawing/2016/SVG/main" xmlns="" r:embed="rId15"/>
                </a:ext>
              </a:extLst>
            </a:blip>
            <a:stretch>
              <a:fillRect/>
            </a:stretch>
          </a:blipFill>
        </p:spPr>
      </p:sp>
      <p:sp>
        <p:nvSpPr>
          <p:cNvPr id="10" name="TextBox 10"/>
          <p:cNvSpPr txBox="1"/>
          <p:nvPr/>
        </p:nvSpPr>
        <p:spPr>
          <a:xfrm>
            <a:off x="3957921" y="2559741"/>
            <a:ext cx="6676275" cy="609600"/>
          </a:xfrm>
          <a:prstGeom prst="rect">
            <a:avLst/>
          </a:prstGeom>
        </p:spPr>
        <p:txBody>
          <a:bodyPr lIns="0" tIns="0" rIns="0" bIns="0" rtlCol="0" anchor="t">
            <a:spAutoFit/>
          </a:bodyPr>
          <a:lstStyle/>
          <a:p>
            <a:pPr algn="ctr">
              <a:lnSpc>
                <a:spcPts val="4800"/>
              </a:lnSpc>
            </a:pPr>
            <a:r>
              <a:rPr lang="en-US" sz="4000">
                <a:solidFill>
                  <a:srgbClr val="323232"/>
                </a:solidFill>
                <a:latin typeface="Atma Bold"/>
              </a:rPr>
              <a:t>Escribe un título aquí</a:t>
            </a:r>
          </a:p>
        </p:txBody>
      </p:sp>
      <p:sp>
        <p:nvSpPr>
          <p:cNvPr id="11" name="Freeform 11"/>
          <p:cNvSpPr/>
          <p:nvPr/>
        </p:nvSpPr>
        <p:spPr>
          <a:xfrm>
            <a:off x="2741682" y="2049867"/>
            <a:ext cx="1674519" cy="1684022"/>
          </a:xfrm>
          <a:custGeom>
            <a:avLst/>
            <a:gdLst/>
            <a:ahLst/>
            <a:cxnLst/>
            <a:rect l="l" t="t" r="r" b="b"/>
            <a:pathLst>
              <a:path w="1674519" h="1684022">
                <a:moveTo>
                  <a:pt x="0" y="0"/>
                </a:moveTo>
                <a:lnTo>
                  <a:pt x="1674519" y="0"/>
                </a:lnTo>
                <a:lnTo>
                  <a:pt x="1674519" y="1684022"/>
                </a:lnTo>
                <a:lnTo>
                  <a:pt x="0" y="1684022"/>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2" name="Freeform 12"/>
          <p:cNvSpPr/>
          <p:nvPr/>
        </p:nvSpPr>
        <p:spPr>
          <a:xfrm>
            <a:off x="11059920" y="2414537"/>
            <a:ext cx="5455071" cy="5441883"/>
          </a:xfrm>
          <a:custGeom>
            <a:avLst/>
            <a:gdLst/>
            <a:ahLst/>
            <a:cxnLst/>
            <a:rect l="l" t="t" r="r" b="b"/>
            <a:pathLst>
              <a:path w="5455071" h="5441883">
                <a:moveTo>
                  <a:pt x="0" y="0"/>
                </a:moveTo>
                <a:lnTo>
                  <a:pt x="5455070" y="0"/>
                </a:lnTo>
                <a:lnTo>
                  <a:pt x="5455070" y="5441884"/>
                </a:lnTo>
                <a:lnTo>
                  <a:pt x="0" y="5441884"/>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grpSp>
        <p:nvGrpSpPr>
          <p:cNvPr id="13" name="Group 13"/>
          <p:cNvGrpSpPr>
            <a:grpSpLocks noChangeAspect="1"/>
          </p:cNvGrpSpPr>
          <p:nvPr/>
        </p:nvGrpSpPr>
        <p:grpSpPr>
          <a:xfrm>
            <a:off x="11059920" y="3169341"/>
            <a:ext cx="5121679" cy="5246370"/>
            <a:chOff x="0" y="0"/>
            <a:chExt cx="2086610" cy="2137410"/>
          </a:xfrm>
        </p:grpSpPr>
        <p:sp>
          <p:nvSpPr>
            <p:cNvPr id="14" name="Freeform 14"/>
            <p:cNvSpPr/>
            <p:nvPr/>
          </p:nvSpPr>
          <p:spPr>
            <a:xfrm>
              <a:off x="2540" y="-2540"/>
              <a:ext cx="2087880" cy="2139950"/>
            </a:xfrm>
            <a:custGeom>
              <a:avLst/>
              <a:gdLst/>
              <a:ahLst/>
              <a:cxnLst/>
              <a:rect l="l" t="t" r="r" b="b"/>
              <a:pathLst>
                <a:path w="2087880" h="2139950">
                  <a:moveTo>
                    <a:pt x="1979930" y="486410"/>
                  </a:moveTo>
                  <a:cubicBezTo>
                    <a:pt x="1964690" y="454660"/>
                    <a:pt x="1948180" y="422910"/>
                    <a:pt x="1929130" y="393700"/>
                  </a:cubicBezTo>
                  <a:cubicBezTo>
                    <a:pt x="1908810" y="363220"/>
                    <a:pt x="1888490" y="330200"/>
                    <a:pt x="1861820" y="304800"/>
                  </a:cubicBezTo>
                  <a:cubicBezTo>
                    <a:pt x="1836420" y="280670"/>
                    <a:pt x="1808480" y="257810"/>
                    <a:pt x="1780540" y="236220"/>
                  </a:cubicBezTo>
                  <a:cubicBezTo>
                    <a:pt x="1725930" y="193040"/>
                    <a:pt x="1666240" y="154940"/>
                    <a:pt x="1606550" y="119380"/>
                  </a:cubicBezTo>
                  <a:cubicBezTo>
                    <a:pt x="1537970" y="77470"/>
                    <a:pt x="1461770" y="55880"/>
                    <a:pt x="1384300" y="34290"/>
                  </a:cubicBezTo>
                  <a:cubicBezTo>
                    <a:pt x="1337310" y="21590"/>
                    <a:pt x="1289050" y="11430"/>
                    <a:pt x="1239520" y="5080"/>
                  </a:cubicBezTo>
                  <a:cubicBezTo>
                    <a:pt x="1203960" y="0"/>
                    <a:pt x="1165860" y="2540"/>
                    <a:pt x="1129030" y="6350"/>
                  </a:cubicBezTo>
                  <a:cubicBezTo>
                    <a:pt x="1079500" y="10160"/>
                    <a:pt x="1029970" y="13970"/>
                    <a:pt x="980440" y="22860"/>
                  </a:cubicBezTo>
                  <a:cubicBezTo>
                    <a:pt x="943610" y="24130"/>
                    <a:pt x="908050" y="25400"/>
                    <a:pt x="869950" y="29210"/>
                  </a:cubicBezTo>
                  <a:cubicBezTo>
                    <a:pt x="850900" y="30480"/>
                    <a:pt x="831850" y="33020"/>
                    <a:pt x="812800" y="35560"/>
                  </a:cubicBezTo>
                  <a:cubicBezTo>
                    <a:pt x="800100" y="38100"/>
                    <a:pt x="788670" y="40640"/>
                    <a:pt x="777240" y="43180"/>
                  </a:cubicBezTo>
                  <a:cubicBezTo>
                    <a:pt x="730250" y="54610"/>
                    <a:pt x="685800" y="74930"/>
                    <a:pt x="645160" y="96520"/>
                  </a:cubicBezTo>
                  <a:cubicBezTo>
                    <a:pt x="562610" y="139700"/>
                    <a:pt x="483870" y="190500"/>
                    <a:pt x="411480" y="247650"/>
                  </a:cubicBezTo>
                  <a:cubicBezTo>
                    <a:pt x="381000" y="271780"/>
                    <a:pt x="351790" y="297180"/>
                    <a:pt x="322580" y="323850"/>
                  </a:cubicBezTo>
                  <a:cubicBezTo>
                    <a:pt x="270510" y="372110"/>
                    <a:pt x="227330" y="429260"/>
                    <a:pt x="187960" y="487680"/>
                  </a:cubicBezTo>
                  <a:cubicBezTo>
                    <a:pt x="158750" y="529590"/>
                    <a:pt x="134620" y="577850"/>
                    <a:pt x="114300" y="623570"/>
                  </a:cubicBezTo>
                  <a:cubicBezTo>
                    <a:pt x="99060" y="657860"/>
                    <a:pt x="82550" y="692150"/>
                    <a:pt x="72390" y="728980"/>
                  </a:cubicBezTo>
                  <a:cubicBezTo>
                    <a:pt x="44450" y="819150"/>
                    <a:pt x="22860" y="910590"/>
                    <a:pt x="8890" y="1003300"/>
                  </a:cubicBezTo>
                  <a:cubicBezTo>
                    <a:pt x="3810" y="1040130"/>
                    <a:pt x="1270" y="1076960"/>
                    <a:pt x="0" y="1115060"/>
                  </a:cubicBezTo>
                  <a:lnTo>
                    <a:pt x="0" y="1165860"/>
                  </a:lnTo>
                  <a:cubicBezTo>
                    <a:pt x="1270" y="1197610"/>
                    <a:pt x="2540" y="1236980"/>
                    <a:pt x="8890" y="1268730"/>
                  </a:cubicBezTo>
                  <a:cubicBezTo>
                    <a:pt x="15240" y="1305560"/>
                    <a:pt x="21590" y="1343660"/>
                    <a:pt x="31750" y="1379220"/>
                  </a:cubicBezTo>
                  <a:cubicBezTo>
                    <a:pt x="54610" y="1452880"/>
                    <a:pt x="78740" y="1527810"/>
                    <a:pt x="118110" y="1595120"/>
                  </a:cubicBezTo>
                  <a:cubicBezTo>
                    <a:pt x="138430" y="1629410"/>
                    <a:pt x="160020" y="1663700"/>
                    <a:pt x="182880" y="1695450"/>
                  </a:cubicBezTo>
                  <a:cubicBezTo>
                    <a:pt x="212090" y="1738630"/>
                    <a:pt x="241300" y="1780540"/>
                    <a:pt x="278130" y="1817370"/>
                  </a:cubicBezTo>
                  <a:cubicBezTo>
                    <a:pt x="322580" y="1863090"/>
                    <a:pt x="374650" y="1903730"/>
                    <a:pt x="427990" y="1939290"/>
                  </a:cubicBezTo>
                  <a:cubicBezTo>
                    <a:pt x="539750" y="2012950"/>
                    <a:pt x="673100" y="2054860"/>
                    <a:pt x="801370" y="2090420"/>
                  </a:cubicBezTo>
                  <a:cubicBezTo>
                    <a:pt x="831850" y="2099310"/>
                    <a:pt x="863600" y="2106930"/>
                    <a:pt x="895350" y="2113280"/>
                  </a:cubicBezTo>
                  <a:cubicBezTo>
                    <a:pt x="944880" y="2123440"/>
                    <a:pt x="994410" y="2134870"/>
                    <a:pt x="1043940" y="2137410"/>
                  </a:cubicBezTo>
                  <a:cubicBezTo>
                    <a:pt x="1083310" y="2139950"/>
                    <a:pt x="1123950" y="2136140"/>
                    <a:pt x="1163320" y="2133600"/>
                  </a:cubicBezTo>
                  <a:cubicBezTo>
                    <a:pt x="1216660" y="2129790"/>
                    <a:pt x="1270000" y="2124710"/>
                    <a:pt x="1323340" y="2113280"/>
                  </a:cubicBezTo>
                  <a:cubicBezTo>
                    <a:pt x="1375410" y="2101850"/>
                    <a:pt x="1424940" y="2084070"/>
                    <a:pt x="1473200" y="2062480"/>
                  </a:cubicBezTo>
                  <a:cubicBezTo>
                    <a:pt x="1549400" y="2029460"/>
                    <a:pt x="1623060" y="1983740"/>
                    <a:pt x="1678940" y="1921510"/>
                  </a:cubicBezTo>
                  <a:cubicBezTo>
                    <a:pt x="1739900" y="1852930"/>
                    <a:pt x="1798320" y="1783080"/>
                    <a:pt x="1847850" y="1705610"/>
                  </a:cubicBezTo>
                  <a:cubicBezTo>
                    <a:pt x="1896110" y="1630680"/>
                    <a:pt x="1936750" y="1550670"/>
                    <a:pt x="1976120" y="1469390"/>
                  </a:cubicBezTo>
                  <a:cubicBezTo>
                    <a:pt x="2007870" y="1403350"/>
                    <a:pt x="2039620" y="1334770"/>
                    <a:pt x="2056130" y="1262380"/>
                  </a:cubicBezTo>
                  <a:cubicBezTo>
                    <a:pt x="2067560" y="1212850"/>
                    <a:pt x="2077720" y="1162050"/>
                    <a:pt x="2082800" y="1112520"/>
                  </a:cubicBezTo>
                  <a:cubicBezTo>
                    <a:pt x="2086610" y="1074420"/>
                    <a:pt x="2087880" y="1037590"/>
                    <a:pt x="2087880" y="1000760"/>
                  </a:cubicBezTo>
                  <a:cubicBezTo>
                    <a:pt x="2087880" y="910590"/>
                    <a:pt x="2082800" y="820420"/>
                    <a:pt x="2067560" y="731520"/>
                  </a:cubicBezTo>
                  <a:cubicBezTo>
                    <a:pt x="2061210" y="695960"/>
                    <a:pt x="2052320" y="661670"/>
                    <a:pt x="2039620" y="628650"/>
                  </a:cubicBezTo>
                  <a:cubicBezTo>
                    <a:pt x="2019300" y="581660"/>
                    <a:pt x="2002790" y="533400"/>
                    <a:pt x="1979930" y="486410"/>
                  </a:cubicBezTo>
                  <a:close/>
                </a:path>
              </a:pathLst>
            </a:custGeom>
            <a:blipFill>
              <a:blip r:embed="rId20"/>
              <a:stretch>
                <a:fillRect t="-16949" b="-16949"/>
              </a:stretch>
            </a:blipFill>
          </p:spPr>
        </p:sp>
      </p:grpSp>
      <p:sp>
        <p:nvSpPr>
          <p:cNvPr id="15" name="Freeform 15"/>
          <p:cNvSpPr/>
          <p:nvPr/>
        </p:nvSpPr>
        <p:spPr>
          <a:xfrm rot="-6909068">
            <a:off x="14741588" y="5518703"/>
            <a:ext cx="2227073" cy="2651278"/>
          </a:xfrm>
          <a:custGeom>
            <a:avLst/>
            <a:gdLst/>
            <a:ahLst/>
            <a:cxnLst/>
            <a:rect l="l" t="t" r="r" b="b"/>
            <a:pathLst>
              <a:path w="2227073" h="2651278">
                <a:moveTo>
                  <a:pt x="0" y="0"/>
                </a:moveTo>
                <a:lnTo>
                  <a:pt x="2227074" y="0"/>
                </a:lnTo>
                <a:lnTo>
                  <a:pt x="2227074" y="2651278"/>
                </a:lnTo>
                <a:lnTo>
                  <a:pt x="0" y="2651278"/>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sp>
        <p:nvSpPr>
          <p:cNvPr id="16" name="TextBox 16"/>
          <p:cNvSpPr txBox="1"/>
          <p:nvPr/>
        </p:nvSpPr>
        <p:spPr>
          <a:xfrm>
            <a:off x="2741682" y="2405012"/>
            <a:ext cx="1786092" cy="964206"/>
          </a:xfrm>
          <a:prstGeom prst="rect">
            <a:avLst/>
          </a:prstGeom>
        </p:spPr>
        <p:txBody>
          <a:bodyPr lIns="0" tIns="0" rIns="0" bIns="0" rtlCol="0" anchor="t">
            <a:spAutoFit/>
          </a:bodyPr>
          <a:lstStyle/>
          <a:p>
            <a:pPr algn="ctr">
              <a:lnSpc>
                <a:spcPts val="7517"/>
              </a:lnSpc>
            </a:pPr>
            <a:r>
              <a:rPr lang="en-US" sz="6264">
                <a:solidFill>
                  <a:srgbClr val="323232"/>
                </a:solidFill>
                <a:latin typeface="Atma Bold"/>
              </a:rPr>
              <a:t>1.</a:t>
            </a:r>
          </a:p>
        </p:txBody>
      </p:sp>
      <p:sp>
        <p:nvSpPr>
          <p:cNvPr id="17" name="TextBox 17"/>
          <p:cNvSpPr txBox="1"/>
          <p:nvPr/>
        </p:nvSpPr>
        <p:spPr>
          <a:xfrm>
            <a:off x="3957921" y="4400938"/>
            <a:ext cx="6479081" cy="3200400"/>
          </a:xfrm>
          <a:prstGeom prst="rect">
            <a:avLst/>
          </a:prstGeom>
        </p:spPr>
        <p:txBody>
          <a:bodyPr lIns="0" tIns="0" rIns="0" bIns="0" rtlCol="0" anchor="t">
            <a:spAutoFit/>
          </a:bodyPr>
          <a:lstStyle/>
          <a:p>
            <a:pPr>
              <a:lnSpc>
                <a:spcPts val="4200"/>
              </a:lnSpc>
            </a:pPr>
            <a:r>
              <a:rPr lang="en-US" sz="3000">
                <a:solidFill>
                  <a:srgbClr val="323232"/>
                </a:solidFill>
                <a:latin typeface="Belleza Bold"/>
              </a:rPr>
              <a:t>Lorem ipsum dolor sit amet, consectetur adipiscing elit, sed do eiusmod tempor incididunt ut labore et dolore magna aliqua. Ut enim ad minim veniam, quis nostrud exercitation ullamco laboris nisi ut aliquip ex ea commodo consequat.</a:t>
            </a:r>
          </a:p>
        </p:txBody>
      </p:sp>
      <p:sp>
        <p:nvSpPr>
          <p:cNvPr id="18" name="Freeform 18"/>
          <p:cNvSpPr/>
          <p:nvPr/>
        </p:nvSpPr>
        <p:spPr>
          <a:xfrm rot="-1129917">
            <a:off x="16087958" y="2120136"/>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rot="2960650">
            <a:off x="2586513" y="4876641"/>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3663303" y="2049867"/>
            <a:ext cx="7106377" cy="1655786"/>
          </a:xfrm>
          <a:custGeom>
            <a:avLst/>
            <a:gdLst/>
            <a:ahLst/>
            <a:cxnLst/>
            <a:rect l="l" t="t" r="r" b="b"/>
            <a:pathLst>
              <a:path w="7106377" h="1655786">
                <a:moveTo>
                  <a:pt x="0" y="0"/>
                </a:moveTo>
                <a:lnTo>
                  <a:pt x="7106377" y="0"/>
                </a:lnTo>
                <a:lnTo>
                  <a:pt x="7106377" y="1655786"/>
                </a:lnTo>
                <a:lnTo>
                  <a:pt x="0" y="1655786"/>
                </a:lnTo>
                <a:lnTo>
                  <a:pt x="0" y="0"/>
                </a:lnTo>
                <a:close/>
              </a:path>
            </a:pathLst>
          </a:custGeom>
          <a:blipFill>
            <a:blip r:embed="rId6">
              <a:alphaModFix amt="80000"/>
              <a:extLst>
                <a:ext uri="{96DAC541-7B7A-43D3-8B79-37D633B846F1}">
                  <asvg:svgBlip xmlns:asvg="http://schemas.microsoft.com/office/drawing/2016/SVG/main" xmlns="" r:embed="rId7"/>
                </a:ext>
              </a:extLst>
            </a:blip>
            <a:stretch>
              <a:fillRect/>
            </a:stretch>
          </a:blipFill>
        </p:spPr>
      </p:sp>
      <p:sp>
        <p:nvSpPr>
          <p:cNvPr id="6" name="TextBox 6"/>
          <p:cNvSpPr txBox="1"/>
          <p:nvPr/>
        </p:nvSpPr>
        <p:spPr>
          <a:xfrm>
            <a:off x="3957921" y="2559741"/>
            <a:ext cx="6676275" cy="609600"/>
          </a:xfrm>
          <a:prstGeom prst="rect">
            <a:avLst/>
          </a:prstGeom>
        </p:spPr>
        <p:txBody>
          <a:bodyPr lIns="0" tIns="0" rIns="0" bIns="0" rtlCol="0" anchor="t">
            <a:spAutoFit/>
          </a:bodyPr>
          <a:lstStyle/>
          <a:p>
            <a:pPr algn="ctr">
              <a:lnSpc>
                <a:spcPts val="4800"/>
              </a:lnSpc>
            </a:pPr>
            <a:r>
              <a:rPr lang="en-US" sz="4000">
                <a:solidFill>
                  <a:srgbClr val="323232"/>
                </a:solidFill>
                <a:latin typeface="Atma Bold"/>
              </a:rPr>
              <a:t>Escribe un título aquí</a:t>
            </a:r>
          </a:p>
        </p:txBody>
      </p:sp>
      <p:sp>
        <p:nvSpPr>
          <p:cNvPr id="7" name="Freeform 7"/>
          <p:cNvSpPr/>
          <p:nvPr/>
        </p:nvSpPr>
        <p:spPr>
          <a:xfrm>
            <a:off x="2741682" y="2049867"/>
            <a:ext cx="1674519" cy="1684022"/>
          </a:xfrm>
          <a:custGeom>
            <a:avLst/>
            <a:gdLst/>
            <a:ahLst/>
            <a:cxnLst/>
            <a:rect l="l" t="t" r="r" b="b"/>
            <a:pathLst>
              <a:path w="1674519" h="1684022">
                <a:moveTo>
                  <a:pt x="0" y="0"/>
                </a:moveTo>
                <a:lnTo>
                  <a:pt x="1674519" y="0"/>
                </a:lnTo>
                <a:lnTo>
                  <a:pt x="1674519" y="1684022"/>
                </a:lnTo>
                <a:lnTo>
                  <a:pt x="0" y="16840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8" name="Group 8"/>
          <p:cNvGrpSpPr>
            <a:grpSpLocks noChangeAspect="1"/>
          </p:cNvGrpSpPr>
          <p:nvPr/>
        </p:nvGrpSpPr>
        <p:grpSpPr>
          <a:xfrm>
            <a:off x="8591765" y="4486066"/>
            <a:ext cx="2928006" cy="2999291"/>
            <a:chOff x="0" y="0"/>
            <a:chExt cx="2086610" cy="2137410"/>
          </a:xfrm>
        </p:grpSpPr>
        <p:sp>
          <p:nvSpPr>
            <p:cNvPr id="9" name="Freeform 9"/>
            <p:cNvSpPr/>
            <p:nvPr/>
          </p:nvSpPr>
          <p:spPr>
            <a:xfrm>
              <a:off x="2540" y="-2540"/>
              <a:ext cx="2087880" cy="2139950"/>
            </a:xfrm>
            <a:custGeom>
              <a:avLst/>
              <a:gdLst/>
              <a:ahLst/>
              <a:cxnLst/>
              <a:rect l="l" t="t" r="r" b="b"/>
              <a:pathLst>
                <a:path w="2087880" h="2139950">
                  <a:moveTo>
                    <a:pt x="1979930" y="486410"/>
                  </a:moveTo>
                  <a:cubicBezTo>
                    <a:pt x="1964690" y="454660"/>
                    <a:pt x="1948180" y="422910"/>
                    <a:pt x="1929130" y="393700"/>
                  </a:cubicBezTo>
                  <a:cubicBezTo>
                    <a:pt x="1908810" y="363220"/>
                    <a:pt x="1888490" y="330200"/>
                    <a:pt x="1861820" y="304800"/>
                  </a:cubicBezTo>
                  <a:cubicBezTo>
                    <a:pt x="1836420" y="280670"/>
                    <a:pt x="1808480" y="257810"/>
                    <a:pt x="1780540" y="236220"/>
                  </a:cubicBezTo>
                  <a:cubicBezTo>
                    <a:pt x="1725930" y="193040"/>
                    <a:pt x="1666240" y="154940"/>
                    <a:pt x="1606550" y="119380"/>
                  </a:cubicBezTo>
                  <a:cubicBezTo>
                    <a:pt x="1537970" y="77470"/>
                    <a:pt x="1461770" y="55880"/>
                    <a:pt x="1384300" y="34290"/>
                  </a:cubicBezTo>
                  <a:cubicBezTo>
                    <a:pt x="1337310" y="21590"/>
                    <a:pt x="1289050" y="11430"/>
                    <a:pt x="1239520" y="5080"/>
                  </a:cubicBezTo>
                  <a:cubicBezTo>
                    <a:pt x="1203960" y="0"/>
                    <a:pt x="1165860" y="2540"/>
                    <a:pt x="1129030" y="6350"/>
                  </a:cubicBezTo>
                  <a:cubicBezTo>
                    <a:pt x="1079500" y="10160"/>
                    <a:pt x="1029970" y="13970"/>
                    <a:pt x="980440" y="22860"/>
                  </a:cubicBezTo>
                  <a:cubicBezTo>
                    <a:pt x="943610" y="24130"/>
                    <a:pt x="908050" y="25400"/>
                    <a:pt x="869950" y="29210"/>
                  </a:cubicBezTo>
                  <a:cubicBezTo>
                    <a:pt x="850900" y="30480"/>
                    <a:pt x="831850" y="33020"/>
                    <a:pt x="812800" y="35560"/>
                  </a:cubicBezTo>
                  <a:cubicBezTo>
                    <a:pt x="800100" y="38100"/>
                    <a:pt x="788670" y="40640"/>
                    <a:pt x="777240" y="43180"/>
                  </a:cubicBezTo>
                  <a:cubicBezTo>
                    <a:pt x="730250" y="54610"/>
                    <a:pt x="685800" y="74930"/>
                    <a:pt x="645160" y="96520"/>
                  </a:cubicBezTo>
                  <a:cubicBezTo>
                    <a:pt x="562610" y="139700"/>
                    <a:pt x="483870" y="190500"/>
                    <a:pt x="411480" y="247650"/>
                  </a:cubicBezTo>
                  <a:cubicBezTo>
                    <a:pt x="381000" y="271780"/>
                    <a:pt x="351790" y="297180"/>
                    <a:pt x="322580" y="323850"/>
                  </a:cubicBezTo>
                  <a:cubicBezTo>
                    <a:pt x="270510" y="372110"/>
                    <a:pt x="227330" y="429260"/>
                    <a:pt x="187960" y="487680"/>
                  </a:cubicBezTo>
                  <a:cubicBezTo>
                    <a:pt x="158750" y="529590"/>
                    <a:pt x="134620" y="577850"/>
                    <a:pt x="114300" y="623570"/>
                  </a:cubicBezTo>
                  <a:cubicBezTo>
                    <a:pt x="99060" y="657860"/>
                    <a:pt x="82550" y="692150"/>
                    <a:pt x="72390" y="728980"/>
                  </a:cubicBezTo>
                  <a:cubicBezTo>
                    <a:pt x="44450" y="819150"/>
                    <a:pt x="22860" y="910590"/>
                    <a:pt x="8890" y="1003300"/>
                  </a:cubicBezTo>
                  <a:cubicBezTo>
                    <a:pt x="3810" y="1040130"/>
                    <a:pt x="1270" y="1076960"/>
                    <a:pt x="0" y="1115060"/>
                  </a:cubicBezTo>
                  <a:lnTo>
                    <a:pt x="0" y="1165860"/>
                  </a:lnTo>
                  <a:cubicBezTo>
                    <a:pt x="1270" y="1197610"/>
                    <a:pt x="2540" y="1236980"/>
                    <a:pt x="8890" y="1268730"/>
                  </a:cubicBezTo>
                  <a:cubicBezTo>
                    <a:pt x="15240" y="1305560"/>
                    <a:pt x="21590" y="1343660"/>
                    <a:pt x="31750" y="1379220"/>
                  </a:cubicBezTo>
                  <a:cubicBezTo>
                    <a:pt x="54610" y="1452880"/>
                    <a:pt x="78740" y="1527810"/>
                    <a:pt x="118110" y="1595120"/>
                  </a:cubicBezTo>
                  <a:cubicBezTo>
                    <a:pt x="138430" y="1629410"/>
                    <a:pt x="160020" y="1663700"/>
                    <a:pt x="182880" y="1695450"/>
                  </a:cubicBezTo>
                  <a:cubicBezTo>
                    <a:pt x="212090" y="1738630"/>
                    <a:pt x="241300" y="1780540"/>
                    <a:pt x="278130" y="1817370"/>
                  </a:cubicBezTo>
                  <a:cubicBezTo>
                    <a:pt x="322580" y="1863090"/>
                    <a:pt x="374650" y="1903730"/>
                    <a:pt x="427990" y="1939290"/>
                  </a:cubicBezTo>
                  <a:cubicBezTo>
                    <a:pt x="539750" y="2012950"/>
                    <a:pt x="673100" y="2054860"/>
                    <a:pt x="801370" y="2090420"/>
                  </a:cubicBezTo>
                  <a:cubicBezTo>
                    <a:pt x="831850" y="2099310"/>
                    <a:pt x="863600" y="2106930"/>
                    <a:pt x="895350" y="2113280"/>
                  </a:cubicBezTo>
                  <a:cubicBezTo>
                    <a:pt x="944880" y="2123440"/>
                    <a:pt x="994410" y="2134870"/>
                    <a:pt x="1043940" y="2137410"/>
                  </a:cubicBezTo>
                  <a:cubicBezTo>
                    <a:pt x="1083310" y="2139950"/>
                    <a:pt x="1123950" y="2136140"/>
                    <a:pt x="1163320" y="2133600"/>
                  </a:cubicBezTo>
                  <a:cubicBezTo>
                    <a:pt x="1216660" y="2129790"/>
                    <a:pt x="1270000" y="2124710"/>
                    <a:pt x="1323340" y="2113280"/>
                  </a:cubicBezTo>
                  <a:cubicBezTo>
                    <a:pt x="1375410" y="2101850"/>
                    <a:pt x="1424940" y="2084070"/>
                    <a:pt x="1473200" y="2062480"/>
                  </a:cubicBezTo>
                  <a:cubicBezTo>
                    <a:pt x="1549400" y="2029460"/>
                    <a:pt x="1623060" y="1983740"/>
                    <a:pt x="1678940" y="1921510"/>
                  </a:cubicBezTo>
                  <a:cubicBezTo>
                    <a:pt x="1739900" y="1852930"/>
                    <a:pt x="1798320" y="1783080"/>
                    <a:pt x="1847850" y="1705610"/>
                  </a:cubicBezTo>
                  <a:cubicBezTo>
                    <a:pt x="1896110" y="1630680"/>
                    <a:pt x="1936750" y="1550670"/>
                    <a:pt x="1976120" y="1469390"/>
                  </a:cubicBezTo>
                  <a:cubicBezTo>
                    <a:pt x="2007870" y="1403350"/>
                    <a:pt x="2039620" y="1334770"/>
                    <a:pt x="2056130" y="1262380"/>
                  </a:cubicBezTo>
                  <a:cubicBezTo>
                    <a:pt x="2067560" y="1212850"/>
                    <a:pt x="2077720" y="1162050"/>
                    <a:pt x="2082800" y="1112520"/>
                  </a:cubicBezTo>
                  <a:cubicBezTo>
                    <a:pt x="2086610" y="1074420"/>
                    <a:pt x="2087880" y="1037590"/>
                    <a:pt x="2087880" y="1000760"/>
                  </a:cubicBezTo>
                  <a:cubicBezTo>
                    <a:pt x="2087880" y="910590"/>
                    <a:pt x="2082800" y="820420"/>
                    <a:pt x="2067560" y="731520"/>
                  </a:cubicBezTo>
                  <a:cubicBezTo>
                    <a:pt x="2061210" y="695960"/>
                    <a:pt x="2052320" y="661670"/>
                    <a:pt x="2039620" y="628650"/>
                  </a:cubicBezTo>
                  <a:cubicBezTo>
                    <a:pt x="2019300" y="581660"/>
                    <a:pt x="2002790" y="533400"/>
                    <a:pt x="1979930" y="486410"/>
                  </a:cubicBezTo>
                  <a:close/>
                </a:path>
              </a:pathLst>
            </a:custGeom>
            <a:blipFill>
              <a:blip r:embed="rId10"/>
              <a:stretch>
                <a:fillRect t="-23218" b="-23218"/>
              </a:stretch>
            </a:blipFill>
          </p:spPr>
        </p:sp>
      </p:grpSp>
      <p:grpSp>
        <p:nvGrpSpPr>
          <p:cNvPr id="10" name="Group 10"/>
          <p:cNvGrpSpPr>
            <a:grpSpLocks noChangeAspect="1"/>
          </p:cNvGrpSpPr>
          <p:nvPr/>
        </p:nvGrpSpPr>
        <p:grpSpPr>
          <a:xfrm>
            <a:off x="4146136" y="4486066"/>
            <a:ext cx="3070356" cy="2999291"/>
            <a:chOff x="0" y="0"/>
            <a:chExt cx="4828540" cy="4716780"/>
          </a:xfrm>
        </p:grpSpPr>
        <p:sp>
          <p:nvSpPr>
            <p:cNvPr id="11" name="Freeform 11"/>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11"/>
              <a:stretch>
                <a:fillRect l="-23271" r="-23271"/>
              </a:stretch>
            </a:blipFill>
          </p:spPr>
        </p:sp>
      </p:grpSp>
      <p:grpSp>
        <p:nvGrpSpPr>
          <p:cNvPr id="12" name="Group 12"/>
          <p:cNvGrpSpPr>
            <a:grpSpLocks noChangeAspect="1"/>
          </p:cNvGrpSpPr>
          <p:nvPr/>
        </p:nvGrpSpPr>
        <p:grpSpPr>
          <a:xfrm>
            <a:off x="12895044" y="4486066"/>
            <a:ext cx="3070356" cy="2999291"/>
            <a:chOff x="0" y="0"/>
            <a:chExt cx="4828540" cy="4716780"/>
          </a:xfrm>
        </p:grpSpPr>
        <p:sp>
          <p:nvSpPr>
            <p:cNvPr id="13" name="Freeform 13"/>
            <p:cNvSpPr/>
            <p:nvPr/>
          </p:nvSpPr>
          <p:spPr>
            <a:xfrm flipH="1">
              <a:off x="-769" y="-7620"/>
              <a:ext cx="4833620" cy="4726940"/>
            </a:xfrm>
            <a:custGeom>
              <a:avLst/>
              <a:gdLst/>
              <a:ahLst/>
              <a:cxnLst/>
              <a:rect l="l" t="t" r="r" b="b"/>
              <a:pathLst>
                <a:path w="4833620" h="4726940">
                  <a:moveTo>
                    <a:pt x="1417320" y="4662170"/>
                  </a:moveTo>
                  <a:cubicBezTo>
                    <a:pt x="1445260" y="4669790"/>
                    <a:pt x="1466850" y="4679950"/>
                    <a:pt x="1488440" y="4682490"/>
                  </a:cubicBezTo>
                  <a:cubicBezTo>
                    <a:pt x="1610360" y="4692650"/>
                    <a:pt x="1731010" y="4702810"/>
                    <a:pt x="1852930" y="4711700"/>
                  </a:cubicBezTo>
                  <a:cubicBezTo>
                    <a:pt x="1915160" y="4715510"/>
                    <a:pt x="1977390" y="4719320"/>
                    <a:pt x="2039620" y="4720590"/>
                  </a:cubicBezTo>
                  <a:cubicBezTo>
                    <a:pt x="2106930" y="4723130"/>
                    <a:pt x="2174240" y="4726940"/>
                    <a:pt x="2240280" y="4724400"/>
                  </a:cubicBezTo>
                  <a:cubicBezTo>
                    <a:pt x="2303780" y="4723130"/>
                    <a:pt x="2367280" y="4719320"/>
                    <a:pt x="2428240" y="4707890"/>
                  </a:cubicBezTo>
                  <a:cubicBezTo>
                    <a:pt x="2506980" y="4693920"/>
                    <a:pt x="2586990" y="4693920"/>
                    <a:pt x="2664460" y="4681220"/>
                  </a:cubicBezTo>
                  <a:cubicBezTo>
                    <a:pt x="2866390" y="4648200"/>
                    <a:pt x="3072130" y="4657090"/>
                    <a:pt x="3275330" y="4643120"/>
                  </a:cubicBezTo>
                  <a:cubicBezTo>
                    <a:pt x="3389630" y="4635500"/>
                    <a:pt x="3503930" y="4617720"/>
                    <a:pt x="3618230" y="4602480"/>
                  </a:cubicBezTo>
                  <a:cubicBezTo>
                    <a:pt x="3747770" y="4585970"/>
                    <a:pt x="3877310" y="4566920"/>
                    <a:pt x="4008120" y="4549140"/>
                  </a:cubicBezTo>
                  <a:cubicBezTo>
                    <a:pt x="4103370" y="4536440"/>
                    <a:pt x="4199890" y="4523740"/>
                    <a:pt x="4295140" y="4511040"/>
                  </a:cubicBezTo>
                  <a:cubicBezTo>
                    <a:pt x="4297680" y="4511040"/>
                    <a:pt x="4300220" y="4509770"/>
                    <a:pt x="4302760" y="4509770"/>
                  </a:cubicBezTo>
                  <a:cubicBezTo>
                    <a:pt x="4382770" y="4475479"/>
                    <a:pt x="4467860" y="4448810"/>
                    <a:pt x="4541520" y="4404360"/>
                  </a:cubicBezTo>
                  <a:cubicBezTo>
                    <a:pt x="4665980" y="4328160"/>
                    <a:pt x="4719320" y="4206240"/>
                    <a:pt x="4724400" y="4062730"/>
                  </a:cubicBezTo>
                  <a:cubicBezTo>
                    <a:pt x="4725670" y="4013200"/>
                    <a:pt x="4732020" y="3964940"/>
                    <a:pt x="4732020" y="3915410"/>
                  </a:cubicBezTo>
                  <a:cubicBezTo>
                    <a:pt x="4730750" y="3846830"/>
                    <a:pt x="4725670" y="3779520"/>
                    <a:pt x="4721860" y="3712210"/>
                  </a:cubicBezTo>
                  <a:cubicBezTo>
                    <a:pt x="4711700" y="3511550"/>
                    <a:pt x="4706620" y="3310890"/>
                    <a:pt x="4721860" y="3110230"/>
                  </a:cubicBezTo>
                  <a:cubicBezTo>
                    <a:pt x="4735830" y="2929890"/>
                    <a:pt x="4748530" y="2750820"/>
                    <a:pt x="4762500" y="2570480"/>
                  </a:cubicBezTo>
                  <a:cubicBezTo>
                    <a:pt x="4771390" y="2454910"/>
                    <a:pt x="4782820" y="2340610"/>
                    <a:pt x="4790440" y="2225040"/>
                  </a:cubicBezTo>
                  <a:cubicBezTo>
                    <a:pt x="4795520" y="2148840"/>
                    <a:pt x="4794250" y="2071370"/>
                    <a:pt x="4799330" y="1995170"/>
                  </a:cubicBezTo>
                  <a:cubicBezTo>
                    <a:pt x="4801870" y="1951990"/>
                    <a:pt x="4815840" y="1910080"/>
                    <a:pt x="4817110" y="1866900"/>
                  </a:cubicBezTo>
                  <a:cubicBezTo>
                    <a:pt x="4822190" y="1762760"/>
                    <a:pt x="4823460" y="1657350"/>
                    <a:pt x="4826000" y="1551940"/>
                  </a:cubicBezTo>
                  <a:cubicBezTo>
                    <a:pt x="4827270" y="1511300"/>
                    <a:pt x="4833620" y="1470660"/>
                    <a:pt x="4832350" y="1430020"/>
                  </a:cubicBezTo>
                  <a:cubicBezTo>
                    <a:pt x="4831080" y="1366520"/>
                    <a:pt x="4823460" y="1303020"/>
                    <a:pt x="4822190" y="1239520"/>
                  </a:cubicBezTo>
                  <a:cubicBezTo>
                    <a:pt x="4820920" y="1165860"/>
                    <a:pt x="4828540" y="1092200"/>
                    <a:pt x="4826000" y="1019810"/>
                  </a:cubicBezTo>
                  <a:cubicBezTo>
                    <a:pt x="4826000" y="949960"/>
                    <a:pt x="4817110" y="881380"/>
                    <a:pt x="4808220" y="811530"/>
                  </a:cubicBezTo>
                  <a:cubicBezTo>
                    <a:pt x="4805680" y="787400"/>
                    <a:pt x="4787900" y="765810"/>
                    <a:pt x="4782820" y="741680"/>
                  </a:cubicBezTo>
                  <a:cubicBezTo>
                    <a:pt x="4761230" y="622300"/>
                    <a:pt x="4738370" y="502920"/>
                    <a:pt x="4682490" y="392430"/>
                  </a:cubicBezTo>
                  <a:cubicBezTo>
                    <a:pt x="4669790" y="368300"/>
                    <a:pt x="4649470" y="346710"/>
                    <a:pt x="4630420" y="327660"/>
                  </a:cubicBezTo>
                  <a:cubicBezTo>
                    <a:pt x="4624070" y="321310"/>
                    <a:pt x="4608830" y="325120"/>
                    <a:pt x="4605020" y="325120"/>
                  </a:cubicBezTo>
                  <a:cubicBezTo>
                    <a:pt x="4596130" y="308610"/>
                    <a:pt x="4591050" y="292100"/>
                    <a:pt x="4580890" y="284480"/>
                  </a:cubicBezTo>
                  <a:cubicBezTo>
                    <a:pt x="4526280" y="242570"/>
                    <a:pt x="4469130" y="212090"/>
                    <a:pt x="4398010" y="204470"/>
                  </a:cubicBezTo>
                  <a:cubicBezTo>
                    <a:pt x="4344670" y="198120"/>
                    <a:pt x="4292600" y="175260"/>
                    <a:pt x="4239260" y="162560"/>
                  </a:cubicBezTo>
                  <a:cubicBezTo>
                    <a:pt x="4174490" y="147320"/>
                    <a:pt x="4109720" y="129540"/>
                    <a:pt x="4042410" y="120650"/>
                  </a:cubicBezTo>
                  <a:cubicBezTo>
                    <a:pt x="3981450" y="113030"/>
                    <a:pt x="3923030" y="96520"/>
                    <a:pt x="3860800" y="91440"/>
                  </a:cubicBezTo>
                  <a:cubicBezTo>
                    <a:pt x="3797300" y="86360"/>
                    <a:pt x="3733800" y="71120"/>
                    <a:pt x="3669030" y="66040"/>
                  </a:cubicBezTo>
                  <a:cubicBezTo>
                    <a:pt x="3493770" y="53340"/>
                    <a:pt x="3317240" y="44450"/>
                    <a:pt x="3141980" y="34290"/>
                  </a:cubicBezTo>
                  <a:cubicBezTo>
                    <a:pt x="3098800" y="31750"/>
                    <a:pt x="3055620" y="34290"/>
                    <a:pt x="3012440" y="35560"/>
                  </a:cubicBezTo>
                  <a:cubicBezTo>
                    <a:pt x="2990850" y="36830"/>
                    <a:pt x="2969260" y="41910"/>
                    <a:pt x="2946400" y="44450"/>
                  </a:cubicBezTo>
                  <a:cubicBezTo>
                    <a:pt x="2936240" y="45720"/>
                    <a:pt x="2926080" y="41910"/>
                    <a:pt x="2915920" y="41910"/>
                  </a:cubicBezTo>
                  <a:cubicBezTo>
                    <a:pt x="2885440" y="41910"/>
                    <a:pt x="2853690" y="41910"/>
                    <a:pt x="2823210" y="40640"/>
                  </a:cubicBezTo>
                  <a:cubicBezTo>
                    <a:pt x="2764790" y="38100"/>
                    <a:pt x="2705100" y="31750"/>
                    <a:pt x="2646680" y="31750"/>
                  </a:cubicBezTo>
                  <a:cubicBezTo>
                    <a:pt x="2589530" y="31750"/>
                    <a:pt x="2532380" y="35560"/>
                    <a:pt x="2475230" y="38100"/>
                  </a:cubicBezTo>
                  <a:lnTo>
                    <a:pt x="2429510" y="38100"/>
                  </a:lnTo>
                  <a:cubicBezTo>
                    <a:pt x="2359660" y="35560"/>
                    <a:pt x="2291080" y="35560"/>
                    <a:pt x="2221230" y="31750"/>
                  </a:cubicBezTo>
                  <a:cubicBezTo>
                    <a:pt x="2153920" y="27940"/>
                    <a:pt x="2087880" y="19050"/>
                    <a:pt x="2020570" y="15240"/>
                  </a:cubicBezTo>
                  <a:cubicBezTo>
                    <a:pt x="1988820" y="12700"/>
                    <a:pt x="1955800" y="12700"/>
                    <a:pt x="1924050" y="19050"/>
                  </a:cubicBezTo>
                  <a:cubicBezTo>
                    <a:pt x="1875790" y="27940"/>
                    <a:pt x="1830070" y="33020"/>
                    <a:pt x="1781810" y="19050"/>
                  </a:cubicBezTo>
                  <a:cubicBezTo>
                    <a:pt x="1764030" y="13970"/>
                    <a:pt x="1741170" y="22860"/>
                    <a:pt x="1720850" y="25400"/>
                  </a:cubicBezTo>
                  <a:cubicBezTo>
                    <a:pt x="1711960" y="26670"/>
                    <a:pt x="1701800" y="29210"/>
                    <a:pt x="1696720" y="25400"/>
                  </a:cubicBezTo>
                  <a:cubicBezTo>
                    <a:pt x="1662430" y="0"/>
                    <a:pt x="1630680" y="6350"/>
                    <a:pt x="1597660" y="27940"/>
                  </a:cubicBezTo>
                  <a:cubicBezTo>
                    <a:pt x="1593850" y="30480"/>
                    <a:pt x="1583690" y="24130"/>
                    <a:pt x="1576070" y="24130"/>
                  </a:cubicBezTo>
                  <a:cubicBezTo>
                    <a:pt x="1545590" y="24130"/>
                    <a:pt x="1515110" y="24130"/>
                    <a:pt x="1483360" y="25400"/>
                  </a:cubicBezTo>
                  <a:cubicBezTo>
                    <a:pt x="1460500" y="26670"/>
                    <a:pt x="1438910" y="34290"/>
                    <a:pt x="1416050" y="36830"/>
                  </a:cubicBezTo>
                  <a:cubicBezTo>
                    <a:pt x="1366520" y="43180"/>
                    <a:pt x="1315720" y="53340"/>
                    <a:pt x="1264920" y="53340"/>
                  </a:cubicBezTo>
                  <a:cubicBezTo>
                    <a:pt x="1169670" y="54610"/>
                    <a:pt x="1074420" y="58420"/>
                    <a:pt x="980441" y="78740"/>
                  </a:cubicBezTo>
                  <a:cubicBezTo>
                    <a:pt x="892811" y="97790"/>
                    <a:pt x="802641" y="97790"/>
                    <a:pt x="713741" y="113030"/>
                  </a:cubicBezTo>
                  <a:cubicBezTo>
                    <a:pt x="660400" y="121920"/>
                    <a:pt x="605791" y="138430"/>
                    <a:pt x="560070" y="165100"/>
                  </a:cubicBezTo>
                  <a:cubicBezTo>
                    <a:pt x="510541" y="193040"/>
                    <a:pt x="472441" y="238760"/>
                    <a:pt x="427991" y="276860"/>
                  </a:cubicBezTo>
                  <a:cubicBezTo>
                    <a:pt x="411481" y="290830"/>
                    <a:pt x="387350" y="300990"/>
                    <a:pt x="375920" y="318770"/>
                  </a:cubicBezTo>
                  <a:cubicBezTo>
                    <a:pt x="342900" y="367030"/>
                    <a:pt x="313691" y="417830"/>
                    <a:pt x="284480" y="468630"/>
                  </a:cubicBezTo>
                  <a:cubicBezTo>
                    <a:pt x="262890" y="505460"/>
                    <a:pt x="241300" y="543560"/>
                    <a:pt x="224790" y="581660"/>
                  </a:cubicBezTo>
                  <a:cubicBezTo>
                    <a:pt x="207010" y="626110"/>
                    <a:pt x="193040" y="671830"/>
                    <a:pt x="179070" y="718820"/>
                  </a:cubicBezTo>
                  <a:cubicBezTo>
                    <a:pt x="157480" y="792480"/>
                    <a:pt x="132080" y="866140"/>
                    <a:pt x="118110" y="942340"/>
                  </a:cubicBezTo>
                  <a:cubicBezTo>
                    <a:pt x="97790" y="1049020"/>
                    <a:pt x="87630" y="1158240"/>
                    <a:pt x="72390" y="1266190"/>
                  </a:cubicBezTo>
                  <a:cubicBezTo>
                    <a:pt x="67310" y="1301750"/>
                    <a:pt x="60960" y="1337310"/>
                    <a:pt x="58420" y="1372870"/>
                  </a:cubicBezTo>
                  <a:cubicBezTo>
                    <a:pt x="50800" y="1474470"/>
                    <a:pt x="45720" y="1574800"/>
                    <a:pt x="39370" y="1676400"/>
                  </a:cubicBezTo>
                  <a:cubicBezTo>
                    <a:pt x="30480" y="1802130"/>
                    <a:pt x="17780" y="1926590"/>
                    <a:pt x="11430" y="2052320"/>
                  </a:cubicBezTo>
                  <a:cubicBezTo>
                    <a:pt x="5080" y="2172970"/>
                    <a:pt x="0" y="2294890"/>
                    <a:pt x="2540" y="2416810"/>
                  </a:cubicBezTo>
                  <a:cubicBezTo>
                    <a:pt x="6350" y="2620010"/>
                    <a:pt x="16510" y="2821940"/>
                    <a:pt x="26670" y="3025140"/>
                  </a:cubicBezTo>
                  <a:cubicBezTo>
                    <a:pt x="33020" y="3150870"/>
                    <a:pt x="41910" y="3275330"/>
                    <a:pt x="54610" y="3399790"/>
                  </a:cubicBezTo>
                  <a:cubicBezTo>
                    <a:pt x="67310" y="3524250"/>
                    <a:pt x="86360" y="3647440"/>
                    <a:pt x="100330" y="3771900"/>
                  </a:cubicBezTo>
                  <a:cubicBezTo>
                    <a:pt x="110490" y="3858260"/>
                    <a:pt x="113030" y="3944620"/>
                    <a:pt x="124460" y="4029710"/>
                  </a:cubicBezTo>
                  <a:cubicBezTo>
                    <a:pt x="134620" y="4107180"/>
                    <a:pt x="172720" y="4175760"/>
                    <a:pt x="223520" y="4232910"/>
                  </a:cubicBezTo>
                  <a:cubicBezTo>
                    <a:pt x="265430" y="4281170"/>
                    <a:pt x="298450" y="4335780"/>
                    <a:pt x="341630" y="4382770"/>
                  </a:cubicBezTo>
                  <a:cubicBezTo>
                    <a:pt x="379730" y="4424679"/>
                    <a:pt x="421639" y="4466590"/>
                    <a:pt x="487680" y="4467860"/>
                  </a:cubicBezTo>
                  <a:cubicBezTo>
                    <a:pt x="502920" y="4467860"/>
                    <a:pt x="516889" y="4483100"/>
                    <a:pt x="532130" y="4490720"/>
                  </a:cubicBezTo>
                  <a:cubicBezTo>
                    <a:pt x="596900" y="4518660"/>
                    <a:pt x="664209" y="4542790"/>
                    <a:pt x="727709" y="4573270"/>
                  </a:cubicBezTo>
                  <a:cubicBezTo>
                    <a:pt x="844550" y="4629150"/>
                    <a:pt x="970280" y="4638040"/>
                    <a:pt x="1096009" y="4643120"/>
                  </a:cubicBezTo>
                  <a:cubicBezTo>
                    <a:pt x="1144269" y="4645660"/>
                    <a:pt x="1193800" y="4641850"/>
                    <a:pt x="1242059" y="4645660"/>
                  </a:cubicBezTo>
                  <a:cubicBezTo>
                    <a:pt x="1266189" y="4646930"/>
                    <a:pt x="1289050" y="4658360"/>
                    <a:pt x="1311909" y="4663440"/>
                  </a:cubicBezTo>
                  <a:cubicBezTo>
                    <a:pt x="1322069" y="4665980"/>
                    <a:pt x="1332230" y="4664710"/>
                    <a:pt x="1343659" y="4665980"/>
                  </a:cubicBezTo>
                  <a:cubicBezTo>
                    <a:pt x="1358900" y="4667250"/>
                    <a:pt x="1374139" y="4671060"/>
                    <a:pt x="1389380" y="4669790"/>
                  </a:cubicBezTo>
                  <a:cubicBezTo>
                    <a:pt x="1404620" y="4667250"/>
                    <a:pt x="1414780" y="4662170"/>
                    <a:pt x="1417320" y="4662170"/>
                  </a:cubicBezTo>
                  <a:close/>
                </a:path>
              </a:pathLst>
            </a:custGeom>
            <a:blipFill>
              <a:blip r:embed="rId12"/>
              <a:stretch>
                <a:fillRect l="-23271" r="-23271"/>
              </a:stretch>
            </a:blipFill>
          </p:spPr>
        </p:sp>
      </p:grpSp>
      <p:sp>
        <p:nvSpPr>
          <p:cNvPr id="14" name="TextBox 14"/>
          <p:cNvSpPr txBox="1"/>
          <p:nvPr/>
        </p:nvSpPr>
        <p:spPr>
          <a:xfrm>
            <a:off x="2741682" y="2405012"/>
            <a:ext cx="1786092" cy="964206"/>
          </a:xfrm>
          <a:prstGeom prst="rect">
            <a:avLst/>
          </a:prstGeom>
        </p:spPr>
        <p:txBody>
          <a:bodyPr lIns="0" tIns="0" rIns="0" bIns="0" rtlCol="0" anchor="t">
            <a:spAutoFit/>
          </a:bodyPr>
          <a:lstStyle/>
          <a:p>
            <a:pPr algn="ctr">
              <a:lnSpc>
                <a:spcPts val="7517"/>
              </a:lnSpc>
            </a:pPr>
            <a:r>
              <a:rPr lang="en-US" sz="6264">
                <a:solidFill>
                  <a:srgbClr val="323232"/>
                </a:solidFill>
                <a:latin typeface="Atma Bold"/>
              </a:rPr>
              <a:t>2.</a:t>
            </a:r>
          </a:p>
        </p:txBody>
      </p:sp>
      <p:sp>
        <p:nvSpPr>
          <p:cNvPr id="15" name="Freeform 15"/>
          <p:cNvSpPr/>
          <p:nvPr/>
        </p:nvSpPr>
        <p:spPr>
          <a:xfrm>
            <a:off x="4763351" y="7039893"/>
            <a:ext cx="2456814" cy="572438"/>
          </a:xfrm>
          <a:custGeom>
            <a:avLst/>
            <a:gdLst/>
            <a:ahLst/>
            <a:cxnLst/>
            <a:rect l="l" t="t" r="r" b="b"/>
            <a:pathLst>
              <a:path w="2456814" h="572438">
                <a:moveTo>
                  <a:pt x="0" y="0"/>
                </a:moveTo>
                <a:lnTo>
                  <a:pt x="2456814" y="0"/>
                </a:lnTo>
                <a:lnTo>
                  <a:pt x="2456814" y="572437"/>
                </a:lnTo>
                <a:lnTo>
                  <a:pt x="0" y="572437"/>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6" name="TextBox 16"/>
          <p:cNvSpPr txBox="1"/>
          <p:nvPr/>
        </p:nvSpPr>
        <p:spPr>
          <a:xfrm>
            <a:off x="4898149" y="7225552"/>
            <a:ext cx="2322016" cy="269388"/>
          </a:xfrm>
          <a:prstGeom prst="rect">
            <a:avLst/>
          </a:prstGeom>
        </p:spPr>
        <p:txBody>
          <a:bodyPr lIns="0" tIns="0" rIns="0" bIns="0" rtlCol="0" anchor="t">
            <a:spAutoFit/>
          </a:bodyPr>
          <a:lstStyle/>
          <a:p>
            <a:pPr algn="ctr">
              <a:lnSpc>
                <a:spcPts val="2196"/>
              </a:lnSpc>
            </a:pPr>
            <a:r>
              <a:rPr lang="en-US" sz="1830">
                <a:solidFill>
                  <a:srgbClr val="323232"/>
                </a:solidFill>
                <a:latin typeface="Atma Bold"/>
              </a:rPr>
              <a:t>Título aquí</a:t>
            </a:r>
          </a:p>
        </p:txBody>
      </p:sp>
      <p:sp>
        <p:nvSpPr>
          <p:cNvPr id="17" name="Freeform 17"/>
          <p:cNvSpPr/>
          <p:nvPr/>
        </p:nvSpPr>
        <p:spPr>
          <a:xfrm>
            <a:off x="8827361" y="7069265"/>
            <a:ext cx="2456814" cy="572438"/>
          </a:xfrm>
          <a:custGeom>
            <a:avLst/>
            <a:gdLst/>
            <a:ahLst/>
            <a:cxnLst/>
            <a:rect l="l" t="t" r="r" b="b"/>
            <a:pathLst>
              <a:path w="2456814" h="572438">
                <a:moveTo>
                  <a:pt x="0" y="0"/>
                </a:moveTo>
                <a:lnTo>
                  <a:pt x="2456814" y="0"/>
                </a:lnTo>
                <a:lnTo>
                  <a:pt x="2456814" y="572437"/>
                </a:lnTo>
                <a:lnTo>
                  <a:pt x="0" y="572437"/>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18" name="TextBox 18"/>
          <p:cNvSpPr txBox="1"/>
          <p:nvPr/>
        </p:nvSpPr>
        <p:spPr>
          <a:xfrm>
            <a:off x="8962158" y="7254924"/>
            <a:ext cx="2322016" cy="269388"/>
          </a:xfrm>
          <a:prstGeom prst="rect">
            <a:avLst/>
          </a:prstGeom>
        </p:spPr>
        <p:txBody>
          <a:bodyPr lIns="0" tIns="0" rIns="0" bIns="0" rtlCol="0" anchor="t">
            <a:spAutoFit/>
          </a:bodyPr>
          <a:lstStyle/>
          <a:p>
            <a:pPr algn="ctr">
              <a:lnSpc>
                <a:spcPts val="2196"/>
              </a:lnSpc>
            </a:pPr>
            <a:r>
              <a:rPr lang="en-US" sz="1830">
                <a:solidFill>
                  <a:srgbClr val="323232"/>
                </a:solidFill>
                <a:latin typeface="Atma Bold"/>
              </a:rPr>
              <a:t>Título aquí</a:t>
            </a:r>
          </a:p>
        </p:txBody>
      </p:sp>
      <p:sp>
        <p:nvSpPr>
          <p:cNvPr id="19" name="Freeform 19"/>
          <p:cNvSpPr/>
          <p:nvPr/>
        </p:nvSpPr>
        <p:spPr>
          <a:xfrm>
            <a:off x="13508587" y="7039893"/>
            <a:ext cx="2456814" cy="572438"/>
          </a:xfrm>
          <a:custGeom>
            <a:avLst/>
            <a:gdLst/>
            <a:ahLst/>
            <a:cxnLst/>
            <a:rect l="l" t="t" r="r" b="b"/>
            <a:pathLst>
              <a:path w="2456814" h="572438">
                <a:moveTo>
                  <a:pt x="0" y="0"/>
                </a:moveTo>
                <a:lnTo>
                  <a:pt x="2456813" y="0"/>
                </a:lnTo>
                <a:lnTo>
                  <a:pt x="2456813" y="572437"/>
                </a:lnTo>
                <a:lnTo>
                  <a:pt x="0" y="57243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0" name="TextBox 20"/>
          <p:cNvSpPr txBox="1"/>
          <p:nvPr/>
        </p:nvSpPr>
        <p:spPr>
          <a:xfrm>
            <a:off x="13643384" y="7225552"/>
            <a:ext cx="2322016" cy="269388"/>
          </a:xfrm>
          <a:prstGeom prst="rect">
            <a:avLst/>
          </a:prstGeom>
        </p:spPr>
        <p:txBody>
          <a:bodyPr lIns="0" tIns="0" rIns="0" bIns="0" rtlCol="0" anchor="t">
            <a:spAutoFit/>
          </a:bodyPr>
          <a:lstStyle/>
          <a:p>
            <a:pPr algn="ctr">
              <a:lnSpc>
                <a:spcPts val="2196"/>
              </a:lnSpc>
            </a:pPr>
            <a:r>
              <a:rPr lang="en-US" sz="1830">
                <a:solidFill>
                  <a:srgbClr val="323232"/>
                </a:solidFill>
                <a:latin typeface="Atma Bold"/>
              </a:rPr>
              <a:t>Título aquí</a:t>
            </a:r>
          </a:p>
        </p:txBody>
      </p:sp>
      <p:sp>
        <p:nvSpPr>
          <p:cNvPr id="21" name="TextBox 21"/>
          <p:cNvSpPr txBox="1"/>
          <p:nvPr/>
        </p:nvSpPr>
        <p:spPr>
          <a:xfrm>
            <a:off x="4531399" y="7844196"/>
            <a:ext cx="2299830" cy="711200"/>
          </a:xfrm>
          <a:prstGeom prst="rect">
            <a:avLst/>
          </a:prstGeom>
        </p:spPr>
        <p:txBody>
          <a:bodyPr lIns="0" tIns="0" rIns="0" bIns="0" rtlCol="0" anchor="t">
            <a:spAutoFit/>
          </a:bodyPr>
          <a:lstStyle/>
          <a:p>
            <a:pPr algn="ctr">
              <a:lnSpc>
                <a:spcPts val="2800"/>
              </a:lnSpc>
            </a:pPr>
            <a:r>
              <a:rPr lang="en-US" sz="2000">
                <a:solidFill>
                  <a:srgbClr val="323232"/>
                </a:solidFill>
                <a:latin typeface="Belleza Bold"/>
              </a:rPr>
              <a:t>Coloca aquí una breve descripción del tema</a:t>
            </a:r>
          </a:p>
        </p:txBody>
      </p:sp>
      <p:sp>
        <p:nvSpPr>
          <p:cNvPr id="22" name="TextBox 22"/>
          <p:cNvSpPr txBox="1"/>
          <p:nvPr/>
        </p:nvSpPr>
        <p:spPr>
          <a:xfrm>
            <a:off x="8905853" y="7844196"/>
            <a:ext cx="2299830" cy="711200"/>
          </a:xfrm>
          <a:prstGeom prst="rect">
            <a:avLst/>
          </a:prstGeom>
        </p:spPr>
        <p:txBody>
          <a:bodyPr lIns="0" tIns="0" rIns="0" bIns="0" rtlCol="0" anchor="t">
            <a:spAutoFit/>
          </a:bodyPr>
          <a:lstStyle/>
          <a:p>
            <a:pPr algn="ctr">
              <a:lnSpc>
                <a:spcPts val="2800"/>
              </a:lnSpc>
            </a:pPr>
            <a:r>
              <a:rPr lang="en-US" sz="2000">
                <a:solidFill>
                  <a:srgbClr val="323232"/>
                </a:solidFill>
                <a:latin typeface="Belleza Bold"/>
              </a:rPr>
              <a:t>Coloca aquí una breve descripción del tema</a:t>
            </a:r>
          </a:p>
        </p:txBody>
      </p:sp>
      <p:sp>
        <p:nvSpPr>
          <p:cNvPr id="23" name="TextBox 23"/>
          <p:cNvSpPr txBox="1"/>
          <p:nvPr/>
        </p:nvSpPr>
        <p:spPr>
          <a:xfrm>
            <a:off x="13280307" y="7844196"/>
            <a:ext cx="2299830" cy="711200"/>
          </a:xfrm>
          <a:prstGeom prst="rect">
            <a:avLst/>
          </a:prstGeom>
        </p:spPr>
        <p:txBody>
          <a:bodyPr lIns="0" tIns="0" rIns="0" bIns="0" rtlCol="0" anchor="t">
            <a:spAutoFit/>
          </a:bodyPr>
          <a:lstStyle/>
          <a:p>
            <a:pPr algn="ctr">
              <a:lnSpc>
                <a:spcPts val="2800"/>
              </a:lnSpc>
            </a:pPr>
            <a:r>
              <a:rPr lang="en-US" sz="2000">
                <a:solidFill>
                  <a:srgbClr val="323232"/>
                </a:solidFill>
                <a:latin typeface="Belleza Bold"/>
              </a:rPr>
              <a:t>Coloca aquí una breve descripción del tema</a:t>
            </a:r>
          </a:p>
        </p:txBody>
      </p:sp>
      <p:sp>
        <p:nvSpPr>
          <p:cNvPr id="24" name="Freeform 24"/>
          <p:cNvSpPr/>
          <p:nvPr/>
        </p:nvSpPr>
        <p:spPr>
          <a:xfrm rot="-575533">
            <a:off x="13433649" y="795722"/>
            <a:ext cx="4292975" cy="2598653"/>
          </a:xfrm>
          <a:custGeom>
            <a:avLst/>
            <a:gdLst/>
            <a:ahLst/>
            <a:cxnLst/>
            <a:rect l="l" t="t" r="r" b="b"/>
            <a:pathLst>
              <a:path w="4292975" h="2598653">
                <a:moveTo>
                  <a:pt x="0" y="0"/>
                </a:moveTo>
                <a:lnTo>
                  <a:pt x="4292976" y="0"/>
                </a:lnTo>
                <a:lnTo>
                  <a:pt x="4292976" y="2598653"/>
                </a:lnTo>
                <a:lnTo>
                  <a:pt x="0" y="2598653"/>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25" name="Freeform 25"/>
          <p:cNvSpPr/>
          <p:nvPr/>
        </p:nvSpPr>
        <p:spPr>
          <a:xfrm rot="-1129917">
            <a:off x="12000171" y="3627168"/>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sp>
        <p:nvSpPr>
          <p:cNvPr id="26" name="Freeform 26"/>
          <p:cNvSpPr/>
          <p:nvPr/>
        </p:nvSpPr>
        <p:spPr>
          <a:xfrm rot="2960650">
            <a:off x="7801594" y="8054569"/>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sp>
        <p:nvSpPr>
          <p:cNvPr id="27" name="Freeform 27"/>
          <p:cNvSpPr/>
          <p:nvPr/>
        </p:nvSpPr>
        <p:spPr>
          <a:xfrm rot="-1129917">
            <a:off x="16428892" y="6055980"/>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rot="2960650">
            <a:off x="2586513" y="4876641"/>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3663303" y="2049867"/>
            <a:ext cx="7106377" cy="1655786"/>
          </a:xfrm>
          <a:custGeom>
            <a:avLst/>
            <a:gdLst/>
            <a:ahLst/>
            <a:cxnLst/>
            <a:rect l="l" t="t" r="r" b="b"/>
            <a:pathLst>
              <a:path w="7106377" h="1655786">
                <a:moveTo>
                  <a:pt x="0" y="0"/>
                </a:moveTo>
                <a:lnTo>
                  <a:pt x="7106377" y="0"/>
                </a:lnTo>
                <a:lnTo>
                  <a:pt x="7106377" y="1655786"/>
                </a:lnTo>
                <a:lnTo>
                  <a:pt x="0" y="1655786"/>
                </a:lnTo>
                <a:lnTo>
                  <a:pt x="0" y="0"/>
                </a:lnTo>
                <a:close/>
              </a:path>
            </a:pathLst>
          </a:custGeom>
          <a:blipFill>
            <a:blip r:embed="rId6">
              <a:alphaModFix amt="80000"/>
              <a:extLst>
                <a:ext uri="{96DAC541-7B7A-43D3-8B79-37D633B846F1}">
                  <asvg:svgBlip xmlns:asvg="http://schemas.microsoft.com/office/drawing/2016/SVG/main" xmlns="" r:embed="rId7"/>
                </a:ext>
              </a:extLst>
            </a:blip>
            <a:stretch>
              <a:fillRect/>
            </a:stretch>
          </a:blipFill>
        </p:spPr>
      </p:sp>
      <p:sp>
        <p:nvSpPr>
          <p:cNvPr id="6" name="TextBox 6"/>
          <p:cNvSpPr txBox="1"/>
          <p:nvPr/>
        </p:nvSpPr>
        <p:spPr>
          <a:xfrm>
            <a:off x="3957921" y="2559741"/>
            <a:ext cx="6676275" cy="609600"/>
          </a:xfrm>
          <a:prstGeom prst="rect">
            <a:avLst/>
          </a:prstGeom>
        </p:spPr>
        <p:txBody>
          <a:bodyPr lIns="0" tIns="0" rIns="0" bIns="0" rtlCol="0" anchor="t">
            <a:spAutoFit/>
          </a:bodyPr>
          <a:lstStyle/>
          <a:p>
            <a:pPr algn="ctr">
              <a:lnSpc>
                <a:spcPts val="4800"/>
              </a:lnSpc>
            </a:pPr>
            <a:r>
              <a:rPr lang="en-US" sz="4000">
                <a:solidFill>
                  <a:srgbClr val="323232"/>
                </a:solidFill>
                <a:latin typeface="Atma Bold"/>
              </a:rPr>
              <a:t>Escribe un título aquí</a:t>
            </a:r>
          </a:p>
        </p:txBody>
      </p:sp>
      <p:sp>
        <p:nvSpPr>
          <p:cNvPr id="7" name="Freeform 7"/>
          <p:cNvSpPr/>
          <p:nvPr/>
        </p:nvSpPr>
        <p:spPr>
          <a:xfrm>
            <a:off x="2741682" y="2049867"/>
            <a:ext cx="1674519" cy="1684022"/>
          </a:xfrm>
          <a:custGeom>
            <a:avLst/>
            <a:gdLst/>
            <a:ahLst/>
            <a:cxnLst/>
            <a:rect l="l" t="t" r="r" b="b"/>
            <a:pathLst>
              <a:path w="1674519" h="1684022">
                <a:moveTo>
                  <a:pt x="0" y="0"/>
                </a:moveTo>
                <a:lnTo>
                  <a:pt x="1674519" y="0"/>
                </a:lnTo>
                <a:lnTo>
                  <a:pt x="1674519" y="1684022"/>
                </a:lnTo>
                <a:lnTo>
                  <a:pt x="0" y="16840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TextBox 8"/>
          <p:cNvSpPr txBox="1"/>
          <p:nvPr/>
        </p:nvSpPr>
        <p:spPr>
          <a:xfrm>
            <a:off x="2741682" y="2405012"/>
            <a:ext cx="1786092" cy="964206"/>
          </a:xfrm>
          <a:prstGeom prst="rect">
            <a:avLst/>
          </a:prstGeom>
        </p:spPr>
        <p:txBody>
          <a:bodyPr lIns="0" tIns="0" rIns="0" bIns="0" rtlCol="0" anchor="t">
            <a:spAutoFit/>
          </a:bodyPr>
          <a:lstStyle/>
          <a:p>
            <a:pPr algn="ctr">
              <a:lnSpc>
                <a:spcPts val="7517"/>
              </a:lnSpc>
            </a:pPr>
            <a:r>
              <a:rPr lang="en-US" sz="6264">
                <a:solidFill>
                  <a:srgbClr val="323232"/>
                </a:solidFill>
                <a:latin typeface="Atma Bold"/>
              </a:rPr>
              <a:t>3.</a:t>
            </a:r>
          </a:p>
        </p:txBody>
      </p:sp>
      <p:sp>
        <p:nvSpPr>
          <p:cNvPr id="9" name="TextBox 9"/>
          <p:cNvSpPr txBox="1"/>
          <p:nvPr/>
        </p:nvSpPr>
        <p:spPr>
          <a:xfrm>
            <a:off x="12881229" y="4554430"/>
            <a:ext cx="2637806" cy="797792"/>
          </a:xfrm>
          <a:prstGeom prst="rect">
            <a:avLst/>
          </a:prstGeom>
        </p:spPr>
        <p:txBody>
          <a:bodyPr lIns="0" tIns="0" rIns="0" bIns="0" rtlCol="0" anchor="t">
            <a:spAutoFit/>
          </a:bodyPr>
          <a:lstStyle/>
          <a:p>
            <a:pPr algn="ctr">
              <a:lnSpc>
                <a:spcPts val="3211"/>
              </a:lnSpc>
            </a:pPr>
            <a:r>
              <a:rPr lang="en-US" sz="2293">
                <a:solidFill>
                  <a:srgbClr val="323232"/>
                </a:solidFill>
                <a:latin typeface="Belleza Bold"/>
              </a:rPr>
              <a:t>Coloca aquí una breve descripción del tema</a:t>
            </a:r>
          </a:p>
        </p:txBody>
      </p:sp>
      <p:grpSp>
        <p:nvGrpSpPr>
          <p:cNvPr id="10" name="Group 10"/>
          <p:cNvGrpSpPr/>
          <p:nvPr/>
        </p:nvGrpSpPr>
        <p:grpSpPr>
          <a:xfrm>
            <a:off x="4328402" y="4443876"/>
            <a:ext cx="5395352" cy="4455381"/>
            <a:chOff x="0" y="0"/>
            <a:chExt cx="7193803" cy="5940509"/>
          </a:xfrm>
        </p:grpSpPr>
        <p:sp>
          <p:nvSpPr>
            <p:cNvPr id="11" name="TextBox 11"/>
            <p:cNvSpPr txBox="1"/>
            <p:nvPr/>
          </p:nvSpPr>
          <p:spPr>
            <a:xfrm>
              <a:off x="6243192" y="790853"/>
              <a:ext cx="950611" cy="566145"/>
            </a:xfrm>
            <a:prstGeom prst="rect">
              <a:avLst/>
            </a:prstGeom>
          </p:spPr>
          <p:txBody>
            <a:bodyPr lIns="0" tIns="0" rIns="0" bIns="0" rtlCol="0" anchor="t">
              <a:spAutoFit/>
            </a:bodyPr>
            <a:lstStyle/>
            <a:p>
              <a:pPr algn="ctr">
                <a:lnSpc>
                  <a:spcPts val="1712"/>
                </a:lnSpc>
              </a:pPr>
              <a:r>
                <a:rPr lang="en-US" sz="1222">
                  <a:solidFill>
                    <a:srgbClr val="000000"/>
                  </a:solidFill>
                  <a:latin typeface="Belleza"/>
                </a:rPr>
                <a:t>Elemento 1</a:t>
              </a:r>
            </a:p>
            <a:p>
              <a:pPr algn="ctr">
                <a:lnSpc>
                  <a:spcPts val="1712"/>
                </a:lnSpc>
              </a:pPr>
              <a:r>
                <a:rPr lang="en-US" sz="1222">
                  <a:solidFill>
                    <a:srgbClr val="000000"/>
                  </a:solidFill>
                  <a:latin typeface="Belleza"/>
                </a:rPr>
                <a:t>33.3%</a:t>
              </a:r>
            </a:p>
          </p:txBody>
        </p:sp>
        <p:sp>
          <p:nvSpPr>
            <p:cNvPr id="12" name="TextBox 12"/>
            <p:cNvSpPr txBox="1"/>
            <p:nvPr/>
          </p:nvSpPr>
          <p:spPr>
            <a:xfrm>
              <a:off x="3121596" y="5374363"/>
              <a:ext cx="950611" cy="566145"/>
            </a:xfrm>
            <a:prstGeom prst="rect">
              <a:avLst/>
            </a:prstGeom>
          </p:spPr>
          <p:txBody>
            <a:bodyPr lIns="0" tIns="0" rIns="0" bIns="0" rtlCol="0" anchor="t">
              <a:spAutoFit/>
            </a:bodyPr>
            <a:lstStyle/>
            <a:p>
              <a:pPr algn="ctr">
                <a:lnSpc>
                  <a:spcPts val="1712"/>
                </a:lnSpc>
              </a:pPr>
              <a:r>
                <a:rPr lang="en-US" sz="1222">
                  <a:solidFill>
                    <a:srgbClr val="000000"/>
                  </a:solidFill>
                  <a:latin typeface="Belleza"/>
                </a:rPr>
                <a:t>Elemento 2</a:t>
              </a:r>
            </a:p>
            <a:p>
              <a:pPr algn="ctr">
                <a:lnSpc>
                  <a:spcPts val="1712"/>
                </a:lnSpc>
              </a:pPr>
              <a:r>
                <a:rPr lang="en-US" sz="1222">
                  <a:solidFill>
                    <a:srgbClr val="000000"/>
                  </a:solidFill>
                  <a:latin typeface="Belleza"/>
                </a:rPr>
                <a:t>33.3%</a:t>
              </a:r>
            </a:p>
          </p:txBody>
        </p:sp>
        <p:sp>
          <p:nvSpPr>
            <p:cNvPr id="13" name="TextBox 13"/>
            <p:cNvSpPr txBox="1"/>
            <p:nvPr/>
          </p:nvSpPr>
          <p:spPr>
            <a:xfrm>
              <a:off x="0" y="790853"/>
              <a:ext cx="950611" cy="566145"/>
            </a:xfrm>
            <a:prstGeom prst="rect">
              <a:avLst/>
            </a:prstGeom>
          </p:spPr>
          <p:txBody>
            <a:bodyPr lIns="0" tIns="0" rIns="0" bIns="0" rtlCol="0" anchor="t">
              <a:spAutoFit/>
            </a:bodyPr>
            <a:lstStyle/>
            <a:p>
              <a:pPr algn="ctr">
                <a:lnSpc>
                  <a:spcPts val="1712"/>
                </a:lnSpc>
              </a:pPr>
              <a:r>
                <a:rPr lang="en-US" sz="1222">
                  <a:solidFill>
                    <a:srgbClr val="000000"/>
                  </a:solidFill>
                  <a:latin typeface="Belleza"/>
                </a:rPr>
                <a:t>Elemento 3</a:t>
              </a:r>
            </a:p>
            <a:p>
              <a:pPr algn="ctr">
                <a:lnSpc>
                  <a:spcPts val="1712"/>
                </a:lnSpc>
              </a:pPr>
              <a:r>
                <a:rPr lang="en-US" sz="1222">
                  <a:solidFill>
                    <a:srgbClr val="000000"/>
                  </a:solidFill>
                  <a:latin typeface="Belleza"/>
                </a:rPr>
                <a:t>33.3%</a:t>
              </a:r>
            </a:p>
          </p:txBody>
        </p:sp>
        <p:grpSp>
          <p:nvGrpSpPr>
            <p:cNvPr id="14" name="Group 14"/>
            <p:cNvGrpSpPr>
              <a:grpSpLocks noChangeAspect="1"/>
            </p:cNvGrpSpPr>
            <p:nvPr/>
          </p:nvGrpSpPr>
          <p:grpSpPr>
            <a:xfrm>
              <a:off x="976089" y="0"/>
              <a:ext cx="5241625" cy="5241625"/>
              <a:chOff x="0" y="0"/>
              <a:chExt cx="2540000" cy="2540000"/>
            </a:xfrm>
          </p:grpSpPr>
          <p:sp>
            <p:nvSpPr>
              <p:cNvPr id="15" name="Freeform 15"/>
              <p:cNvSpPr/>
              <p:nvPr/>
            </p:nvSpPr>
            <p:spPr>
              <a:xfrm>
                <a:off x="1270000" y="0"/>
                <a:ext cx="1337786" cy="1959176"/>
              </a:xfrm>
              <a:custGeom>
                <a:avLst/>
                <a:gdLst/>
                <a:ahLst/>
                <a:cxnLst/>
                <a:rect l="l" t="t" r="r" b="b"/>
                <a:pathLst>
                  <a:path w="1337786" h="1959176">
                    <a:moveTo>
                      <a:pt x="0" y="0"/>
                    </a:moveTo>
                    <a:lnTo>
                      <a:pt x="0" y="0"/>
                    </a:lnTo>
                    <a:cubicBezTo>
                      <a:pt x="465090" y="0"/>
                      <a:pt x="892978" y="254225"/>
                      <a:pt x="1115382" y="662692"/>
                    </a:cubicBezTo>
                    <a:cubicBezTo>
                      <a:pt x="1337786" y="1071159"/>
                      <a:pt x="1319126" y="1568522"/>
                      <a:pt x="1066741" y="1959176"/>
                    </a:cubicBezTo>
                    <a:lnTo>
                      <a:pt x="533371" y="1614588"/>
                    </a:lnTo>
                    <a:cubicBezTo>
                      <a:pt x="659563" y="1419261"/>
                      <a:pt x="668893" y="1170579"/>
                      <a:pt x="557691" y="966346"/>
                    </a:cubicBezTo>
                    <a:cubicBezTo>
                      <a:pt x="446489" y="762113"/>
                      <a:pt x="232545" y="635000"/>
                      <a:pt x="0" y="635000"/>
                    </a:cubicBezTo>
                    <a:close/>
                  </a:path>
                </a:pathLst>
              </a:custGeom>
              <a:solidFill>
                <a:srgbClr val="CAB8D1"/>
              </a:solidFill>
            </p:spPr>
          </p:sp>
          <p:sp>
            <p:nvSpPr>
              <p:cNvPr id="16" name="Freeform 16"/>
              <p:cNvSpPr/>
              <p:nvPr/>
            </p:nvSpPr>
            <p:spPr>
              <a:xfrm>
                <a:off x="139785" y="1559618"/>
                <a:ext cx="2230067" cy="991611"/>
              </a:xfrm>
              <a:custGeom>
                <a:avLst/>
                <a:gdLst/>
                <a:ahLst/>
                <a:cxnLst/>
                <a:rect l="l" t="t" r="r" b="b"/>
                <a:pathLst>
                  <a:path w="2230067" h="991611">
                    <a:moveTo>
                      <a:pt x="2230067" y="345382"/>
                    </a:moveTo>
                    <a:cubicBezTo>
                      <a:pt x="1997522" y="748161"/>
                      <a:pt x="1563413" y="991611"/>
                      <a:pt x="1098468" y="979985"/>
                    </a:cubicBezTo>
                    <a:cubicBezTo>
                      <a:pt x="633524" y="968359"/>
                      <a:pt x="212124" y="703517"/>
                      <a:pt x="0" y="289619"/>
                    </a:cubicBezTo>
                    <a:lnTo>
                      <a:pt x="565108" y="0"/>
                    </a:lnTo>
                    <a:cubicBezTo>
                      <a:pt x="671170" y="206950"/>
                      <a:pt x="881869" y="339371"/>
                      <a:pt x="1114342" y="345184"/>
                    </a:cubicBezTo>
                    <a:cubicBezTo>
                      <a:pt x="1346814" y="350997"/>
                      <a:pt x="1563869" y="229272"/>
                      <a:pt x="1680141" y="27882"/>
                    </a:cubicBezTo>
                    <a:close/>
                  </a:path>
                </a:pathLst>
              </a:custGeom>
              <a:solidFill>
                <a:srgbClr val="9793AD"/>
              </a:solidFill>
            </p:spPr>
          </p:sp>
          <p:sp>
            <p:nvSpPr>
              <p:cNvPr id="17" name="Freeform 17"/>
              <p:cNvSpPr/>
              <p:nvPr/>
            </p:nvSpPr>
            <p:spPr>
              <a:xfrm>
                <a:off x="-56717" y="0"/>
                <a:ext cx="1326653" cy="1905000"/>
              </a:xfrm>
              <a:custGeom>
                <a:avLst/>
                <a:gdLst/>
                <a:ahLst/>
                <a:cxnLst/>
                <a:rect l="l" t="t" r="r" b="b"/>
                <a:pathLst>
                  <a:path w="1326653" h="1905000">
                    <a:moveTo>
                      <a:pt x="226865" y="1905000"/>
                    </a:moveTo>
                    <a:cubicBezTo>
                      <a:pt x="12" y="1512080"/>
                      <a:pt x="0" y="1027986"/>
                      <a:pt x="226833" y="635055"/>
                    </a:cubicBezTo>
                    <a:cubicBezTo>
                      <a:pt x="453666" y="242124"/>
                      <a:pt x="872885" y="45"/>
                      <a:pt x="1326590" y="0"/>
                    </a:cubicBezTo>
                    <a:lnTo>
                      <a:pt x="1326654" y="635000"/>
                    </a:lnTo>
                    <a:cubicBezTo>
                      <a:pt x="1099801" y="635023"/>
                      <a:pt x="890191" y="756062"/>
                      <a:pt x="776775" y="952528"/>
                    </a:cubicBezTo>
                    <a:cubicBezTo>
                      <a:pt x="663359" y="1148993"/>
                      <a:pt x="663365" y="1391040"/>
                      <a:pt x="776791" y="1587500"/>
                    </a:cubicBezTo>
                    <a:close/>
                  </a:path>
                </a:pathLst>
              </a:custGeom>
              <a:solidFill>
                <a:srgbClr val="657087"/>
              </a:solidFill>
            </p:spPr>
          </p:sp>
          <p:sp>
            <p:nvSpPr>
              <p:cNvPr id="18" name="Freeform 18"/>
              <p:cNvSpPr/>
              <p:nvPr/>
            </p:nvSpPr>
            <p:spPr>
              <a:xfrm>
                <a:off x="1270000" y="0"/>
                <a:ext cx="127" cy="635000"/>
              </a:xfrm>
              <a:custGeom>
                <a:avLst/>
                <a:gdLst/>
                <a:ahLst/>
                <a:cxnLst/>
                <a:rect l="l" t="t" r="r" b="b"/>
                <a:pathLst>
                  <a:path w="127" h="635000">
                    <a:moveTo>
                      <a:pt x="0" y="0"/>
                    </a:moveTo>
                    <a:cubicBezTo>
                      <a:pt x="42" y="0"/>
                      <a:pt x="85" y="0"/>
                      <a:pt x="127" y="0"/>
                    </a:cubicBezTo>
                    <a:lnTo>
                      <a:pt x="63" y="635000"/>
                    </a:lnTo>
                    <a:cubicBezTo>
                      <a:pt x="42" y="635000"/>
                      <a:pt x="21" y="635000"/>
                      <a:pt x="0" y="635000"/>
                    </a:cubicBezTo>
                    <a:close/>
                  </a:path>
                </a:pathLst>
              </a:custGeom>
              <a:solidFill>
                <a:srgbClr val="374E60"/>
              </a:solidFill>
            </p:spPr>
          </p:sp>
        </p:grpSp>
      </p:grpSp>
      <p:sp>
        <p:nvSpPr>
          <p:cNvPr id="19" name="Freeform 19"/>
          <p:cNvSpPr/>
          <p:nvPr/>
        </p:nvSpPr>
        <p:spPr>
          <a:xfrm>
            <a:off x="5949918" y="5341870"/>
            <a:ext cx="2152320" cy="2070141"/>
          </a:xfrm>
          <a:custGeom>
            <a:avLst/>
            <a:gdLst/>
            <a:ahLst/>
            <a:cxnLst/>
            <a:rect l="l" t="t" r="r" b="b"/>
            <a:pathLst>
              <a:path w="2152320" h="2070141">
                <a:moveTo>
                  <a:pt x="0" y="0"/>
                </a:moveTo>
                <a:lnTo>
                  <a:pt x="2152320" y="0"/>
                </a:lnTo>
                <a:lnTo>
                  <a:pt x="2152320" y="2070141"/>
                </a:lnTo>
                <a:lnTo>
                  <a:pt x="0" y="207014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0" name="Freeform 20"/>
          <p:cNvSpPr/>
          <p:nvPr/>
        </p:nvSpPr>
        <p:spPr>
          <a:xfrm rot="2960650">
            <a:off x="9464433" y="7705255"/>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1" name="Freeform 21"/>
          <p:cNvSpPr/>
          <p:nvPr/>
        </p:nvSpPr>
        <p:spPr>
          <a:xfrm rot="-1129917">
            <a:off x="16428892" y="6055980"/>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22" name="Freeform 22"/>
          <p:cNvSpPr/>
          <p:nvPr/>
        </p:nvSpPr>
        <p:spPr>
          <a:xfrm>
            <a:off x="11128949" y="4443876"/>
            <a:ext cx="1060507" cy="1066526"/>
          </a:xfrm>
          <a:custGeom>
            <a:avLst/>
            <a:gdLst/>
            <a:ahLst/>
            <a:cxnLst/>
            <a:rect l="l" t="t" r="r" b="b"/>
            <a:pathLst>
              <a:path w="1060507" h="1066526">
                <a:moveTo>
                  <a:pt x="0" y="0"/>
                </a:moveTo>
                <a:lnTo>
                  <a:pt x="1060508" y="0"/>
                </a:lnTo>
                <a:lnTo>
                  <a:pt x="1060508" y="1066526"/>
                </a:lnTo>
                <a:lnTo>
                  <a:pt x="0" y="106652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3" name="Freeform 23"/>
          <p:cNvSpPr/>
          <p:nvPr/>
        </p:nvSpPr>
        <p:spPr>
          <a:xfrm>
            <a:off x="11153386" y="5844861"/>
            <a:ext cx="1060507" cy="1066526"/>
          </a:xfrm>
          <a:custGeom>
            <a:avLst/>
            <a:gdLst/>
            <a:ahLst/>
            <a:cxnLst/>
            <a:rect l="l" t="t" r="r" b="b"/>
            <a:pathLst>
              <a:path w="1060507" h="1066526">
                <a:moveTo>
                  <a:pt x="0" y="0"/>
                </a:moveTo>
                <a:lnTo>
                  <a:pt x="1060507" y="0"/>
                </a:lnTo>
                <a:lnTo>
                  <a:pt x="1060507" y="1066526"/>
                </a:lnTo>
                <a:lnTo>
                  <a:pt x="0" y="1066526"/>
                </a:lnTo>
                <a:lnTo>
                  <a:pt x="0" y="0"/>
                </a:lnTo>
                <a:close/>
              </a:path>
            </a:pathLst>
          </a:custGeom>
          <a:blipFill>
            <a:blip r:embed="rId16">
              <a:alphaModFix amt="80000"/>
              <a:extLst>
                <a:ext uri="{96DAC541-7B7A-43D3-8B79-37D633B846F1}">
                  <asvg:svgBlip xmlns:asvg="http://schemas.microsoft.com/office/drawing/2016/SVG/main" xmlns="" r:embed="rId17"/>
                </a:ext>
              </a:extLst>
            </a:blip>
            <a:stretch>
              <a:fillRect/>
            </a:stretch>
          </a:blipFill>
        </p:spPr>
      </p:sp>
      <p:sp>
        <p:nvSpPr>
          <p:cNvPr id="24" name="Freeform 24"/>
          <p:cNvSpPr/>
          <p:nvPr/>
        </p:nvSpPr>
        <p:spPr>
          <a:xfrm>
            <a:off x="11153386" y="7250055"/>
            <a:ext cx="1060507" cy="1066526"/>
          </a:xfrm>
          <a:custGeom>
            <a:avLst/>
            <a:gdLst/>
            <a:ahLst/>
            <a:cxnLst/>
            <a:rect l="l" t="t" r="r" b="b"/>
            <a:pathLst>
              <a:path w="1060507" h="1066526">
                <a:moveTo>
                  <a:pt x="0" y="0"/>
                </a:moveTo>
                <a:lnTo>
                  <a:pt x="1060507" y="0"/>
                </a:lnTo>
                <a:lnTo>
                  <a:pt x="1060507" y="1066526"/>
                </a:lnTo>
                <a:lnTo>
                  <a:pt x="0" y="106652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5" name="TextBox 25"/>
          <p:cNvSpPr txBox="1"/>
          <p:nvPr/>
        </p:nvSpPr>
        <p:spPr>
          <a:xfrm>
            <a:off x="12881229" y="5955415"/>
            <a:ext cx="2637806" cy="797792"/>
          </a:xfrm>
          <a:prstGeom prst="rect">
            <a:avLst/>
          </a:prstGeom>
        </p:spPr>
        <p:txBody>
          <a:bodyPr lIns="0" tIns="0" rIns="0" bIns="0" rtlCol="0" anchor="t">
            <a:spAutoFit/>
          </a:bodyPr>
          <a:lstStyle/>
          <a:p>
            <a:pPr algn="ctr">
              <a:lnSpc>
                <a:spcPts val="3211"/>
              </a:lnSpc>
            </a:pPr>
            <a:r>
              <a:rPr lang="en-US" sz="2293">
                <a:solidFill>
                  <a:srgbClr val="323232"/>
                </a:solidFill>
                <a:latin typeface="Belleza Bold"/>
              </a:rPr>
              <a:t>Coloca aquí una breve descripción del tema</a:t>
            </a:r>
          </a:p>
        </p:txBody>
      </p:sp>
      <p:sp>
        <p:nvSpPr>
          <p:cNvPr id="26" name="TextBox 26"/>
          <p:cNvSpPr txBox="1"/>
          <p:nvPr/>
        </p:nvSpPr>
        <p:spPr>
          <a:xfrm>
            <a:off x="12881229" y="7360609"/>
            <a:ext cx="2637806" cy="797792"/>
          </a:xfrm>
          <a:prstGeom prst="rect">
            <a:avLst/>
          </a:prstGeom>
        </p:spPr>
        <p:txBody>
          <a:bodyPr lIns="0" tIns="0" rIns="0" bIns="0" rtlCol="0" anchor="t">
            <a:spAutoFit/>
          </a:bodyPr>
          <a:lstStyle/>
          <a:p>
            <a:pPr algn="ctr">
              <a:lnSpc>
                <a:spcPts val="3211"/>
              </a:lnSpc>
            </a:pPr>
            <a:r>
              <a:rPr lang="en-US" sz="2293">
                <a:solidFill>
                  <a:srgbClr val="323232"/>
                </a:solidFill>
                <a:latin typeface="Belleza Bold"/>
              </a:rPr>
              <a:t>Coloca aquí una breve descripción del tema</a:t>
            </a:r>
          </a:p>
        </p:txBody>
      </p:sp>
      <p:sp>
        <p:nvSpPr>
          <p:cNvPr id="27" name="Freeform 27"/>
          <p:cNvSpPr/>
          <p:nvPr/>
        </p:nvSpPr>
        <p:spPr>
          <a:xfrm rot="-1801064">
            <a:off x="11689859" y="4760269"/>
            <a:ext cx="486320" cy="734824"/>
          </a:xfrm>
          <a:custGeom>
            <a:avLst/>
            <a:gdLst/>
            <a:ahLst/>
            <a:cxnLst/>
            <a:rect l="l" t="t" r="r" b="b"/>
            <a:pathLst>
              <a:path w="486320" h="734824">
                <a:moveTo>
                  <a:pt x="0" y="0"/>
                </a:moveTo>
                <a:lnTo>
                  <a:pt x="486320" y="0"/>
                </a:lnTo>
                <a:lnTo>
                  <a:pt x="486320" y="734824"/>
                </a:lnTo>
                <a:lnTo>
                  <a:pt x="0" y="734824"/>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28" name="Freeform 28"/>
          <p:cNvSpPr/>
          <p:nvPr/>
        </p:nvSpPr>
        <p:spPr>
          <a:xfrm rot="1633374" flipH="1">
            <a:off x="11305559" y="6260916"/>
            <a:ext cx="486320" cy="734824"/>
          </a:xfrm>
          <a:custGeom>
            <a:avLst/>
            <a:gdLst/>
            <a:ahLst/>
            <a:cxnLst/>
            <a:rect l="l" t="t" r="r" b="b"/>
            <a:pathLst>
              <a:path w="486320" h="734824">
                <a:moveTo>
                  <a:pt x="486320" y="0"/>
                </a:moveTo>
                <a:lnTo>
                  <a:pt x="0" y="0"/>
                </a:lnTo>
                <a:lnTo>
                  <a:pt x="0" y="734825"/>
                </a:lnTo>
                <a:lnTo>
                  <a:pt x="486320" y="734825"/>
                </a:lnTo>
                <a:lnTo>
                  <a:pt x="48632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29" name="Freeform 29"/>
          <p:cNvSpPr/>
          <p:nvPr/>
        </p:nvSpPr>
        <p:spPr>
          <a:xfrm rot="-1801064">
            <a:off x="11834829" y="7588882"/>
            <a:ext cx="486320" cy="734824"/>
          </a:xfrm>
          <a:custGeom>
            <a:avLst/>
            <a:gdLst/>
            <a:ahLst/>
            <a:cxnLst/>
            <a:rect l="l" t="t" r="r" b="b"/>
            <a:pathLst>
              <a:path w="486320" h="734824">
                <a:moveTo>
                  <a:pt x="0" y="0"/>
                </a:moveTo>
                <a:lnTo>
                  <a:pt x="486320" y="0"/>
                </a:lnTo>
                <a:lnTo>
                  <a:pt x="486320" y="734824"/>
                </a:lnTo>
                <a:lnTo>
                  <a:pt x="0" y="734824"/>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30" name="Freeform 30"/>
          <p:cNvSpPr/>
          <p:nvPr/>
        </p:nvSpPr>
        <p:spPr>
          <a:xfrm rot="2960650">
            <a:off x="3797480" y="7344968"/>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31" name="Freeform 31"/>
          <p:cNvSpPr/>
          <p:nvPr/>
        </p:nvSpPr>
        <p:spPr>
          <a:xfrm rot="-1129917">
            <a:off x="13940811" y="2596993"/>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rot="2960650">
            <a:off x="2586513" y="4876641"/>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3663303" y="2049867"/>
            <a:ext cx="7106377" cy="1655786"/>
          </a:xfrm>
          <a:custGeom>
            <a:avLst/>
            <a:gdLst/>
            <a:ahLst/>
            <a:cxnLst/>
            <a:rect l="l" t="t" r="r" b="b"/>
            <a:pathLst>
              <a:path w="7106377" h="1655786">
                <a:moveTo>
                  <a:pt x="0" y="0"/>
                </a:moveTo>
                <a:lnTo>
                  <a:pt x="7106377" y="0"/>
                </a:lnTo>
                <a:lnTo>
                  <a:pt x="7106377" y="1655786"/>
                </a:lnTo>
                <a:lnTo>
                  <a:pt x="0" y="1655786"/>
                </a:lnTo>
                <a:lnTo>
                  <a:pt x="0" y="0"/>
                </a:lnTo>
                <a:close/>
              </a:path>
            </a:pathLst>
          </a:custGeom>
          <a:blipFill>
            <a:blip r:embed="rId6">
              <a:alphaModFix amt="80000"/>
              <a:extLst>
                <a:ext uri="{96DAC541-7B7A-43D3-8B79-37D633B846F1}">
                  <asvg:svgBlip xmlns:asvg="http://schemas.microsoft.com/office/drawing/2016/SVG/main" xmlns="" r:embed="rId7"/>
                </a:ext>
              </a:extLst>
            </a:blip>
            <a:stretch>
              <a:fillRect/>
            </a:stretch>
          </a:blipFill>
        </p:spPr>
      </p:sp>
      <p:sp>
        <p:nvSpPr>
          <p:cNvPr id="6" name="TextBox 6"/>
          <p:cNvSpPr txBox="1"/>
          <p:nvPr/>
        </p:nvSpPr>
        <p:spPr>
          <a:xfrm>
            <a:off x="3957921" y="2559741"/>
            <a:ext cx="6676275" cy="609600"/>
          </a:xfrm>
          <a:prstGeom prst="rect">
            <a:avLst/>
          </a:prstGeom>
        </p:spPr>
        <p:txBody>
          <a:bodyPr lIns="0" tIns="0" rIns="0" bIns="0" rtlCol="0" anchor="t">
            <a:spAutoFit/>
          </a:bodyPr>
          <a:lstStyle/>
          <a:p>
            <a:pPr algn="ctr">
              <a:lnSpc>
                <a:spcPts val="4800"/>
              </a:lnSpc>
            </a:pPr>
            <a:r>
              <a:rPr lang="en-US" sz="4000">
                <a:solidFill>
                  <a:srgbClr val="323232"/>
                </a:solidFill>
                <a:latin typeface="Atma Bold"/>
              </a:rPr>
              <a:t>Escribe un título aquí</a:t>
            </a:r>
          </a:p>
        </p:txBody>
      </p:sp>
      <p:sp>
        <p:nvSpPr>
          <p:cNvPr id="7" name="Freeform 7"/>
          <p:cNvSpPr/>
          <p:nvPr/>
        </p:nvSpPr>
        <p:spPr>
          <a:xfrm>
            <a:off x="2741682" y="2049867"/>
            <a:ext cx="1674519" cy="1684022"/>
          </a:xfrm>
          <a:custGeom>
            <a:avLst/>
            <a:gdLst/>
            <a:ahLst/>
            <a:cxnLst/>
            <a:rect l="l" t="t" r="r" b="b"/>
            <a:pathLst>
              <a:path w="1674519" h="1684022">
                <a:moveTo>
                  <a:pt x="0" y="0"/>
                </a:moveTo>
                <a:lnTo>
                  <a:pt x="1674519" y="0"/>
                </a:lnTo>
                <a:lnTo>
                  <a:pt x="1674519" y="1684022"/>
                </a:lnTo>
                <a:lnTo>
                  <a:pt x="0" y="16840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3578941" y="4499149"/>
            <a:ext cx="4125350" cy="4272961"/>
          </a:xfrm>
          <a:custGeom>
            <a:avLst/>
            <a:gdLst/>
            <a:ahLst/>
            <a:cxnLst/>
            <a:rect l="l" t="t" r="r" b="b"/>
            <a:pathLst>
              <a:path w="4125350" h="4272961">
                <a:moveTo>
                  <a:pt x="0" y="0"/>
                </a:moveTo>
                <a:lnTo>
                  <a:pt x="4125350" y="0"/>
                </a:lnTo>
                <a:lnTo>
                  <a:pt x="4125350" y="4272961"/>
                </a:lnTo>
                <a:lnTo>
                  <a:pt x="0" y="4272961"/>
                </a:lnTo>
                <a:lnTo>
                  <a:pt x="0" y="0"/>
                </a:lnTo>
                <a:close/>
              </a:path>
            </a:pathLst>
          </a:custGeom>
          <a:blipFill>
            <a:blip r:embed="rId10">
              <a:alphaModFix amt="8000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4385775" y="4316244"/>
            <a:ext cx="2551246" cy="594440"/>
          </a:xfrm>
          <a:custGeom>
            <a:avLst/>
            <a:gdLst/>
            <a:ahLst/>
            <a:cxnLst/>
            <a:rect l="l" t="t" r="r" b="b"/>
            <a:pathLst>
              <a:path w="2551246" h="594440">
                <a:moveTo>
                  <a:pt x="0" y="0"/>
                </a:moveTo>
                <a:lnTo>
                  <a:pt x="2551247" y="0"/>
                </a:lnTo>
                <a:lnTo>
                  <a:pt x="2551247" y="594441"/>
                </a:lnTo>
                <a:lnTo>
                  <a:pt x="0" y="594441"/>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0" name="TextBox 10"/>
          <p:cNvSpPr txBox="1"/>
          <p:nvPr/>
        </p:nvSpPr>
        <p:spPr>
          <a:xfrm>
            <a:off x="2741682" y="2405012"/>
            <a:ext cx="1786092" cy="964206"/>
          </a:xfrm>
          <a:prstGeom prst="rect">
            <a:avLst/>
          </a:prstGeom>
        </p:spPr>
        <p:txBody>
          <a:bodyPr lIns="0" tIns="0" rIns="0" bIns="0" rtlCol="0" anchor="t">
            <a:spAutoFit/>
          </a:bodyPr>
          <a:lstStyle/>
          <a:p>
            <a:pPr algn="ctr">
              <a:lnSpc>
                <a:spcPts val="7517"/>
              </a:lnSpc>
            </a:pPr>
            <a:r>
              <a:rPr lang="en-US" sz="6264">
                <a:solidFill>
                  <a:srgbClr val="323232"/>
                </a:solidFill>
                <a:latin typeface="Atma Bold"/>
              </a:rPr>
              <a:t>4.</a:t>
            </a:r>
          </a:p>
        </p:txBody>
      </p:sp>
      <p:sp>
        <p:nvSpPr>
          <p:cNvPr id="11" name="TextBox 11"/>
          <p:cNvSpPr txBox="1"/>
          <p:nvPr/>
        </p:nvSpPr>
        <p:spPr>
          <a:xfrm>
            <a:off x="4525754" y="4499149"/>
            <a:ext cx="2411268" cy="316516"/>
          </a:xfrm>
          <a:prstGeom prst="rect">
            <a:avLst/>
          </a:prstGeom>
        </p:spPr>
        <p:txBody>
          <a:bodyPr lIns="0" tIns="0" rIns="0" bIns="0" rtlCol="0" anchor="t">
            <a:spAutoFit/>
          </a:bodyPr>
          <a:lstStyle/>
          <a:p>
            <a:pPr algn="ctr">
              <a:lnSpc>
                <a:spcPts val="2492"/>
              </a:lnSpc>
            </a:pPr>
            <a:r>
              <a:rPr lang="en-US" sz="2076">
                <a:solidFill>
                  <a:srgbClr val="323232"/>
                </a:solidFill>
                <a:latin typeface="Atma Bold"/>
              </a:rPr>
              <a:t>Título aquí</a:t>
            </a:r>
          </a:p>
        </p:txBody>
      </p:sp>
      <p:sp>
        <p:nvSpPr>
          <p:cNvPr id="12" name="TextBox 12"/>
          <p:cNvSpPr txBox="1"/>
          <p:nvPr/>
        </p:nvSpPr>
        <p:spPr>
          <a:xfrm>
            <a:off x="4082122" y="5091433"/>
            <a:ext cx="3118988" cy="3288613"/>
          </a:xfrm>
          <a:prstGeom prst="rect">
            <a:avLst/>
          </a:prstGeom>
        </p:spPr>
        <p:txBody>
          <a:bodyPr lIns="0" tIns="0" rIns="0" bIns="0" rtlCol="0" anchor="t">
            <a:spAutoFit/>
          </a:bodyPr>
          <a:lstStyle/>
          <a:p>
            <a:pPr algn="ctr">
              <a:lnSpc>
                <a:spcPts val="2907"/>
              </a:lnSpc>
            </a:pPr>
            <a:r>
              <a:rPr lang="en-US" sz="2076">
                <a:solidFill>
                  <a:srgbClr val="323232"/>
                </a:solidFill>
                <a:latin typeface="Belleza Bold"/>
              </a:rPr>
              <a:t>Lorem ipsum dolor sit amet, consectetur adipiscing elit, sed do eiusmod tempor incididunt ut labore et dolore magna aliqua. Ut enim ad minim veniam, quis nostrud exercitation ullamco laboris nisi ut aliquip ex ea commodo consequat.</a:t>
            </a:r>
          </a:p>
        </p:txBody>
      </p:sp>
      <p:sp>
        <p:nvSpPr>
          <p:cNvPr id="13" name="Freeform 13"/>
          <p:cNvSpPr/>
          <p:nvPr/>
        </p:nvSpPr>
        <p:spPr>
          <a:xfrm flipV="1">
            <a:off x="8460617" y="4499149"/>
            <a:ext cx="4125350" cy="4272961"/>
          </a:xfrm>
          <a:custGeom>
            <a:avLst/>
            <a:gdLst/>
            <a:ahLst/>
            <a:cxnLst/>
            <a:rect l="l" t="t" r="r" b="b"/>
            <a:pathLst>
              <a:path w="4125350" h="4272961">
                <a:moveTo>
                  <a:pt x="0" y="4272961"/>
                </a:moveTo>
                <a:lnTo>
                  <a:pt x="4125349" y="4272961"/>
                </a:lnTo>
                <a:lnTo>
                  <a:pt x="4125349" y="0"/>
                </a:lnTo>
                <a:lnTo>
                  <a:pt x="0" y="0"/>
                </a:lnTo>
                <a:lnTo>
                  <a:pt x="0" y="4272961"/>
                </a:lnTo>
                <a:close/>
              </a:path>
            </a:pathLst>
          </a:custGeom>
          <a:blipFill>
            <a:blip r:embed="rId14">
              <a:alphaModFix amt="80000"/>
              <a:extLst>
                <a:ext uri="{96DAC541-7B7A-43D3-8B79-37D633B846F1}">
                  <asvg:svgBlip xmlns:asvg="http://schemas.microsoft.com/office/drawing/2016/SVG/main" xmlns="" r:embed="rId15"/>
                </a:ext>
              </a:extLst>
            </a:blip>
            <a:stretch>
              <a:fillRect/>
            </a:stretch>
          </a:blipFill>
        </p:spPr>
      </p:sp>
      <p:sp>
        <p:nvSpPr>
          <p:cNvPr id="14" name="Freeform 14"/>
          <p:cNvSpPr/>
          <p:nvPr/>
        </p:nvSpPr>
        <p:spPr>
          <a:xfrm>
            <a:off x="9267450" y="4316244"/>
            <a:ext cx="2551246" cy="594440"/>
          </a:xfrm>
          <a:custGeom>
            <a:avLst/>
            <a:gdLst/>
            <a:ahLst/>
            <a:cxnLst/>
            <a:rect l="l" t="t" r="r" b="b"/>
            <a:pathLst>
              <a:path w="2551246" h="594440">
                <a:moveTo>
                  <a:pt x="0" y="0"/>
                </a:moveTo>
                <a:lnTo>
                  <a:pt x="2551247" y="0"/>
                </a:lnTo>
                <a:lnTo>
                  <a:pt x="2551247" y="594441"/>
                </a:lnTo>
                <a:lnTo>
                  <a:pt x="0" y="594441"/>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5" name="TextBox 15"/>
          <p:cNvSpPr txBox="1"/>
          <p:nvPr/>
        </p:nvSpPr>
        <p:spPr>
          <a:xfrm>
            <a:off x="9407429" y="4499149"/>
            <a:ext cx="2411268" cy="316516"/>
          </a:xfrm>
          <a:prstGeom prst="rect">
            <a:avLst/>
          </a:prstGeom>
        </p:spPr>
        <p:txBody>
          <a:bodyPr lIns="0" tIns="0" rIns="0" bIns="0" rtlCol="0" anchor="t">
            <a:spAutoFit/>
          </a:bodyPr>
          <a:lstStyle/>
          <a:p>
            <a:pPr algn="ctr">
              <a:lnSpc>
                <a:spcPts val="2492"/>
              </a:lnSpc>
            </a:pPr>
            <a:r>
              <a:rPr lang="en-US" sz="2076">
                <a:solidFill>
                  <a:srgbClr val="323232"/>
                </a:solidFill>
                <a:latin typeface="Atma Bold"/>
              </a:rPr>
              <a:t>Título aquí</a:t>
            </a:r>
          </a:p>
        </p:txBody>
      </p:sp>
      <p:sp>
        <p:nvSpPr>
          <p:cNvPr id="16" name="TextBox 16"/>
          <p:cNvSpPr txBox="1"/>
          <p:nvPr/>
        </p:nvSpPr>
        <p:spPr>
          <a:xfrm>
            <a:off x="8963797" y="5091433"/>
            <a:ext cx="3118988" cy="3288613"/>
          </a:xfrm>
          <a:prstGeom prst="rect">
            <a:avLst/>
          </a:prstGeom>
        </p:spPr>
        <p:txBody>
          <a:bodyPr lIns="0" tIns="0" rIns="0" bIns="0" rtlCol="0" anchor="t">
            <a:spAutoFit/>
          </a:bodyPr>
          <a:lstStyle/>
          <a:p>
            <a:pPr algn="ctr">
              <a:lnSpc>
                <a:spcPts val="2907"/>
              </a:lnSpc>
            </a:pPr>
            <a:r>
              <a:rPr lang="en-US" sz="2076">
                <a:solidFill>
                  <a:srgbClr val="323232"/>
                </a:solidFill>
                <a:latin typeface="Belleza Bold"/>
              </a:rPr>
              <a:t>Lorem ipsum dolor sit amet, consectetur adipiscing elit, sed do eiusmod tempor incididunt ut labore et dolore magna aliqua. Ut enim ad minim veniam, quis nostrud exercitation ullamco laboris nisi ut aliquip ex ea commodo consequat.</a:t>
            </a:r>
          </a:p>
        </p:txBody>
      </p:sp>
      <p:sp>
        <p:nvSpPr>
          <p:cNvPr id="17" name="Freeform 17"/>
          <p:cNvSpPr/>
          <p:nvPr/>
        </p:nvSpPr>
        <p:spPr>
          <a:xfrm rot="-1419330">
            <a:off x="13137580" y="4048264"/>
            <a:ext cx="4566783" cy="5644338"/>
          </a:xfrm>
          <a:custGeom>
            <a:avLst/>
            <a:gdLst/>
            <a:ahLst/>
            <a:cxnLst/>
            <a:rect l="l" t="t" r="r" b="b"/>
            <a:pathLst>
              <a:path w="4566783" h="5644338">
                <a:moveTo>
                  <a:pt x="0" y="0"/>
                </a:moveTo>
                <a:lnTo>
                  <a:pt x="4566783" y="0"/>
                </a:lnTo>
                <a:lnTo>
                  <a:pt x="4566783" y="5644338"/>
                </a:lnTo>
                <a:lnTo>
                  <a:pt x="0" y="5644338"/>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8" name="Freeform 18"/>
          <p:cNvSpPr/>
          <p:nvPr/>
        </p:nvSpPr>
        <p:spPr>
          <a:xfrm rot="-1129917">
            <a:off x="15488124" y="2292193"/>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19" name="Freeform 19"/>
          <p:cNvSpPr/>
          <p:nvPr/>
        </p:nvSpPr>
        <p:spPr>
          <a:xfrm rot="2960650">
            <a:off x="11673698" y="1514662"/>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0" name="Freeform 20"/>
          <p:cNvSpPr/>
          <p:nvPr/>
        </p:nvSpPr>
        <p:spPr>
          <a:xfrm rot="2960650">
            <a:off x="12888883" y="3887823"/>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rot="2960650">
            <a:off x="2586513" y="4876641"/>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3663303" y="2049867"/>
            <a:ext cx="7106377" cy="1655786"/>
          </a:xfrm>
          <a:custGeom>
            <a:avLst/>
            <a:gdLst/>
            <a:ahLst/>
            <a:cxnLst/>
            <a:rect l="l" t="t" r="r" b="b"/>
            <a:pathLst>
              <a:path w="7106377" h="1655786">
                <a:moveTo>
                  <a:pt x="0" y="0"/>
                </a:moveTo>
                <a:lnTo>
                  <a:pt x="7106377" y="0"/>
                </a:lnTo>
                <a:lnTo>
                  <a:pt x="7106377" y="1655786"/>
                </a:lnTo>
                <a:lnTo>
                  <a:pt x="0" y="1655786"/>
                </a:lnTo>
                <a:lnTo>
                  <a:pt x="0" y="0"/>
                </a:lnTo>
                <a:close/>
              </a:path>
            </a:pathLst>
          </a:custGeom>
          <a:blipFill>
            <a:blip r:embed="rId6">
              <a:alphaModFix amt="80000"/>
              <a:extLst>
                <a:ext uri="{96DAC541-7B7A-43D3-8B79-37D633B846F1}">
                  <asvg:svgBlip xmlns:asvg="http://schemas.microsoft.com/office/drawing/2016/SVG/main" xmlns="" r:embed="rId7"/>
                </a:ext>
              </a:extLst>
            </a:blip>
            <a:stretch>
              <a:fillRect/>
            </a:stretch>
          </a:blipFill>
        </p:spPr>
      </p:sp>
      <p:sp>
        <p:nvSpPr>
          <p:cNvPr id="6" name="TextBox 6"/>
          <p:cNvSpPr txBox="1"/>
          <p:nvPr/>
        </p:nvSpPr>
        <p:spPr>
          <a:xfrm>
            <a:off x="3957921" y="2559741"/>
            <a:ext cx="6676275" cy="609600"/>
          </a:xfrm>
          <a:prstGeom prst="rect">
            <a:avLst/>
          </a:prstGeom>
        </p:spPr>
        <p:txBody>
          <a:bodyPr lIns="0" tIns="0" rIns="0" bIns="0" rtlCol="0" anchor="t">
            <a:spAutoFit/>
          </a:bodyPr>
          <a:lstStyle/>
          <a:p>
            <a:pPr algn="ctr">
              <a:lnSpc>
                <a:spcPts val="4800"/>
              </a:lnSpc>
            </a:pPr>
            <a:r>
              <a:rPr lang="en-US" sz="4000">
                <a:solidFill>
                  <a:srgbClr val="323232"/>
                </a:solidFill>
                <a:latin typeface="Atma Bold"/>
              </a:rPr>
              <a:t>Escribe un título aquí</a:t>
            </a:r>
          </a:p>
        </p:txBody>
      </p:sp>
      <p:sp>
        <p:nvSpPr>
          <p:cNvPr id="7" name="Freeform 7"/>
          <p:cNvSpPr/>
          <p:nvPr/>
        </p:nvSpPr>
        <p:spPr>
          <a:xfrm>
            <a:off x="2741682" y="2049867"/>
            <a:ext cx="1674519" cy="1684022"/>
          </a:xfrm>
          <a:custGeom>
            <a:avLst/>
            <a:gdLst/>
            <a:ahLst/>
            <a:cxnLst/>
            <a:rect l="l" t="t" r="r" b="b"/>
            <a:pathLst>
              <a:path w="1674519" h="1684022">
                <a:moveTo>
                  <a:pt x="0" y="0"/>
                </a:moveTo>
                <a:lnTo>
                  <a:pt x="1674519" y="0"/>
                </a:lnTo>
                <a:lnTo>
                  <a:pt x="1674519" y="1684022"/>
                </a:lnTo>
                <a:lnTo>
                  <a:pt x="0" y="168402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TextBox 8"/>
          <p:cNvSpPr txBox="1"/>
          <p:nvPr/>
        </p:nvSpPr>
        <p:spPr>
          <a:xfrm>
            <a:off x="2741682" y="2405012"/>
            <a:ext cx="1786092" cy="964206"/>
          </a:xfrm>
          <a:prstGeom prst="rect">
            <a:avLst/>
          </a:prstGeom>
        </p:spPr>
        <p:txBody>
          <a:bodyPr lIns="0" tIns="0" rIns="0" bIns="0" rtlCol="0" anchor="t">
            <a:spAutoFit/>
          </a:bodyPr>
          <a:lstStyle/>
          <a:p>
            <a:pPr algn="ctr">
              <a:lnSpc>
                <a:spcPts val="7517"/>
              </a:lnSpc>
            </a:pPr>
            <a:r>
              <a:rPr lang="en-US" sz="6264">
                <a:solidFill>
                  <a:srgbClr val="323232"/>
                </a:solidFill>
                <a:latin typeface="Atma Bold"/>
              </a:rPr>
              <a:t>5.</a:t>
            </a:r>
          </a:p>
        </p:txBody>
      </p:sp>
      <p:sp>
        <p:nvSpPr>
          <p:cNvPr id="9" name="TextBox 9"/>
          <p:cNvSpPr txBox="1"/>
          <p:nvPr/>
        </p:nvSpPr>
        <p:spPr>
          <a:xfrm>
            <a:off x="4870481" y="7803894"/>
            <a:ext cx="2637806" cy="701675"/>
          </a:xfrm>
          <a:prstGeom prst="rect">
            <a:avLst/>
          </a:prstGeom>
        </p:spPr>
        <p:txBody>
          <a:bodyPr lIns="0" tIns="0" rIns="0" bIns="0" rtlCol="0" anchor="t">
            <a:spAutoFit/>
          </a:bodyPr>
          <a:lstStyle/>
          <a:p>
            <a:pPr algn="ctr">
              <a:lnSpc>
                <a:spcPts val="2799"/>
              </a:lnSpc>
            </a:pPr>
            <a:r>
              <a:rPr lang="en-US" sz="1999">
                <a:solidFill>
                  <a:srgbClr val="323232"/>
                </a:solidFill>
                <a:latin typeface="Belleza Bold"/>
              </a:rPr>
              <a:t>Coloca aquí una breve descripción del tema</a:t>
            </a:r>
          </a:p>
        </p:txBody>
      </p:sp>
      <p:sp>
        <p:nvSpPr>
          <p:cNvPr id="10" name="Freeform 10"/>
          <p:cNvSpPr/>
          <p:nvPr/>
        </p:nvSpPr>
        <p:spPr>
          <a:xfrm rot="-1129917">
            <a:off x="16428892" y="6055980"/>
            <a:ext cx="518643" cy="502079"/>
          </a:xfrm>
          <a:custGeom>
            <a:avLst/>
            <a:gdLst/>
            <a:ahLst/>
            <a:cxnLst/>
            <a:rect l="l" t="t" r="r" b="b"/>
            <a:pathLst>
              <a:path w="518643" h="502079">
                <a:moveTo>
                  <a:pt x="0" y="0"/>
                </a:moveTo>
                <a:lnTo>
                  <a:pt x="518642" y="0"/>
                </a:lnTo>
                <a:lnTo>
                  <a:pt x="518642" y="502080"/>
                </a:lnTo>
                <a:lnTo>
                  <a:pt x="0" y="50208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1" name="Freeform 11"/>
          <p:cNvSpPr/>
          <p:nvPr/>
        </p:nvSpPr>
        <p:spPr>
          <a:xfrm flipV="1">
            <a:off x="9079239" y="4246253"/>
            <a:ext cx="2143850" cy="2156017"/>
          </a:xfrm>
          <a:custGeom>
            <a:avLst/>
            <a:gdLst/>
            <a:ahLst/>
            <a:cxnLst/>
            <a:rect l="l" t="t" r="r" b="b"/>
            <a:pathLst>
              <a:path w="2143850" h="2156017">
                <a:moveTo>
                  <a:pt x="0" y="2156017"/>
                </a:moveTo>
                <a:lnTo>
                  <a:pt x="2143851" y="2156017"/>
                </a:lnTo>
                <a:lnTo>
                  <a:pt x="2143851" y="0"/>
                </a:lnTo>
                <a:lnTo>
                  <a:pt x="0" y="0"/>
                </a:lnTo>
                <a:lnTo>
                  <a:pt x="0" y="2156017"/>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2" name="Freeform 12"/>
          <p:cNvSpPr/>
          <p:nvPr/>
        </p:nvSpPr>
        <p:spPr>
          <a:xfrm>
            <a:off x="13238555" y="4396826"/>
            <a:ext cx="1522805" cy="1531448"/>
          </a:xfrm>
          <a:custGeom>
            <a:avLst/>
            <a:gdLst/>
            <a:ahLst/>
            <a:cxnLst/>
            <a:rect l="l" t="t" r="r" b="b"/>
            <a:pathLst>
              <a:path w="1522805" h="1531448">
                <a:moveTo>
                  <a:pt x="0" y="0"/>
                </a:moveTo>
                <a:lnTo>
                  <a:pt x="1522805" y="0"/>
                </a:lnTo>
                <a:lnTo>
                  <a:pt x="1522805" y="1531448"/>
                </a:lnTo>
                <a:lnTo>
                  <a:pt x="0" y="153144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3" name="TextBox 13"/>
          <p:cNvSpPr txBox="1"/>
          <p:nvPr/>
        </p:nvSpPr>
        <p:spPr>
          <a:xfrm>
            <a:off x="8832262" y="7803894"/>
            <a:ext cx="2637806" cy="701675"/>
          </a:xfrm>
          <a:prstGeom prst="rect">
            <a:avLst/>
          </a:prstGeom>
        </p:spPr>
        <p:txBody>
          <a:bodyPr lIns="0" tIns="0" rIns="0" bIns="0" rtlCol="0" anchor="t">
            <a:spAutoFit/>
          </a:bodyPr>
          <a:lstStyle/>
          <a:p>
            <a:pPr algn="ctr">
              <a:lnSpc>
                <a:spcPts val="2799"/>
              </a:lnSpc>
            </a:pPr>
            <a:r>
              <a:rPr lang="en-US" sz="1999">
                <a:solidFill>
                  <a:srgbClr val="323232"/>
                </a:solidFill>
                <a:latin typeface="Belleza Bold"/>
              </a:rPr>
              <a:t>Coloca aquí una breve descripción del tema</a:t>
            </a:r>
          </a:p>
        </p:txBody>
      </p:sp>
      <p:sp>
        <p:nvSpPr>
          <p:cNvPr id="14" name="TextBox 14"/>
          <p:cNvSpPr txBox="1"/>
          <p:nvPr/>
        </p:nvSpPr>
        <p:spPr>
          <a:xfrm>
            <a:off x="12681055" y="7803894"/>
            <a:ext cx="2637806" cy="701675"/>
          </a:xfrm>
          <a:prstGeom prst="rect">
            <a:avLst/>
          </a:prstGeom>
        </p:spPr>
        <p:txBody>
          <a:bodyPr lIns="0" tIns="0" rIns="0" bIns="0" rtlCol="0" anchor="t">
            <a:spAutoFit/>
          </a:bodyPr>
          <a:lstStyle/>
          <a:p>
            <a:pPr algn="ctr">
              <a:lnSpc>
                <a:spcPts val="2799"/>
              </a:lnSpc>
            </a:pPr>
            <a:r>
              <a:rPr lang="en-US" sz="1999">
                <a:solidFill>
                  <a:srgbClr val="323232"/>
                </a:solidFill>
                <a:latin typeface="Belleza Bold"/>
              </a:rPr>
              <a:t>Coloca aquí una breve descripción del tema</a:t>
            </a:r>
          </a:p>
        </p:txBody>
      </p:sp>
      <p:sp>
        <p:nvSpPr>
          <p:cNvPr id="15" name="Freeform 15"/>
          <p:cNvSpPr/>
          <p:nvPr/>
        </p:nvSpPr>
        <p:spPr>
          <a:xfrm rot="2960650">
            <a:off x="3016008" y="7894243"/>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6" name="Freeform 16"/>
          <p:cNvSpPr/>
          <p:nvPr/>
        </p:nvSpPr>
        <p:spPr>
          <a:xfrm rot="-1129917">
            <a:off x="14733065" y="2934810"/>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17" name="Freeform 17"/>
          <p:cNvSpPr/>
          <p:nvPr/>
        </p:nvSpPr>
        <p:spPr>
          <a:xfrm>
            <a:off x="4913760" y="7001567"/>
            <a:ext cx="2551246" cy="594440"/>
          </a:xfrm>
          <a:custGeom>
            <a:avLst/>
            <a:gdLst/>
            <a:ahLst/>
            <a:cxnLst/>
            <a:rect l="l" t="t" r="r" b="b"/>
            <a:pathLst>
              <a:path w="2551246" h="594440">
                <a:moveTo>
                  <a:pt x="0" y="0"/>
                </a:moveTo>
                <a:lnTo>
                  <a:pt x="2551247" y="0"/>
                </a:lnTo>
                <a:lnTo>
                  <a:pt x="2551247" y="594441"/>
                </a:lnTo>
                <a:lnTo>
                  <a:pt x="0" y="594441"/>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18" name="TextBox 18"/>
          <p:cNvSpPr txBox="1"/>
          <p:nvPr/>
        </p:nvSpPr>
        <p:spPr>
          <a:xfrm>
            <a:off x="4983750" y="7184472"/>
            <a:ext cx="2411268" cy="316516"/>
          </a:xfrm>
          <a:prstGeom prst="rect">
            <a:avLst/>
          </a:prstGeom>
        </p:spPr>
        <p:txBody>
          <a:bodyPr lIns="0" tIns="0" rIns="0" bIns="0" rtlCol="0" anchor="t">
            <a:spAutoFit/>
          </a:bodyPr>
          <a:lstStyle/>
          <a:p>
            <a:pPr algn="ctr">
              <a:lnSpc>
                <a:spcPts val="2492"/>
              </a:lnSpc>
            </a:pPr>
            <a:r>
              <a:rPr lang="en-US" sz="2076">
                <a:solidFill>
                  <a:srgbClr val="323232"/>
                </a:solidFill>
                <a:latin typeface="Atma Bold"/>
              </a:rPr>
              <a:t>Título aquí</a:t>
            </a:r>
          </a:p>
        </p:txBody>
      </p:sp>
      <p:sp>
        <p:nvSpPr>
          <p:cNvPr id="19" name="Freeform 19"/>
          <p:cNvSpPr/>
          <p:nvPr/>
        </p:nvSpPr>
        <p:spPr>
          <a:xfrm>
            <a:off x="8875541" y="7001567"/>
            <a:ext cx="2551246" cy="594440"/>
          </a:xfrm>
          <a:custGeom>
            <a:avLst/>
            <a:gdLst/>
            <a:ahLst/>
            <a:cxnLst/>
            <a:rect l="l" t="t" r="r" b="b"/>
            <a:pathLst>
              <a:path w="2551246" h="594440">
                <a:moveTo>
                  <a:pt x="0" y="0"/>
                </a:moveTo>
                <a:lnTo>
                  <a:pt x="2551247" y="0"/>
                </a:lnTo>
                <a:lnTo>
                  <a:pt x="2551247" y="594441"/>
                </a:lnTo>
                <a:lnTo>
                  <a:pt x="0" y="594441"/>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p:spPr>
      </p:sp>
      <p:sp>
        <p:nvSpPr>
          <p:cNvPr id="20" name="TextBox 20"/>
          <p:cNvSpPr txBox="1"/>
          <p:nvPr/>
        </p:nvSpPr>
        <p:spPr>
          <a:xfrm>
            <a:off x="8945531" y="7184472"/>
            <a:ext cx="2411268" cy="316516"/>
          </a:xfrm>
          <a:prstGeom prst="rect">
            <a:avLst/>
          </a:prstGeom>
        </p:spPr>
        <p:txBody>
          <a:bodyPr lIns="0" tIns="0" rIns="0" bIns="0" rtlCol="0" anchor="t">
            <a:spAutoFit/>
          </a:bodyPr>
          <a:lstStyle/>
          <a:p>
            <a:pPr algn="ctr">
              <a:lnSpc>
                <a:spcPts val="2492"/>
              </a:lnSpc>
            </a:pPr>
            <a:r>
              <a:rPr lang="en-US" sz="2076">
                <a:solidFill>
                  <a:srgbClr val="323232"/>
                </a:solidFill>
                <a:latin typeface="Atma Bold"/>
              </a:rPr>
              <a:t>Título aquí</a:t>
            </a:r>
          </a:p>
        </p:txBody>
      </p:sp>
      <p:sp>
        <p:nvSpPr>
          <p:cNvPr id="21" name="Freeform 21"/>
          <p:cNvSpPr/>
          <p:nvPr/>
        </p:nvSpPr>
        <p:spPr>
          <a:xfrm>
            <a:off x="12724334" y="7001567"/>
            <a:ext cx="2551246" cy="594440"/>
          </a:xfrm>
          <a:custGeom>
            <a:avLst/>
            <a:gdLst/>
            <a:ahLst/>
            <a:cxnLst/>
            <a:rect l="l" t="t" r="r" b="b"/>
            <a:pathLst>
              <a:path w="2551246" h="594440">
                <a:moveTo>
                  <a:pt x="0" y="0"/>
                </a:moveTo>
                <a:lnTo>
                  <a:pt x="2551247" y="0"/>
                </a:lnTo>
                <a:lnTo>
                  <a:pt x="2551247" y="594441"/>
                </a:lnTo>
                <a:lnTo>
                  <a:pt x="0" y="594441"/>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22" name="TextBox 22"/>
          <p:cNvSpPr txBox="1"/>
          <p:nvPr/>
        </p:nvSpPr>
        <p:spPr>
          <a:xfrm>
            <a:off x="12794324" y="7184472"/>
            <a:ext cx="2411268" cy="316516"/>
          </a:xfrm>
          <a:prstGeom prst="rect">
            <a:avLst/>
          </a:prstGeom>
        </p:spPr>
        <p:txBody>
          <a:bodyPr lIns="0" tIns="0" rIns="0" bIns="0" rtlCol="0" anchor="t">
            <a:spAutoFit/>
          </a:bodyPr>
          <a:lstStyle/>
          <a:p>
            <a:pPr algn="ctr">
              <a:lnSpc>
                <a:spcPts val="2492"/>
              </a:lnSpc>
            </a:pPr>
            <a:r>
              <a:rPr lang="en-US" sz="2076">
                <a:solidFill>
                  <a:srgbClr val="323232"/>
                </a:solidFill>
                <a:latin typeface="Atma Bold"/>
              </a:rPr>
              <a:t>Título aquí</a:t>
            </a:r>
          </a:p>
        </p:txBody>
      </p:sp>
      <p:sp>
        <p:nvSpPr>
          <p:cNvPr id="23" name="TextBox 23"/>
          <p:cNvSpPr txBox="1"/>
          <p:nvPr/>
        </p:nvSpPr>
        <p:spPr>
          <a:xfrm>
            <a:off x="9258118" y="4943261"/>
            <a:ext cx="1786092" cy="762000"/>
          </a:xfrm>
          <a:prstGeom prst="rect">
            <a:avLst/>
          </a:prstGeom>
        </p:spPr>
        <p:txBody>
          <a:bodyPr lIns="0" tIns="0" rIns="0" bIns="0" rtlCol="0" anchor="t">
            <a:spAutoFit/>
          </a:bodyPr>
          <a:lstStyle/>
          <a:p>
            <a:pPr algn="ctr">
              <a:lnSpc>
                <a:spcPts val="6000"/>
              </a:lnSpc>
            </a:pPr>
            <a:r>
              <a:rPr lang="en-US" sz="5000">
                <a:solidFill>
                  <a:srgbClr val="545454"/>
                </a:solidFill>
                <a:latin typeface="Atma Bold"/>
              </a:rPr>
              <a:t>90%</a:t>
            </a:r>
          </a:p>
        </p:txBody>
      </p:sp>
      <p:sp>
        <p:nvSpPr>
          <p:cNvPr id="24" name="TextBox 24"/>
          <p:cNvSpPr txBox="1"/>
          <p:nvPr/>
        </p:nvSpPr>
        <p:spPr>
          <a:xfrm>
            <a:off x="13106911" y="4895850"/>
            <a:ext cx="1786092" cy="533400"/>
          </a:xfrm>
          <a:prstGeom prst="rect">
            <a:avLst/>
          </a:prstGeom>
        </p:spPr>
        <p:txBody>
          <a:bodyPr lIns="0" tIns="0" rIns="0" bIns="0" rtlCol="0" anchor="t">
            <a:spAutoFit/>
          </a:bodyPr>
          <a:lstStyle/>
          <a:p>
            <a:pPr algn="ctr">
              <a:lnSpc>
                <a:spcPts val="4200"/>
              </a:lnSpc>
            </a:pPr>
            <a:r>
              <a:rPr lang="en-US" sz="3500">
                <a:solidFill>
                  <a:srgbClr val="545454"/>
                </a:solidFill>
                <a:latin typeface="Atma Bold"/>
              </a:rPr>
              <a:t>35%</a:t>
            </a:r>
          </a:p>
        </p:txBody>
      </p:sp>
      <p:sp>
        <p:nvSpPr>
          <p:cNvPr id="25" name="AutoShape 25"/>
          <p:cNvSpPr/>
          <p:nvPr/>
        </p:nvSpPr>
        <p:spPr>
          <a:xfrm>
            <a:off x="5364677" y="6162573"/>
            <a:ext cx="1649413" cy="28575"/>
          </a:xfrm>
          <a:prstGeom prst="line">
            <a:avLst/>
          </a:prstGeom>
          <a:ln w="28575" cap="flat">
            <a:solidFill>
              <a:srgbClr val="AAC5E3"/>
            </a:solidFill>
            <a:prstDash val="solid"/>
            <a:headEnd type="none" w="sm" len="sm"/>
            <a:tailEnd type="none" w="sm" len="sm"/>
          </a:ln>
        </p:spPr>
      </p:sp>
      <p:sp>
        <p:nvSpPr>
          <p:cNvPr id="26" name="Freeform 26"/>
          <p:cNvSpPr/>
          <p:nvPr/>
        </p:nvSpPr>
        <p:spPr>
          <a:xfrm>
            <a:off x="5427981" y="4319730"/>
            <a:ext cx="1522805" cy="1531448"/>
          </a:xfrm>
          <a:custGeom>
            <a:avLst/>
            <a:gdLst/>
            <a:ahLst/>
            <a:cxnLst/>
            <a:rect l="l" t="t" r="r" b="b"/>
            <a:pathLst>
              <a:path w="1522805" h="1531448">
                <a:moveTo>
                  <a:pt x="0" y="0"/>
                </a:moveTo>
                <a:lnTo>
                  <a:pt x="1522805" y="0"/>
                </a:lnTo>
                <a:lnTo>
                  <a:pt x="1522805" y="1531448"/>
                </a:lnTo>
                <a:lnTo>
                  <a:pt x="0" y="153144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7" name="TextBox 27"/>
          <p:cNvSpPr txBox="1"/>
          <p:nvPr/>
        </p:nvSpPr>
        <p:spPr>
          <a:xfrm>
            <a:off x="5296337" y="4818754"/>
            <a:ext cx="1786092" cy="533400"/>
          </a:xfrm>
          <a:prstGeom prst="rect">
            <a:avLst/>
          </a:prstGeom>
        </p:spPr>
        <p:txBody>
          <a:bodyPr lIns="0" tIns="0" rIns="0" bIns="0" rtlCol="0" anchor="t">
            <a:spAutoFit/>
          </a:bodyPr>
          <a:lstStyle/>
          <a:p>
            <a:pPr algn="ctr">
              <a:lnSpc>
                <a:spcPts val="4200"/>
              </a:lnSpc>
            </a:pPr>
            <a:r>
              <a:rPr lang="en-US" sz="3500">
                <a:solidFill>
                  <a:srgbClr val="545454"/>
                </a:solidFill>
                <a:latin typeface="Atma Bold"/>
              </a:rPr>
              <a:t>50%</a:t>
            </a:r>
          </a:p>
        </p:txBody>
      </p:sp>
      <p:sp>
        <p:nvSpPr>
          <p:cNvPr id="28" name="AutoShape 28"/>
          <p:cNvSpPr/>
          <p:nvPr/>
        </p:nvSpPr>
        <p:spPr>
          <a:xfrm>
            <a:off x="13213799" y="6201121"/>
            <a:ext cx="1572317" cy="28575"/>
          </a:xfrm>
          <a:prstGeom prst="line">
            <a:avLst/>
          </a:prstGeom>
          <a:ln w="28575" cap="flat">
            <a:solidFill>
              <a:srgbClr val="AAC5E3"/>
            </a:solidFill>
            <a:prstDash val="solid"/>
            <a:headEnd type="none" w="sm" len="sm"/>
            <a:tailEnd type="none" w="sm" len="sm"/>
          </a:ln>
        </p:spPr>
      </p:sp>
      <p:sp>
        <p:nvSpPr>
          <p:cNvPr id="29" name="AutoShape 29"/>
          <p:cNvSpPr/>
          <p:nvPr/>
        </p:nvSpPr>
        <p:spPr>
          <a:xfrm>
            <a:off x="9503012" y="6339127"/>
            <a:ext cx="1296306" cy="28575"/>
          </a:xfrm>
          <a:prstGeom prst="line">
            <a:avLst/>
          </a:prstGeom>
          <a:ln w="28575" cap="flat">
            <a:solidFill>
              <a:srgbClr val="CAB8D1"/>
            </a:solidFill>
            <a:prstDash val="solid"/>
            <a:headEnd type="none" w="sm" len="sm"/>
            <a:tailEnd type="none" w="sm" len="sm"/>
          </a:ln>
        </p:spPr>
      </p:sp>
      <p:sp>
        <p:nvSpPr>
          <p:cNvPr id="30" name="Freeform 30"/>
          <p:cNvSpPr/>
          <p:nvPr/>
        </p:nvSpPr>
        <p:spPr>
          <a:xfrm rot="2960650">
            <a:off x="12421733" y="1803211"/>
            <a:ext cx="518643" cy="502079"/>
          </a:xfrm>
          <a:custGeom>
            <a:avLst/>
            <a:gdLst/>
            <a:ahLst/>
            <a:cxnLst/>
            <a:rect l="l" t="t" r="r" b="b"/>
            <a:pathLst>
              <a:path w="518643" h="502079">
                <a:moveTo>
                  <a:pt x="0" y="0"/>
                </a:moveTo>
                <a:lnTo>
                  <a:pt x="518643" y="0"/>
                </a:lnTo>
                <a:lnTo>
                  <a:pt x="518643" y="502080"/>
                </a:lnTo>
                <a:lnTo>
                  <a:pt x="0" y="502080"/>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AB8D1"/>
        </a:solidFill>
        <a:effectLst/>
      </p:bgPr>
    </p:bg>
    <p:spTree>
      <p:nvGrpSpPr>
        <p:cNvPr id="1" name=""/>
        <p:cNvGrpSpPr/>
        <p:nvPr/>
      </p:nvGrpSpPr>
      <p:grpSpPr>
        <a:xfrm>
          <a:off x="0" y="0"/>
          <a:ext cx="0" cy="0"/>
          <a:chOff x="0" y="0"/>
          <a:chExt cx="0" cy="0"/>
        </a:xfrm>
      </p:grpSpPr>
      <p:sp>
        <p:nvSpPr>
          <p:cNvPr id="2" name="Freeform 2"/>
          <p:cNvSpPr/>
          <p:nvPr/>
        </p:nvSpPr>
        <p:spPr>
          <a:xfrm>
            <a:off x="848631" y="956447"/>
            <a:ext cx="11084388" cy="8412206"/>
          </a:xfrm>
          <a:custGeom>
            <a:avLst/>
            <a:gdLst/>
            <a:ahLst/>
            <a:cxnLst/>
            <a:rect l="l" t="t" r="r" b="b"/>
            <a:pathLst>
              <a:path w="11084388" h="8412206">
                <a:moveTo>
                  <a:pt x="0" y="0"/>
                </a:moveTo>
                <a:lnTo>
                  <a:pt x="11084388" y="0"/>
                </a:lnTo>
                <a:lnTo>
                  <a:pt x="11084388"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t="-14472" b="-37458"/>
            </a:stretch>
          </a:blipFill>
        </p:spPr>
      </p:sp>
      <p:sp>
        <p:nvSpPr>
          <p:cNvPr id="3" name="Freeform 3"/>
          <p:cNvSpPr/>
          <p:nvPr/>
        </p:nvSpPr>
        <p:spPr>
          <a:xfrm>
            <a:off x="9112887" y="937397"/>
            <a:ext cx="8326482" cy="8412206"/>
          </a:xfrm>
          <a:custGeom>
            <a:avLst/>
            <a:gdLst/>
            <a:ahLst/>
            <a:cxnLst/>
            <a:rect l="l" t="t" r="r" b="b"/>
            <a:pathLst>
              <a:path w="8326482" h="8412206">
                <a:moveTo>
                  <a:pt x="0" y="0"/>
                </a:moveTo>
                <a:lnTo>
                  <a:pt x="8326482" y="0"/>
                </a:lnTo>
                <a:lnTo>
                  <a:pt x="8326482" y="8412206"/>
                </a:lnTo>
                <a:lnTo>
                  <a:pt x="0" y="8412206"/>
                </a:lnTo>
                <a:lnTo>
                  <a:pt x="0" y="0"/>
                </a:lnTo>
                <a:close/>
              </a:path>
            </a:pathLst>
          </a:custGeom>
          <a:blipFill>
            <a:blip r:embed="rId2">
              <a:extLst>
                <a:ext uri="{96DAC541-7B7A-43D3-8B79-37D633B846F1}">
                  <asvg:svgBlip xmlns:asvg="http://schemas.microsoft.com/office/drawing/2016/SVG/main" xmlns="" r:embed="rId3"/>
                </a:ext>
              </a:extLst>
            </a:blip>
            <a:stretch>
              <a:fillRect l="-33624" t="-14527" b="-37976"/>
            </a:stretch>
          </a:blipFill>
        </p:spPr>
      </p:sp>
      <p:sp>
        <p:nvSpPr>
          <p:cNvPr id="4" name="Freeform 4"/>
          <p:cNvSpPr/>
          <p:nvPr/>
        </p:nvSpPr>
        <p:spPr>
          <a:xfrm>
            <a:off x="3663303" y="2049867"/>
            <a:ext cx="7106377" cy="1655786"/>
          </a:xfrm>
          <a:custGeom>
            <a:avLst/>
            <a:gdLst/>
            <a:ahLst/>
            <a:cxnLst/>
            <a:rect l="l" t="t" r="r" b="b"/>
            <a:pathLst>
              <a:path w="7106377" h="1655786">
                <a:moveTo>
                  <a:pt x="0" y="0"/>
                </a:moveTo>
                <a:lnTo>
                  <a:pt x="7106377" y="0"/>
                </a:lnTo>
                <a:lnTo>
                  <a:pt x="7106377" y="1655786"/>
                </a:lnTo>
                <a:lnTo>
                  <a:pt x="0" y="1655786"/>
                </a:lnTo>
                <a:lnTo>
                  <a:pt x="0" y="0"/>
                </a:lnTo>
                <a:close/>
              </a:path>
            </a:pathLst>
          </a:custGeom>
          <a:blipFill>
            <a:blip r:embed="rId4">
              <a:alphaModFix amt="80000"/>
              <a:extLst>
                <a:ext uri="{96DAC541-7B7A-43D3-8B79-37D633B846F1}">
                  <asvg:svgBlip xmlns:asvg="http://schemas.microsoft.com/office/drawing/2016/SVG/main" xmlns="" r:embed="rId5"/>
                </a:ext>
              </a:extLst>
            </a:blip>
            <a:stretch>
              <a:fillRect/>
            </a:stretch>
          </a:blipFill>
        </p:spPr>
      </p:sp>
      <p:sp>
        <p:nvSpPr>
          <p:cNvPr id="5" name="TextBox 5"/>
          <p:cNvSpPr txBox="1"/>
          <p:nvPr/>
        </p:nvSpPr>
        <p:spPr>
          <a:xfrm>
            <a:off x="3957921" y="2559741"/>
            <a:ext cx="6676275" cy="609600"/>
          </a:xfrm>
          <a:prstGeom prst="rect">
            <a:avLst/>
          </a:prstGeom>
        </p:spPr>
        <p:txBody>
          <a:bodyPr lIns="0" tIns="0" rIns="0" bIns="0" rtlCol="0" anchor="t">
            <a:spAutoFit/>
          </a:bodyPr>
          <a:lstStyle/>
          <a:p>
            <a:pPr algn="ctr">
              <a:lnSpc>
                <a:spcPts val="4800"/>
              </a:lnSpc>
            </a:pPr>
            <a:r>
              <a:rPr lang="en-US" sz="4000">
                <a:solidFill>
                  <a:srgbClr val="323232"/>
                </a:solidFill>
                <a:latin typeface="Atma Bold"/>
              </a:rPr>
              <a:t>Escribe un título aquí</a:t>
            </a:r>
          </a:p>
        </p:txBody>
      </p:sp>
      <p:sp>
        <p:nvSpPr>
          <p:cNvPr id="6" name="Freeform 6"/>
          <p:cNvSpPr/>
          <p:nvPr/>
        </p:nvSpPr>
        <p:spPr>
          <a:xfrm>
            <a:off x="2741682" y="2049867"/>
            <a:ext cx="1674519" cy="1684022"/>
          </a:xfrm>
          <a:custGeom>
            <a:avLst/>
            <a:gdLst/>
            <a:ahLst/>
            <a:cxnLst/>
            <a:rect l="l" t="t" r="r" b="b"/>
            <a:pathLst>
              <a:path w="1674519" h="1684022">
                <a:moveTo>
                  <a:pt x="0" y="0"/>
                </a:moveTo>
                <a:lnTo>
                  <a:pt x="1674519" y="0"/>
                </a:lnTo>
                <a:lnTo>
                  <a:pt x="1674519" y="1684022"/>
                </a:lnTo>
                <a:lnTo>
                  <a:pt x="0" y="168402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rot="-1129917">
            <a:off x="15488124" y="2292193"/>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rot="2960650">
            <a:off x="11673698" y="1514662"/>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rot="2960650">
            <a:off x="12392496" y="3278588"/>
            <a:ext cx="518643" cy="502079"/>
          </a:xfrm>
          <a:custGeom>
            <a:avLst/>
            <a:gdLst/>
            <a:ahLst/>
            <a:cxnLst/>
            <a:rect l="l" t="t" r="r" b="b"/>
            <a:pathLst>
              <a:path w="518643" h="502079">
                <a:moveTo>
                  <a:pt x="0" y="0"/>
                </a:moveTo>
                <a:lnTo>
                  <a:pt x="518643" y="0"/>
                </a:lnTo>
                <a:lnTo>
                  <a:pt x="518643" y="502079"/>
                </a:lnTo>
                <a:lnTo>
                  <a:pt x="0" y="50207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aphicFrame>
        <p:nvGraphicFramePr>
          <p:cNvPr id="10" name="Table 10"/>
          <p:cNvGraphicFramePr>
            <a:graphicFrameLocks noGrp="1"/>
          </p:cNvGraphicFramePr>
          <p:nvPr/>
        </p:nvGraphicFramePr>
        <p:xfrm>
          <a:off x="5553282" y="4328064"/>
          <a:ext cx="10161828" cy="4399445"/>
        </p:xfrm>
        <a:graphic>
          <a:graphicData uri="http://schemas.openxmlformats.org/drawingml/2006/table">
            <a:tbl>
              <a:tblPr/>
              <a:tblGrid>
                <a:gridCol w="3334864">
                  <a:extLst>
                    <a:ext uri="{9D8B030D-6E8A-4147-A177-3AD203B41FA5}">
                      <a16:colId xmlns:a16="http://schemas.microsoft.com/office/drawing/2014/main" val="20000"/>
                    </a:ext>
                  </a:extLst>
                </a:gridCol>
                <a:gridCol w="3344407">
                  <a:extLst>
                    <a:ext uri="{9D8B030D-6E8A-4147-A177-3AD203B41FA5}">
                      <a16:colId xmlns:a16="http://schemas.microsoft.com/office/drawing/2014/main" val="20001"/>
                    </a:ext>
                  </a:extLst>
                </a:gridCol>
                <a:gridCol w="3482557">
                  <a:extLst>
                    <a:ext uri="{9D8B030D-6E8A-4147-A177-3AD203B41FA5}">
                      <a16:colId xmlns:a16="http://schemas.microsoft.com/office/drawing/2014/main" val="20002"/>
                    </a:ext>
                  </a:extLst>
                </a:gridCol>
              </a:tblGrid>
              <a:tr h="1099029">
                <a:tc>
                  <a:txBody>
                    <a:bodyPr/>
                    <a:lstStyle/>
                    <a:p>
                      <a:pPr algn="ctr">
                        <a:lnSpc>
                          <a:spcPts val="3499"/>
                        </a:lnSpc>
                        <a:defRPr/>
                      </a:pPr>
                      <a:r>
                        <a:rPr lang="en-US" sz="2499">
                          <a:solidFill>
                            <a:srgbClr val="000000"/>
                          </a:solidFill>
                          <a:latin typeface="Atma Bold"/>
                        </a:rPr>
                        <a:t>Título aquí</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AC5E3"/>
                    </a:solidFill>
                  </a:tcPr>
                </a:tc>
                <a:tc>
                  <a:txBody>
                    <a:bodyPr/>
                    <a:lstStyle/>
                    <a:p>
                      <a:pPr algn="ctr">
                        <a:lnSpc>
                          <a:spcPts val="3499"/>
                        </a:lnSpc>
                        <a:defRPr/>
                      </a:pPr>
                      <a:r>
                        <a:rPr lang="en-US" sz="2499">
                          <a:solidFill>
                            <a:srgbClr val="000000"/>
                          </a:solidFill>
                          <a:latin typeface="Atma Bold"/>
                        </a:rPr>
                        <a:t>Título aquí</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AC5E3"/>
                    </a:solidFill>
                  </a:tcPr>
                </a:tc>
                <a:tc>
                  <a:txBody>
                    <a:bodyPr/>
                    <a:lstStyle/>
                    <a:p>
                      <a:pPr algn="ctr">
                        <a:lnSpc>
                          <a:spcPts val="3499"/>
                        </a:lnSpc>
                        <a:defRPr/>
                      </a:pPr>
                      <a:r>
                        <a:rPr lang="en-US" sz="2499">
                          <a:solidFill>
                            <a:srgbClr val="000000"/>
                          </a:solidFill>
                          <a:latin typeface="Atma Bold"/>
                        </a:rPr>
                        <a:t>Título aquí</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AC5E3"/>
                    </a:solidFill>
                  </a:tcPr>
                </a:tc>
                <a:extLst>
                  <a:ext uri="{0D108BD9-81ED-4DB2-BD59-A6C34878D82A}">
                    <a16:rowId xmlns:a16="http://schemas.microsoft.com/office/drawing/2014/main" val="10000"/>
                  </a:ext>
                </a:extLst>
              </a:tr>
              <a:tr h="1100139">
                <a:tc>
                  <a:txBody>
                    <a:bodyPr/>
                    <a:lstStyle/>
                    <a:p>
                      <a:pPr algn="l">
                        <a:lnSpc>
                          <a:spcPts val="2800"/>
                        </a:lnSpc>
                        <a:defRPr/>
                      </a:pPr>
                      <a:r>
                        <a:rPr lang="en-US" sz="2000">
                          <a:solidFill>
                            <a:srgbClr val="000000"/>
                          </a:solidFill>
                          <a:latin typeface="Belleza"/>
                        </a:rPr>
                        <a:t>Coloca aquí una breve descripción del tema</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2800"/>
                        </a:lnSpc>
                        <a:defRPr/>
                      </a:pPr>
                      <a:r>
                        <a:rPr lang="en-US" sz="2000">
                          <a:solidFill>
                            <a:srgbClr val="000000"/>
                          </a:solidFill>
                          <a:latin typeface="Belleza Bold"/>
                        </a:rPr>
                        <a:t>Coloca aquí una breve descripción del tema</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2800"/>
                        </a:lnSpc>
                        <a:defRPr/>
                      </a:pPr>
                      <a:r>
                        <a:rPr lang="en-US" sz="2000">
                          <a:solidFill>
                            <a:srgbClr val="000000"/>
                          </a:solidFill>
                          <a:latin typeface="Belleza"/>
                        </a:rPr>
                        <a:t>Coloca aquí una breve descripción del tema</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00139">
                <a:tc>
                  <a:txBody>
                    <a:bodyPr/>
                    <a:lstStyle/>
                    <a:p>
                      <a:pPr algn="l">
                        <a:lnSpc>
                          <a:spcPts val="2800"/>
                        </a:lnSpc>
                        <a:defRPr/>
                      </a:pPr>
                      <a:r>
                        <a:rPr lang="en-US" sz="2000">
                          <a:solidFill>
                            <a:srgbClr val="000000"/>
                          </a:solidFill>
                          <a:latin typeface="Belleza"/>
                        </a:rPr>
                        <a:t>Coloca aquí una breve descripción del tema</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2800"/>
                        </a:lnSpc>
                        <a:defRPr/>
                      </a:pPr>
                      <a:r>
                        <a:rPr lang="en-US" sz="2000">
                          <a:solidFill>
                            <a:srgbClr val="000000"/>
                          </a:solidFill>
                          <a:latin typeface="Belleza Bold"/>
                        </a:rPr>
                        <a:t>Coloca aquí una breve descripción del tema</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2800"/>
                        </a:lnSpc>
                        <a:defRPr/>
                      </a:pPr>
                      <a:r>
                        <a:rPr lang="en-US" sz="2000">
                          <a:solidFill>
                            <a:srgbClr val="000000"/>
                          </a:solidFill>
                          <a:latin typeface="Belleza"/>
                        </a:rPr>
                        <a:t>Coloca aquí una breve descripción del tema</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00139">
                <a:tc>
                  <a:txBody>
                    <a:bodyPr/>
                    <a:lstStyle/>
                    <a:p>
                      <a:pPr algn="l">
                        <a:lnSpc>
                          <a:spcPts val="2800"/>
                        </a:lnSpc>
                        <a:defRPr/>
                      </a:pPr>
                      <a:r>
                        <a:rPr lang="en-US" sz="2000">
                          <a:solidFill>
                            <a:srgbClr val="000000"/>
                          </a:solidFill>
                          <a:latin typeface="Belleza"/>
                        </a:rPr>
                        <a:t>Coloca aquí una breve descripción del tema</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2800"/>
                        </a:lnSpc>
                        <a:defRPr/>
                      </a:pPr>
                      <a:r>
                        <a:rPr lang="en-US" sz="2000">
                          <a:solidFill>
                            <a:srgbClr val="000000"/>
                          </a:solidFill>
                          <a:latin typeface="Belleza Bold"/>
                        </a:rPr>
                        <a:t>Coloca aquí una breve descripción del tema</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ts val="2800"/>
                        </a:lnSpc>
                        <a:defRPr/>
                      </a:pPr>
                      <a:r>
                        <a:rPr lang="en-US" sz="2000">
                          <a:solidFill>
                            <a:srgbClr val="000000"/>
                          </a:solidFill>
                          <a:latin typeface="Belleza"/>
                        </a:rPr>
                        <a:t>Coloca aquí una breve descripción del tema</a:t>
                      </a:r>
                      <a:endParaRPr lang="en-US" sz="1100"/>
                    </a:p>
                  </a:txBody>
                  <a:tcPr marL="190500" marR="190500" marT="190500" marB="1905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1" name="TextBox 11"/>
          <p:cNvSpPr txBox="1"/>
          <p:nvPr/>
        </p:nvSpPr>
        <p:spPr>
          <a:xfrm>
            <a:off x="2741682" y="2405012"/>
            <a:ext cx="1786092" cy="964206"/>
          </a:xfrm>
          <a:prstGeom prst="rect">
            <a:avLst/>
          </a:prstGeom>
        </p:spPr>
        <p:txBody>
          <a:bodyPr lIns="0" tIns="0" rIns="0" bIns="0" rtlCol="0" anchor="t">
            <a:spAutoFit/>
          </a:bodyPr>
          <a:lstStyle/>
          <a:p>
            <a:pPr algn="ctr">
              <a:lnSpc>
                <a:spcPts val="7517"/>
              </a:lnSpc>
            </a:pPr>
            <a:r>
              <a:rPr lang="en-US" sz="6264">
                <a:solidFill>
                  <a:srgbClr val="323232"/>
                </a:solidFill>
                <a:latin typeface="Atma Bold"/>
              </a:rPr>
              <a:t>6.</a:t>
            </a:r>
          </a:p>
        </p:txBody>
      </p:sp>
      <p:sp>
        <p:nvSpPr>
          <p:cNvPr id="12" name="Freeform 12"/>
          <p:cNvSpPr/>
          <p:nvPr/>
        </p:nvSpPr>
        <p:spPr>
          <a:xfrm>
            <a:off x="473138" y="4939447"/>
            <a:ext cx="4537089" cy="4951189"/>
          </a:xfrm>
          <a:custGeom>
            <a:avLst/>
            <a:gdLst/>
            <a:ahLst/>
            <a:cxnLst/>
            <a:rect l="l" t="t" r="r" b="b"/>
            <a:pathLst>
              <a:path w="4537089" h="4951189">
                <a:moveTo>
                  <a:pt x="0" y="0"/>
                </a:moveTo>
                <a:lnTo>
                  <a:pt x="4537089" y="0"/>
                </a:lnTo>
                <a:lnTo>
                  <a:pt x="4537089" y="4951189"/>
                </a:lnTo>
                <a:lnTo>
                  <a:pt x="0" y="4951189"/>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3" name="Freeform 13"/>
          <p:cNvSpPr/>
          <p:nvPr/>
        </p:nvSpPr>
        <p:spPr>
          <a:xfrm rot="2960650">
            <a:off x="16358113" y="7706156"/>
            <a:ext cx="518643" cy="502079"/>
          </a:xfrm>
          <a:custGeom>
            <a:avLst/>
            <a:gdLst/>
            <a:ahLst/>
            <a:cxnLst/>
            <a:rect l="l" t="t" r="r" b="b"/>
            <a:pathLst>
              <a:path w="518643" h="502079">
                <a:moveTo>
                  <a:pt x="0" y="0"/>
                </a:moveTo>
                <a:lnTo>
                  <a:pt x="518642" y="0"/>
                </a:lnTo>
                <a:lnTo>
                  <a:pt x="518642" y="502079"/>
                </a:lnTo>
                <a:lnTo>
                  <a:pt x="0" y="502079"/>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Personalizado 6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471</Words>
  <Application>Microsoft Office PowerPoint</Application>
  <PresentationFormat>Personalizado</PresentationFormat>
  <Paragraphs>77</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Belleza Bold</vt:lpstr>
      <vt:lpstr>Arial</vt:lpstr>
      <vt:lpstr>Belleza</vt:lpstr>
      <vt:lpstr>Atma Bold</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Presentacion hoja de papel creativa rosado</dc:title>
  <cp:lastModifiedBy>eduardo</cp:lastModifiedBy>
  <cp:revision>2</cp:revision>
  <dcterms:created xsi:type="dcterms:W3CDTF">2006-08-16T00:00:00Z</dcterms:created>
  <dcterms:modified xsi:type="dcterms:W3CDTF">2023-12-11T07:28:01Z</dcterms:modified>
  <dc:identifier>DAFn2qjUtno</dc:identifier>
</cp:coreProperties>
</file>