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62C432B-7583-4370-ABC6-D8EB50411BD2}">
  <a:tblStyle styleId="{E62C432B-7583-4370-ABC6-D8EB50411BD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Could there be life on other planets?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{E62C432B-7583-4370-ABC6-D8EB50411BD2}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astronomer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scientist who studies outer space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atmosphere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</a:t>
                      </a:r>
                      <a:r>
                        <a:rPr lang="en" sz="1200"/>
                        <a:t>he air that surrounds a planet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bright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describes when there is a lot of visible light; the opposite of dim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carbon dioxide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gas that plants sometimes take in and that animals release when they breathe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dim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describes when there is not a lot of visible light; the opposite of bright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exoplanet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planet that orbits a star outside of our solar system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Goldilocks zone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</a:t>
                      </a:r>
                      <a:r>
                        <a:rPr lang="en" sz="1200"/>
                        <a:t>he area around a star that is not too hot or too cold for liquid water to exist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habitable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place with conditions where a living thing can survive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planet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large, round object in outer space that orbits a star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</a:t>
                      </a:r>
                      <a:r>
                        <a:rPr b="1" lang="en" sz="1200"/>
                        <a:t>olar system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all the objects that orbit around a star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telescope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tool used to make very distant objects look closer, often used to look at space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Could there be life on other planets?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