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fcd4d2601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fcd4d260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fcd4d2601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fcd4d2601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1" name="Google Shape;1521;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fcd4d2601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fcd4d2601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fcd4d260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fcd4d260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1.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9" name="Shape 9"/>
        <p:cNvGrpSpPr/>
        <p:nvPr/>
      </p:nvGrpSpPr>
      <p:grpSpPr>
        <a:xfrm>
          <a:off x="0" y="0"/>
          <a:ext cx="0" cy="0"/>
          <a:chOff x="0" y="0"/>
          <a:chExt cx="0" cy="0"/>
        </a:xfrm>
      </p:grpSpPr>
      <p:grpSp>
        <p:nvGrpSpPr>
          <p:cNvPr id="10" name="Google Shape;10;p2"/>
          <p:cNvGrpSpPr/>
          <p:nvPr/>
        </p:nvGrpSpPr>
        <p:grpSpPr>
          <a:xfrm>
            <a:off x="-54500" y="2918637"/>
            <a:ext cx="12245912" cy="3938882"/>
            <a:chOff x="4435" y="7748593"/>
            <a:chExt cx="12182563" cy="5161009"/>
          </a:xfrm>
        </p:grpSpPr>
        <p:sp>
          <p:nvSpPr>
            <p:cNvPr id="11" name="Google Shape;11;p2"/>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 name="Google Shape;43;p2"/>
          <p:cNvSpPr txBox="1"/>
          <p:nvPr>
            <p:ph type="title"/>
          </p:nvPr>
        </p:nvSpPr>
        <p:spPr>
          <a:xfrm>
            <a:off x="415600" y="2574580"/>
            <a:ext cx="11360700" cy="12306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44" name="Google Shape;44;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sp>
        <p:nvSpPr>
          <p:cNvPr id="45" name="Google Shape;45;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318" name="Shape 318"/>
        <p:cNvGrpSpPr/>
        <p:nvPr/>
      </p:nvGrpSpPr>
      <p:grpSpPr>
        <a:xfrm>
          <a:off x="0" y="0"/>
          <a:ext cx="0" cy="0"/>
          <a:chOff x="0" y="0"/>
          <a:chExt cx="0" cy="0"/>
        </a:xfrm>
      </p:grpSpPr>
      <p:grpSp>
        <p:nvGrpSpPr>
          <p:cNvPr id="319" name="Google Shape;319;p11"/>
          <p:cNvGrpSpPr/>
          <p:nvPr/>
        </p:nvGrpSpPr>
        <p:grpSpPr>
          <a:xfrm flipH="1">
            <a:off x="21700" y="2918637"/>
            <a:ext cx="12245912" cy="3938882"/>
            <a:chOff x="4435" y="7748593"/>
            <a:chExt cx="12182563" cy="5161009"/>
          </a:xfrm>
        </p:grpSpPr>
        <p:sp>
          <p:nvSpPr>
            <p:cNvPr id="320" name="Google Shape;320;p11"/>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11"/>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11"/>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11"/>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11"/>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11"/>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11"/>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11"/>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11"/>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11"/>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11"/>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11"/>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11"/>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11"/>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11"/>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1"/>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1"/>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11"/>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11"/>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11"/>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11"/>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11"/>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11"/>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11"/>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11"/>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11"/>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11"/>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11"/>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11"/>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11"/>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11"/>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11"/>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2" name="Google Shape;352;p11"/>
          <p:cNvSpPr txBox="1"/>
          <p:nvPr>
            <p:ph idx="1" type="subTitle"/>
          </p:nvPr>
        </p:nvSpPr>
        <p:spPr>
          <a:xfrm>
            <a:off x="565634" y="1729975"/>
            <a:ext cx="10897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3" name="Google Shape;353;p11"/>
          <p:cNvSpPr txBox="1"/>
          <p:nvPr>
            <p:ph idx="2" type="subTitle"/>
          </p:nvPr>
        </p:nvSpPr>
        <p:spPr>
          <a:xfrm>
            <a:off x="564884" y="3334868"/>
            <a:ext cx="10897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4" name="Google Shape;354;p11"/>
          <p:cNvSpPr txBox="1"/>
          <p:nvPr>
            <p:ph idx="3" type="subTitle"/>
          </p:nvPr>
        </p:nvSpPr>
        <p:spPr>
          <a:xfrm>
            <a:off x="564884" y="4939762"/>
            <a:ext cx="10897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5" name="Google Shape;355;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56" name="Google Shape;356;p11"/>
          <p:cNvSpPr txBox="1"/>
          <p:nvPr>
            <p:ph idx="4" type="body"/>
          </p:nvPr>
        </p:nvSpPr>
        <p:spPr>
          <a:xfrm>
            <a:off x="565625" y="2167925"/>
            <a:ext cx="108975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57" name="Google Shape;357;p11"/>
          <p:cNvSpPr txBox="1"/>
          <p:nvPr>
            <p:ph idx="5" type="body"/>
          </p:nvPr>
        </p:nvSpPr>
        <p:spPr>
          <a:xfrm>
            <a:off x="564875" y="3761388"/>
            <a:ext cx="108975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58" name="Google Shape;358;p11"/>
          <p:cNvSpPr txBox="1"/>
          <p:nvPr>
            <p:ph idx="6" type="body"/>
          </p:nvPr>
        </p:nvSpPr>
        <p:spPr>
          <a:xfrm>
            <a:off x="564875" y="5353050"/>
            <a:ext cx="108990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59" name="Google Shape;359;p1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360" name="Shape 360"/>
        <p:cNvGrpSpPr/>
        <p:nvPr/>
      </p:nvGrpSpPr>
      <p:grpSpPr>
        <a:xfrm>
          <a:off x="0" y="0"/>
          <a:ext cx="0" cy="0"/>
          <a:chOff x="0" y="0"/>
          <a:chExt cx="0" cy="0"/>
        </a:xfrm>
      </p:grpSpPr>
      <p:grpSp>
        <p:nvGrpSpPr>
          <p:cNvPr id="361" name="Google Shape;361;p12"/>
          <p:cNvGrpSpPr/>
          <p:nvPr/>
        </p:nvGrpSpPr>
        <p:grpSpPr>
          <a:xfrm>
            <a:off x="-54500" y="2918637"/>
            <a:ext cx="12245912" cy="3938882"/>
            <a:chOff x="4435" y="7748593"/>
            <a:chExt cx="12182563" cy="5161009"/>
          </a:xfrm>
        </p:grpSpPr>
        <p:sp>
          <p:nvSpPr>
            <p:cNvPr id="362" name="Google Shape;362;p12"/>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12"/>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12"/>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12"/>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12"/>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2"/>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2"/>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2"/>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2"/>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12"/>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12"/>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12"/>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12"/>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2"/>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2"/>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2"/>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12"/>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2"/>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12"/>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2"/>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12"/>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12"/>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12"/>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12"/>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2"/>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12"/>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12"/>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2"/>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2"/>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2"/>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12"/>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12"/>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94" name="Google Shape;394;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95" name="Google Shape;395;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96" name="Google Shape;396;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97" name="Google Shape;397;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98" name="Google Shape;398;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399" name="Google Shape;399;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00" name="Google Shape;400;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01" name="Google Shape;401;p1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02" name="Shape 402"/>
        <p:cNvGrpSpPr/>
        <p:nvPr/>
      </p:nvGrpSpPr>
      <p:grpSpPr>
        <a:xfrm>
          <a:off x="0" y="0"/>
          <a:ext cx="0" cy="0"/>
          <a:chOff x="0" y="0"/>
          <a:chExt cx="0" cy="0"/>
        </a:xfrm>
      </p:grpSpPr>
      <p:grpSp>
        <p:nvGrpSpPr>
          <p:cNvPr id="403" name="Google Shape;403;p13"/>
          <p:cNvGrpSpPr/>
          <p:nvPr/>
        </p:nvGrpSpPr>
        <p:grpSpPr>
          <a:xfrm>
            <a:off x="-54500" y="2918637"/>
            <a:ext cx="12245912" cy="3938882"/>
            <a:chOff x="4435" y="7748593"/>
            <a:chExt cx="12182563" cy="5161009"/>
          </a:xfrm>
        </p:grpSpPr>
        <p:sp>
          <p:nvSpPr>
            <p:cNvPr id="404" name="Google Shape;404;p13"/>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13"/>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13"/>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13"/>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13"/>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13"/>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13"/>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3"/>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13"/>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13"/>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13"/>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13"/>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13"/>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13"/>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13"/>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3"/>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13"/>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13"/>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13"/>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13"/>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13"/>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13"/>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13"/>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13"/>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13"/>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13"/>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13"/>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13"/>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13"/>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13"/>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13"/>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13"/>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6" name="Google Shape;436;p13"/>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37" name="Google Shape;437;p13"/>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38" name="Google Shape;438;p13"/>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39" name="Google Shape;439;p13"/>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40" name="Google Shape;440;p13"/>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41" name="Google Shape;441;p13"/>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42" name="Google Shape;442;p13"/>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43" name="Google Shape;443;p1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444" name="Shape 444"/>
        <p:cNvGrpSpPr/>
        <p:nvPr/>
      </p:nvGrpSpPr>
      <p:grpSpPr>
        <a:xfrm>
          <a:off x="0" y="0"/>
          <a:ext cx="0" cy="0"/>
          <a:chOff x="0" y="0"/>
          <a:chExt cx="0" cy="0"/>
        </a:xfrm>
      </p:grpSpPr>
      <p:sp>
        <p:nvSpPr>
          <p:cNvPr id="445" name="Google Shape;445;p14"/>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6" name="Google Shape;446;p14"/>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7" name="Google Shape;447;p14"/>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8" name="Google Shape;448;p14"/>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49" name="Google Shape;449;p14"/>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50" name="Google Shape;450;p14"/>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51" name="Google Shape;451;p14"/>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2" name="Google Shape;452;p14"/>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53" name="Google Shape;453;p14"/>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4" name="Google Shape;454;p14"/>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5" name="Google Shape;455;p14"/>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6" name="Google Shape;456;p14"/>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57" name="Google Shape;457;p14"/>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458" name="Google Shape;458;p14"/>
          <p:cNvGrpSpPr/>
          <p:nvPr/>
        </p:nvGrpSpPr>
        <p:grpSpPr>
          <a:xfrm rot="10800000">
            <a:off x="-54500" y="2918637"/>
            <a:ext cx="12245912" cy="3938882"/>
            <a:chOff x="4435" y="7748593"/>
            <a:chExt cx="12182563" cy="5161009"/>
          </a:xfrm>
        </p:grpSpPr>
        <p:sp>
          <p:nvSpPr>
            <p:cNvPr id="459" name="Google Shape;459;p14"/>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14"/>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14"/>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14"/>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14"/>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14"/>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14"/>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14"/>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14"/>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14"/>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14"/>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14"/>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14"/>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14"/>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14"/>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14"/>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14"/>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14"/>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14"/>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14"/>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14"/>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14"/>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14"/>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14"/>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14"/>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14"/>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14"/>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14"/>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14"/>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14"/>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14"/>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14"/>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1" name="Google Shape;491;p1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492" name="Shape 492"/>
        <p:cNvGrpSpPr/>
        <p:nvPr/>
      </p:nvGrpSpPr>
      <p:grpSpPr>
        <a:xfrm>
          <a:off x="0" y="0"/>
          <a:ext cx="0" cy="0"/>
          <a:chOff x="0" y="0"/>
          <a:chExt cx="0" cy="0"/>
        </a:xfrm>
      </p:grpSpPr>
      <p:grpSp>
        <p:nvGrpSpPr>
          <p:cNvPr id="493" name="Google Shape;493;p15"/>
          <p:cNvGrpSpPr/>
          <p:nvPr/>
        </p:nvGrpSpPr>
        <p:grpSpPr>
          <a:xfrm>
            <a:off x="-54500" y="2918637"/>
            <a:ext cx="12245912" cy="3938882"/>
            <a:chOff x="4435" y="7748593"/>
            <a:chExt cx="12182563" cy="5161009"/>
          </a:xfrm>
        </p:grpSpPr>
        <p:sp>
          <p:nvSpPr>
            <p:cNvPr id="494" name="Google Shape;494;p15"/>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15"/>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15"/>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15"/>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15"/>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15"/>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15"/>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15"/>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15"/>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15"/>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15"/>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15"/>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15"/>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15"/>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15"/>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15"/>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15"/>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15"/>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15"/>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15"/>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15"/>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15"/>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15"/>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15"/>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5"/>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15"/>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15"/>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15"/>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15"/>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15"/>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15"/>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15"/>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6" name="Google Shape;526;p15"/>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527" name="Google Shape;527;p15"/>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528" name="Google Shape;528;p1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29" name="Google Shape;529;p15"/>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530" name="Google Shape;530;p15"/>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531" name="Google Shape;531;p1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32" name="Shape 532"/>
        <p:cNvGrpSpPr/>
        <p:nvPr/>
      </p:nvGrpSpPr>
      <p:grpSpPr>
        <a:xfrm>
          <a:off x="0" y="0"/>
          <a:ext cx="0" cy="0"/>
          <a:chOff x="0" y="0"/>
          <a:chExt cx="0" cy="0"/>
        </a:xfrm>
      </p:grpSpPr>
      <p:grpSp>
        <p:nvGrpSpPr>
          <p:cNvPr id="533" name="Google Shape;533;p16"/>
          <p:cNvGrpSpPr/>
          <p:nvPr/>
        </p:nvGrpSpPr>
        <p:grpSpPr>
          <a:xfrm>
            <a:off x="-54500" y="2918637"/>
            <a:ext cx="12245912" cy="3938882"/>
            <a:chOff x="4435" y="7748593"/>
            <a:chExt cx="12182563" cy="5161009"/>
          </a:xfrm>
        </p:grpSpPr>
        <p:sp>
          <p:nvSpPr>
            <p:cNvPr id="534" name="Google Shape;534;p16"/>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16"/>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6"/>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16"/>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16"/>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16"/>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16"/>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16"/>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16"/>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16"/>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16"/>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16"/>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16"/>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16"/>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16"/>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16"/>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6"/>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16"/>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16"/>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16"/>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16"/>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16"/>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16"/>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16"/>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16"/>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16"/>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16"/>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16"/>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16"/>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16"/>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16"/>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16"/>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66" name="Google Shape;566;p16"/>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67" name="Google Shape;567;p16"/>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68" name="Google Shape;568;p16"/>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69" name="Google Shape;569;p16"/>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70" name="Google Shape;570;p16"/>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71" name="Google Shape;571;p16"/>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72" name="Google Shape;572;p16"/>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73" name="Google Shape;573;p16"/>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4" name="Google Shape;574;p16"/>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5" name="Google Shape;575;p16"/>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6" name="Google Shape;576;p16"/>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77" name="Google Shape;577;p1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78" name="Shape 578"/>
        <p:cNvGrpSpPr/>
        <p:nvPr/>
      </p:nvGrpSpPr>
      <p:grpSpPr>
        <a:xfrm>
          <a:off x="0" y="0"/>
          <a:ext cx="0" cy="0"/>
          <a:chOff x="0" y="0"/>
          <a:chExt cx="0" cy="0"/>
        </a:xfrm>
      </p:grpSpPr>
      <p:sp>
        <p:nvSpPr>
          <p:cNvPr id="579" name="Google Shape;579;p17"/>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80" name="Google Shape;580;p17"/>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grpSp>
        <p:nvGrpSpPr>
          <p:cNvPr id="581" name="Google Shape;581;p17"/>
          <p:cNvGrpSpPr/>
          <p:nvPr/>
        </p:nvGrpSpPr>
        <p:grpSpPr>
          <a:xfrm>
            <a:off x="-54500" y="2918637"/>
            <a:ext cx="12245912" cy="3938882"/>
            <a:chOff x="4435" y="7748593"/>
            <a:chExt cx="12182563" cy="5161009"/>
          </a:xfrm>
        </p:grpSpPr>
        <p:sp>
          <p:nvSpPr>
            <p:cNvPr id="582" name="Google Shape;582;p17"/>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17"/>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17"/>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17"/>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17"/>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17"/>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17"/>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17"/>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17"/>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17"/>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17"/>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17"/>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17"/>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17"/>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17"/>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17"/>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17"/>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17"/>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17"/>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17"/>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17"/>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17"/>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17"/>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17"/>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17"/>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17"/>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17"/>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17"/>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17"/>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17"/>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17"/>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17"/>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14" name="Google Shape;614;p1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615" name="Shape 615"/>
        <p:cNvGrpSpPr/>
        <p:nvPr/>
      </p:nvGrpSpPr>
      <p:grpSpPr>
        <a:xfrm>
          <a:off x="0" y="0"/>
          <a:ext cx="0" cy="0"/>
          <a:chOff x="0" y="0"/>
          <a:chExt cx="0" cy="0"/>
        </a:xfrm>
      </p:grpSpPr>
      <p:sp>
        <p:nvSpPr>
          <p:cNvPr id="616" name="Google Shape;616;p18"/>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17" name="Google Shape;617;p18"/>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618" name="Google Shape;618;p18"/>
          <p:cNvGrpSpPr/>
          <p:nvPr/>
        </p:nvGrpSpPr>
        <p:grpSpPr>
          <a:xfrm>
            <a:off x="-54500" y="2918637"/>
            <a:ext cx="12245912" cy="3938882"/>
            <a:chOff x="4435" y="7748593"/>
            <a:chExt cx="12182563" cy="5161009"/>
          </a:xfrm>
        </p:grpSpPr>
        <p:sp>
          <p:nvSpPr>
            <p:cNvPr id="619" name="Google Shape;619;p18"/>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18"/>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18"/>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18"/>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18"/>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18"/>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18"/>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18"/>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18"/>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18"/>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18"/>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18"/>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18"/>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18"/>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18"/>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18"/>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18"/>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18"/>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18"/>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18"/>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18"/>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18"/>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18"/>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18"/>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18"/>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18"/>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18"/>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18"/>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18"/>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18"/>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18"/>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18"/>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51" name="Google Shape;651;p1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1 Credits">
  <p:cSld name="CUSTOM_16_1">
    <p:bg>
      <p:bgPr>
        <a:gradFill>
          <a:gsLst>
            <a:gs pos="0">
              <a:schemeClr val="accent1"/>
            </a:gs>
            <a:gs pos="100000">
              <a:schemeClr val="accent2"/>
            </a:gs>
          </a:gsLst>
          <a:lin ang="2698631" scaled="0"/>
        </a:gradFill>
      </p:bgPr>
    </p:bg>
    <p:spTree>
      <p:nvGrpSpPr>
        <p:cNvPr id="652" name="Shape 652"/>
        <p:cNvGrpSpPr/>
        <p:nvPr/>
      </p:nvGrpSpPr>
      <p:grpSpPr>
        <a:xfrm>
          <a:off x="0" y="0"/>
          <a:ext cx="0" cy="0"/>
          <a:chOff x="0" y="0"/>
          <a:chExt cx="0" cy="0"/>
        </a:xfrm>
      </p:grpSpPr>
      <p:sp>
        <p:nvSpPr>
          <p:cNvPr id="653" name="Google Shape;653;p19"/>
          <p:cNvSpPr txBox="1"/>
          <p:nvPr>
            <p:ph type="title"/>
          </p:nvPr>
        </p:nvSpPr>
        <p:spPr>
          <a:xfrm>
            <a:off x="858975" y="1150325"/>
            <a:ext cx="10356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solidFill>
                  <a:schemeClr val="dk1"/>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54" name="Google Shape;654;p19"/>
          <p:cNvSpPr txBox="1"/>
          <p:nvPr>
            <p:ph idx="1" type="body"/>
          </p:nvPr>
        </p:nvSpPr>
        <p:spPr>
          <a:xfrm>
            <a:off x="859161" y="2150975"/>
            <a:ext cx="10356000" cy="31068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Clr>
                <a:schemeClr val="dk1"/>
              </a:buClr>
              <a:buSzPts val="1900"/>
              <a:buChar char="●"/>
              <a:defRPr>
                <a:solidFill>
                  <a:schemeClr val="dk1"/>
                </a:solidFill>
              </a:defRPr>
            </a:lvl1pPr>
            <a:lvl2pPr indent="-349250" lvl="1" marL="914400" rtl="0">
              <a:spcBef>
                <a:spcPts val="2100"/>
              </a:spcBef>
              <a:spcAft>
                <a:spcPts val="0"/>
              </a:spcAft>
              <a:buClr>
                <a:schemeClr val="dk1"/>
              </a:buClr>
              <a:buSzPts val="1900"/>
              <a:buChar char="○"/>
              <a:defRPr>
                <a:solidFill>
                  <a:schemeClr val="dk1"/>
                </a:solidFill>
              </a:defRPr>
            </a:lvl2pPr>
            <a:lvl3pPr indent="-349250" lvl="2" marL="1371600" rtl="0">
              <a:spcBef>
                <a:spcPts val="2100"/>
              </a:spcBef>
              <a:spcAft>
                <a:spcPts val="0"/>
              </a:spcAft>
              <a:buClr>
                <a:schemeClr val="dk1"/>
              </a:buClr>
              <a:buSzPts val="1900"/>
              <a:buChar char="■"/>
              <a:defRPr>
                <a:solidFill>
                  <a:schemeClr val="dk1"/>
                </a:solidFill>
              </a:defRPr>
            </a:lvl3pPr>
            <a:lvl4pPr indent="-349250" lvl="3" marL="1828800" rtl="0">
              <a:spcBef>
                <a:spcPts val="2100"/>
              </a:spcBef>
              <a:spcAft>
                <a:spcPts val="0"/>
              </a:spcAft>
              <a:buClr>
                <a:schemeClr val="dk1"/>
              </a:buClr>
              <a:buSzPts val="1900"/>
              <a:buChar char="●"/>
              <a:defRPr>
                <a:solidFill>
                  <a:schemeClr val="dk1"/>
                </a:solidFill>
              </a:defRPr>
            </a:lvl4pPr>
            <a:lvl5pPr indent="-349250" lvl="4" marL="2286000" rtl="0">
              <a:spcBef>
                <a:spcPts val="2100"/>
              </a:spcBef>
              <a:spcAft>
                <a:spcPts val="0"/>
              </a:spcAft>
              <a:buClr>
                <a:schemeClr val="dk1"/>
              </a:buClr>
              <a:buSzPts val="1900"/>
              <a:buChar char="○"/>
              <a:defRPr>
                <a:solidFill>
                  <a:schemeClr val="dk1"/>
                </a:solidFill>
              </a:defRPr>
            </a:lvl5pPr>
            <a:lvl6pPr indent="-349250" lvl="5" marL="2743200" rtl="0">
              <a:spcBef>
                <a:spcPts val="2100"/>
              </a:spcBef>
              <a:spcAft>
                <a:spcPts val="0"/>
              </a:spcAft>
              <a:buClr>
                <a:schemeClr val="dk1"/>
              </a:buClr>
              <a:buSzPts val="1900"/>
              <a:buChar char="■"/>
              <a:defRPr>
                <a:solidFill>
                  <a:schemeClr val="dk1"/>
                </a:solidFill>
              </a:defRPr>
            </a:lvl6pPr>
            <a:lvl7pPr indent="-349250" lvl="6" marL="3200400" rtl="0">
              <a:spcBef>
                <a:spcPts val="2100"/>
              </a:spcBef>
              <a:spcAft>
                <a:spcPts val="0"/>
              </a:spcAft>
              <a:buClr>
                <a:schemeClr val="dk1"/>
              </a:buClr>
              <a:buSzPts val="1900"/>
              <a:buChar char="●"/>
              <a:defRPr>
                <a:solidFill>
                  <a:schemeClr val="dk1"/>
                </a:solidFill>
              </a:defRPr>
            </a:lvl7pPr>
            <a:lvl8pPr indent="-349250" lvl="7" marL="3657600" rtl="0">
              <a:spcBef>
                <a:spcPts val="2100"/>
              </a:spcBef>
              <a:spcAft>
                <a:spcPts val="0"/>
              </a:spcAft>
              <a:buClr>
                <a:schemeClr val="dk1"/>
              </a:buClr>
              <a:buSzPts val="1900"/>
              <a:buChar char="○"/>
              <a:defRPr>
                <a:solidFill>
                  <a:schemeClr val="dk1"/>
                </a:solidFill>
              </a:defRPr>
            </a:lvl8pPr>
            <a:lvl9pPr indent="-349250" lvl="8" marL="4114800" rtl="0">
              <a:spcBef>
                <a:spcPts val="2100"/>
              </a:spcBef>
              <a:spcAft>
                <a:spcPts val="2100"/>
              </a:spcAft>
              <a:buClr>
                <a:schemeClr val="dk1"/>
              </a:buClr>
              <a:buSzPts val="1900"/>
              <a:buChar char="■"/>
              <a:defRPr>
                <a:solidFill>
                  <a:schemeClr val="dk1"/>
                </a:solidFill>
              </a:defRPr>
            </a:lvl9pPr>
          </a:lstStyle>
          <a:p/>
        </p:txBody>
      </p:sp>
      <p:grpSp>
        <p:nvGrpSpPr>
          <p:cNvPr id="655" name="Google Shape;655;p19"/>
          <p:cNvGrpSpPr/>
          <p:nvPr/>
        </p:nvGrpSpPr>
        <p:grpSpPr>
          <a:xfrm>
            <a:off x="-130700" y="3234091"/>
            <a:ext cx="12322662" cy="3624061"/>
            <a:chOff x="4435" y="7748593"/>
            <a:chExt cx="12182563" cy="5161009"/>
          </a:xfrm>
        </p:grpSpPr>
        <p:sp>
          <p:nvSpPr>
            <p:cNvPr id="656" name="Google Shape;656;p19"/>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19"/>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19"/>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19"/>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19"/>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19"/>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19"/>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19"/>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19"/>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19"/>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19"/>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19"/>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19"/>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19"/>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19"/>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19"/>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19"/>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19"/>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19"/>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19"/>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19"/>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19"/>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19"/>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19"/>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19"/>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19"/>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19"/>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19"/>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19"/>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19"/>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19"/>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19"/>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88" name="Google Shape;688;p1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689" name="Shape 689"/>
        <p:cNvGrpSpPr/>
        <p:nvPr/>
      </p:nvGrpSpPr>
      <p:grpSpPr>
        <a:xfrm>
          <a:off x="0" y="0"/>
          <a:ext cx="0" cy="0"/>
          <a:chOff x="0" y="0"/>
          <a:chExt cx="0" cy="0"/>
        </a:xfrm>
      </p:grpSpPr>
      <p:grpSp>
        <p:nvGrpSpPr>
          <p:cNvPr id="690" name="Google Shape;690;p20"/>
          <p:cNvGrpSpPr/>
          <p:nvPr/>
        </p:nvGrpSpPr>
        <p:grpSpPr>
          <a:xfrm flipH="1">
            <a:off x="-54500" y="2918637"/>
            <a:ext cx="12245912" cy="3938882"/>
            <a:chOff x="4435" y="7748593"/>
            <a:chExt cx="12182563" cy="5161009"/>
          </a:xfrm>
        </p:grpSpPr>
        <p:sp>
          <p:nvSpPr>
            <p:cNvPr id="691" name="Google Shape;691;p20"/>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20"/>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20"/>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20"/>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20"/>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20"/>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20"/>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20"/>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20"/>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20"/>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20"/>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20"/>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20"/>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20"/>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20"/>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20"/>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20"/>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20"/>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20"/>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20"/>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20"/>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20"/>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20"/>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20"/>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20"/>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20"/>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20"/>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20"/>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20"/>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20"/>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20"/>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20"/>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23" name="Google Shape;723;p20"/>
          <p:cNvSpPr txBox="1"/>
          <p:nvPr>
            <p:ph idx="1" type="subTitle"/>
          </p:nvPr>
        </p:nvSpPr>
        <p:spPr>
          <a:xfrm>
            <a:off x="4918475" y="2716900"/>
            <a:ext cx="55815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2100"/>
              <a:buNone/>
              <a:defRPr b="1" sz="2100"/>
            </a:lvl1pPr>
            <a:lvl2pPr lvl="1" rtl="0" algn="r">
              <a:spcBef>
                <a:spcPts val="2100"/>
              </a:spcBef>
              <a:spcAft>
                <a:spcPts val="0"/>
              </a:spcAft>
              <a:buSzPts val="2100"/>
              <a:buNone/>
              <a:defRPr b="1" sz="2100"/>
            </a:lvl2pPr>
            <a:lvl3pPr lvl="2" rtl="0" algn="r">
              <a:spcBef>
                <a:spcPts val="2100"/>
              </a:spcBef>
              <a:spcAft>
                <a:spcPts val="0"/>
              </a:spcAft>
              <a:buSzPts val="2100"/>
              <a:buNone/>
              <a:defRPr b="1" sz="2100"/>
            </a:lvl3pPr>
            <a:lvl4pPr lvl="3" rtl="0" algn="r">
              <a:spcBef>
                <a:spcPts val="2100"/>
              </a:spcBef>
              <a:spcAft>
                <a:spcPts val="0"/>
              </a:spcAft>
              <a:buSzPts val="2100"/>
              <a:buNone/>
              <a:defRPr b="1" sz="2100"/>
            </a:lvl4pPr>
            <a:lvl5pPr lvl="4" rtl="0" algn="r">
              <a:spcBef>
                <a:spcPts val="2100"/>
              </a:spcBef>
              <a:spcAft>
                <a:spcPts val="0"/>
              </a:spcAft>
              <a:buSzPts val="2100"/>
              <a:buNone/>
              <a:defRPr b="1" sz="2100"/>
            </a:lvl5pPr>
            <a:lvl6pPr lvl="5" rtl="0" algn="r">
              <a:spcBef>
                <a:spcPts val="2100"/>
              </a:spcBef>
              <a:spcAft>
                <a:spcPts val="0"/>
              </a:spcAft>
              <a:buSzPts val="2100"/>
              <a:buNone/>
              <a:defRPr b="1" sz="2100"/>
            </a:lvl6pPr>
            <a:lvl7pPr lvl="6" rtl="0" algn="r">
              <a:spcBef>
                <a:spcPts val="2100"/>
              </a:spcBef>
              <a:spcAft>
                <a:spcPts val="0"/>
              </a:spcAft>
              <a:buSzPts val="2100"/>
              <a:buNone/>
              <a:defRPr b="1" sz="2100"/>
            </a:lvl7pPr>
            <a:lvl8pPr lvl="7" rtl="0" algn="r">
              <a:spcBef>
                <a:spcPts val="2100"/>
              </a:spcBef>
              <a:spcAft>
                <a:spcPts val="0"/>
              </a:spcAft>
              <a:buSzPts val="2100"/>
              <a:buNone/>
              <a:defRPr b="1" sz="2100"/>
            </a:lvl8pPr>
            <a:lvl9pPr lvl="8" rtl="0" algn="r">
              <a:spcBef>
                <a:spcPts val="2100"/>
              </a:spcBef>
              <a:spcAft>
                <a:spcPts val="2100"/>
              </a:spcAft>
              <a:buSzPts val="2100"/>
              <a:buNone/>
              <a:defRPr b="1" sz="2100"/>
            </a:lvl9pPr>
          </a:lstStyle>
          <a:p/>
        </p:txBody>
      </p:sp>
      <p:sp>
        <p:nvSpPr>
          <p:cNvPr id="724" name="Google Shape;724;p20"/>
          <p:cNvSpPr txBox="1"/>
          <p:nvPr>
            <p:ph type="title"/>
          </p:nvPr>
        </p:nvSpPr>
        <p:spPr>
          <a:xfrm>
            <a:off x="4918475" y="1784050"/>
            <a:ext cx="5581500" cy="763500"/>
          </a:xfrm>
          <a:prstGeom prst="rect">
            <a:avLst/>
          </a:prstGeom>
        </p:spPr>
        <p:txBody>
          <a:bodyPr anchorCtr="0" anchor="b"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725" name="Google Shape;725;p20"/>
          <p:cNvSpPr txBox="1"/>
          <p:nvPr>
            <p:ph idx="2" type="body"/>
          </p:nvPr>
        </p:nvSpPr>
        <p:spPr>
          <a:xfrm>
            <a:off x="4918525" y="3581700"/>
            <a:ext cx="5581500" cy="1341600"/>
          </a:xfrm>
          <a:prstGeom prst="rect">
            <a:avLst/>
          </a:prstGeom>
        </p:spPr>
        <p:txBody>
          <a:bodyPr anchorCtr="0" anchor="t" bIns="121900" lIns="121900" spcFirstLastPara="1" rIns="121900" wrap="square" tIns="121900">
            <a:noAutofit/>
          </a:bodyPr>
          <a:lstStyle>
            <a:lvl1pPr indent="-349250" lvl="0" marL="457200" algn="r">
              <a:lnSpc>
                <a:spcPct val="100000"/>
              </a:lnSpc>
              <a:spcBef>
                <a:spcPts val="0"/>
              </a:spcBef>
              <a:spcAft>
                <a:spcPts val="0"/>
              </a:spcAft>
              <a:buSzPts val="1900"/>
              <a:buChar char="●"/>
              <a:defRPr/>
            </a:lvl1pPr>
            <a:lvl2pPr indent="-349250" lvl="1" marL="914400" algn="r">
              <a:lnSpc>
                <a:spcPct val="100000"/>
              </a:lnSpc>
              <a:spcBef>
                <a:spcPts val="0"/>
              </a:spcBef>
              <a:spcAft>
                <a:spcPts val="0"/>
              </a:spcAft>
              <a:buSzPts val="1900"/>
              <a:buChar char="○"/>
              <a:defRPr/>
            </a:lvl2pPr>
            <a:lvl3pPr indent="-349250" lvl="2" marL="1371600" algn="r">
              <a:lnSpc>
                <a:spcPct val="100000"/>
              </a:lnSpc>
              <a:spcBef>
                <a:spcPts val="0"/>
              </a:spcBef>
              <a:spcAft>
                <a:spcPts val="0"/>
              </a:spcAft>
              <a:buSzPts val="1900"/>
              <a:buChar char="■"/>
              <a:defRPr/>
            </a:lvl3pPr>
            <a:lvl4pPr indent="-349250" lvl="3" marL="1828800" algn="r">
              <a:lnSpc>
                <a:spcPct val="100000"/>
              </a:lnSpc>
              <a:spcBef>
                <a:spcPts val="0"/>
              </a:spcBef>
              <a:spcAft>
                <a:spcPts val="0"/>
              </a:spcAft>
              <a:buSzPts val="1900"/>
              <a:buChar char="●"/>
              <a:defRPr/>
            </a:lvl4pPr>
            <a:lvl5pPr indent="-349250" lvl="4" marL="2286000" algn="r">
              <a:lnSpc>
                <a:spcPct val="100000"/>
              </a:lnSpc>
              <a:spcBef>
                <a:spcPts val="0"/>
              </a:spcBef>
              <a:spcAft>
                <a:spcPts val="0"/>
              </a:spcAft>
              <a:buSzPts val="1900"/>
              <a:buChar char="○"/>
              <a:defRPr/>
            </a:lvl5pPr>
            <a:lvl6pPr indent="-349250" lvl="5" marL="2743200" algn="r">
              <a:lnSpc>
                <a:spcPct val="100000"/>
              </a:lnSpc>
              <a:spcBef>
                <a:spcPts val="0"/>
              </a:spcBef>
              <a:spcAft>
                <a:spcPts val="0"/>
              </a:spcAft>
              <a:buSzPts val="1900"/>
              <a:buChar char="■"/>
              <a:defRPr/>
            </a:lvl6pPr>
            <a:lvl7pPr indent="-349250" lvl="6" marL="3200400" algn="r">
              <a:lnSpc>
                <a:spcPct val="100000"/>
              </a:lnSpc>
              <a:spcBef>
                <a:spcPts val="0"/>
              </a:spcBef>
              <a:spcAft>
                <a:spcPts val="0"/>
              </a:spcAft>
              <a:buSzPts val="1900"/>
              <a:buChar char="●"/>
              <a:defRPr/>
            </a:lvl7pPr>
            <a:lvl8pPr indent="-349250" lvl="7" marL="3657600" algn="r">
              <a:lnSpc>
                <a:spcPct val="100000"/>
              </a:lnSpc>
              <a:spcBef>
                <a:spcPts val="0"/>
              </a:spcBef>
              <a:spcAft>
                <a:spcPts val="0"/>
              </a:spcAft>
              <a:buSzPts val="1900"/>
              <a:buChar char="○"/>
              <a:defRPr/>
            </a:lvl8pPr>
            <a:lvl9pPr indent="-349250" lvl="8" marL="4114800" algn="r">
              <a:lnSpc>
                <a:spcPct val="100000"/>
              </a:lnSpc>
              <a:spcBef>
                <a:spcPts val="0"/>
              </a:spcBef>
              <a:spcAft>
                <a:spcPts val="0"/>
              </a:spcAft>
              <a:buSzPts val="1900"/>
              <a:buChar char="■"/>
              <a:defRPr/>
            </a:lvl9pPr>
          </a:lstStyle>
          <a:p/>
        </p:txBody>
      </p:sp>
      <p:sp>
        <p:nvSpPr>
          <p:cNvPr id="726" name="Google Shape;726;p2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46" name="Shape 46"/>
        <p:cNvGrpSpPr/>
        <p:nvPr/>
      </p:nvGrpSpPr>
      <p:grpSpPr>
        <a:xfrm>
          <a:off x="0" y="0"/>
          <a:ext cx="0" cy="0"/>
          <a:chOff x="0" y="0"/>
          <a:chExt cx="0" cy="0"/>
        </a:xfrm>
      </p:grpSpPr>
      <p:sp>
        <p:nvSpPr>
          <p:cNvPr id="47" name="Google Shape;47;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48" name="Google Shape;48;p3"/>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727" name="Shape 727"/>
        <p:cNvGrpSpPr/>
        <p:nvPr/>
      </p:nvGrpSpPr>
      <p:grpSpPr>
        <a:xfrm>
          <a:off x="0" y="0"/>
          <a:ext cx="0" cy="0"/>
          <a:chOff x="0" y="0"/>
          <a:chExt cx="0" cy="0"/>
        </a:xfrm>
      </p:grpSpPr>
      <p:grpSp>
        <p:nvGrpSpPr>
          <p:cNvPr id="728" name="Google Shape;728;p21"/>
          <p:cNvGrpSpPr/>
          <p:nvPr/>
        </p:nvGrpSpPr>
        <p:grpSpPr>
          <a:xfrm>
            <a:off x="0" y="0"/>
            <a:ext cx="12192000" cy="6858000"/>
            <a:chOff x="0" y="0"/>
            <a:chExt cx="12192000" cy="6858000"/>
          </a:xfrm>
        </p:grpSpPr>
        <p:sp>
          <p:nvSpPr>
            <p:cNvPr id="729" name="Google Shape;729;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731" name="Google Shape;731;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732" name="Google Shape;732;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733" name="Google Shape;733;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734" name="Google Shape;734;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735" name="Google Shape;735;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736" name="Google Shape;736;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737" name="Google Shape;737;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49" name="Shape 49"/>
        <p:cNvGrpSpPr/>
        <p:nvPr/>
      </p:nvGrpSpPr>
      <p:grpSpPr>
        <a:xfrm>
          <a:off x="0" y="0"/>
          <a:ext cx="0" cy="0"/>
          <a:chOff x="0" y="0"/>
          <a:chExt cx="0" cy="0"/>
        </a:xfrm>
      </p:grpSpPr>
      <p:grpSp>
        <p:nvGrpSpPr>
          <p:cNvPr id="50" name="Google Shape;50;p4"/>
          <p:cNvGrpSpPr/>
          <p:nvPr/>
        </p:nvGrpSpPr>
        <p:grpSpPr>
          <a:xfrm>
            <a:off x="-54500" y="2918637"/>
            <a:ext cx="12245912" cy="3938882"/>
            <a:chOff x="4435" y="7748593"/>
            <a:chExt cx="12182563" cy="5161009"/>
          </a:xfrm>
        </p:grpSpPr>
        <p:sp>
          <p:nvSpPr>
            <p:cNvPr id="51" name="Google Shape;51;p4"/>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4"/>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4"/>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4"/>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4"/>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4"/>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4"/>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4"/>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4"/>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4"/>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4"/>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4"/>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4"/>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4"/>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4"/>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4"/>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4"/>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4"/>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4"/>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4"/>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4"/>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4"/>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4"/>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4"/>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4"/>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4"/>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4"/>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4"/>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4"/>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4"/>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4"/>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4"/>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3" name="Google Shape;83;p4"/>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84" name="Google Shape;84;p4"/>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85" name="Google Shape;85;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86" name="Shape 86"/>
        <p:cNvGrpSpPr/>
        <p:nvPr/>
      </p:nvGrpSpPr>
      <p:grpSpPr>
        <a:xfrm>
          <a:off x="0" y="0"/>
          <a:ext cx="0" cy="0"/>
          <a:chOff x="0" y="0"/>
          <a:chExt cx="0" cy="0"/>
        </a:xfrm>
      </p:grpSpPr>
      <p:grpSp>
        <p:nvGrpSpPr>
          <p:cNvPr id="87" name="Google Shape;87;p5"/>
          <p:cNvGrpSpPr/>
          <p:nvPr/>
        </p:nvGrpSpPr>
        <p:grpSpPr>
          <a:xfrm flipH="1">
            <a:off x="-54500" y="2918637"/>
            <a:ext cx="12245912" cy="3938882"/>
            <a:chOff x="4435" y="7748593"/>
            <a:chExt cx="12182563" cy="5161009"/>
          </a:xfrm>
        </p:grpSpPr>
        <p:sp>
          <p:nvSpPr>
            <p:cNvPr id="88" name="Google Shape;88;p5"/>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5"/>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5"/>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5"/>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5"/>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5"/>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5"/>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5"/>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5"/>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5"/>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5"/>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5"/>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5"/>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5"/>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5"/>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5"/>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5"/>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5"/>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5"/>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5"/>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5"/>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5"/>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5"/>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5"/>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5"/>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5"/>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5"/>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5"/>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5"/>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5"/>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5"/>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5"/>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0" name="Google Shape;120;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1" name="Google Shape;121;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22" name="Google Shape;122;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23" name="Google Shape;123;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24" name="Google Shape;124;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25" name="Google Shape;125;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26" name="Google Shape;126;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27" name="Google Shape;127;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28" name="Google Shape;128;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29" name="Google Shape;129;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30" name="Shape 130"/>
        <p:cNvGrpSpPr/>
        <p:nvPr/>
      </p:nvGrpSpPr>
      <p:grpSpPr>
        <a:xfrm>
          <a:off x="0" y="0"/>
          <a:ext cx="0" cy="0"/>
          <a:chOff x="0" y="0"/>
          <a:chExt cx="0" cy="0"/>
        </a:xfrm>
      </p:grpSpPr>
      <p:sp>
        <p:nvSpPr>
          <p:cNvPr id="131" name="Google Shape;131;p6"/>
          <p:cNvSpPr txBox="1"/>
          <p:nvPr>
            <p:ph idx="1" type="body"/>
          </p:nvPr>
        </p:nvSpPr>
        <p:spPr>
          <a:xfrm>
            <a:off x="4386975" y="2965625"/>
            <a:ext cx="73893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32" name="Google Shape;132;p6"/>
          <p:cNvSpPr txBox="1"/>
          <p:nvPr>
            <p:ph type="title"/>
          </p:nvPr>
        </p:nvSpPr>
        <p:spPr>
          <a:xfrm>
            <a:off x="4386975" y="2041175"/>
            <a:ext cx="7389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133" name="Google Shape;133;p6"/>
          <p:cNvGrpSpPr/>
          <p:nvPr/>
        </p:nvGrpSpPr>
        <p:grpSpPr>
          <a:xfrm>
            <a:off x="-54500" y="2918637"/>
            <a:ext cx="12245912" cy="3938882"/>
            <a:chOff x="4435" y="7748593"/>
            <a:chExt cx="12182563" cy="5161009"/>
          </a:xfrm>
        </p:grpSpPr>
        <p:sp>
          <p:nvSpPr>
            <p:cNvPr id="134" name="Google Shape;134;p6"/>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6"/>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6"/>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6"/>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6"/>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6"/>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6"/>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6"/>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6"/>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6"/>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6"/>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6"/>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6"/>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6"/>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6"/>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6"/>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6"/>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6"/>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6"/>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6"/>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6"/>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6"/>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6"/>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6"/>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6"/>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6"/>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6"/>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6"/>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6"/>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6"/>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6"/>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6"/>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6" name="Google Shape;166;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67" name="Shape 167"/>
        <p:cNvGrpSpPr/>
        <p:nvPr/>
      </p:nvGrpSpPr>
      <p:grpSpPr>
        <a:xfrm>
          <a:off x="0" y="0"/>
          <a:ext cx="0" cy="0"/>
          <a:chOff x="0" y="0"/>
          <a:chExt cx="0" cy="0"/>
        </a:xfrm>
      </p:grpSpPr>
      <p:grpSp>
        <p:nvGrpSpPr>
          <p:cNvPr id="168" name="Google Shape;168;p7"/>
          <p:cNvGrpSpPr/>
          <p:nvPr/>
        </p:nvGrpSpPr>
        <p:grpSpPr>
          <a:xfrm>
            <a:off x="-54500" y="2918637"/>
            <a:ext cx="12245912" cy="3938882"/>
            <a:chOff x="4435" y="7748593"/>
            <a:chExt cx="12182563" cy="5161009"/>
          </a:xfrm>
        </p:grpSpPr>
        <p:sp>
          <p:nvSpPr>
            <p:cNvPr id="169" name="Google Shape;169;p7"/>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7"/>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7"/>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7"/>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7"/>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7"/>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7"/>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7"/>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7"/>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7"/>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7"/>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7"/>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7"/>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7"/>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7"/>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7"/>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7"/>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7"/>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7"/>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7"/>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7"/>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7"/>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7"/>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7"/>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7"/>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7"/>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7"/>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7"/>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7"/>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7"/>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7"/>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7"/>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1" name="Google Shape;201;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02" name="Google Shape;202;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03" name="Google Shape;203;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04" name="Google Shape;204;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05" name="Google Shape;205;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06" name="Google Shape;206;p7"/>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07" name="Shape 207"/>
        <p:cNvGrpSpPr/>
        <p:nvPr/>
      </p:nvGrpSpPr>
      <p:grpSpPr>
        <a:xfrm>
          <a:off x="0" y="0"/>
          <a:ext cx="0" cy="0"/>
          <a:chOff x="0" y="0"/>
          <a:chExt cx="0" cy="0"/>
        </a:xfrm>
      </p:grpSpPr>
      <p:grpSp>
        <p:nvGrpSpPr>
          <p:cNvPr id="208" name="Google Shape;208;p8"/>
          <p:cNvGrpSpPr/>
          <p:nvPr/>
        </p:nvGrpSpPr>
        <p:grpSpPr>
          <a:xfrm flipH="1">
            <a:off x="-54500" y="2918637"/>
            <a:ext cx="12245912" cy="3938882"/>
            <a:chOff x="4435" y="7748593"/>
            <a:chExt cx="12182563" cy="5161009"/>
          </a:xfrm>
        </p:grpSpPr>
        <p:sp>
          <p:nvSpPr>
            <p:cNvPr id="209" name="Google Shape;209;p8"/>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8"/>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8"/>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8"/>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8"/>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8"/>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8"/>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8"/>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8"/>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8"/>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8"/>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8"/>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8"/>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8"/>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8"/>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8"/>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8"/>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8"/>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8"/>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8"/>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8"/>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8"/>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8"/>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8"/>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8"/>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8"/>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8"/>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8"/>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8"/>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8"/>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8"/>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8"/>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1" name="Google Shape;241;p8"/>
          <p:cNvSpPr txBox="1"/>
          <p:nvPr>
            <p:ph idx="1" type="subTitle"/>
          </p:nvPr>
        </p:nvSpPr>
        <p:spPr>
          <a:xfrm>
            <a:off x="2474965" y="2530200"/>
            <a:ext cx="729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42" name="Google Shape;242;p8"/>
          <p:cNvSpPr txBox="1"/>
          <p:nvPr>
            <p:ph type="title"/>
          </p:nvPr>
        </p:nvSpPr>
        <p:spPr>
          <a:xfrm>
            <a:off x="2425525" y="1099400"/>
            <a:ext cx="729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3" name="Google Shape;243;p8"/>
          <p:cNvSpPr txBox="1"/>
          <p:nvPr>
            <p:ph idx="2" type="body"/>
          </p:nvPr>
        </p:nvSpPr>
        <p:spPr>
          <a:xfrm>
            <a:off x="2474975" y="3190375"/>
            <a:ext cx="7291500" cy="26466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44" name="Google Shape;244;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245" name="Shape 245"/>
        <p:cNvGrpSpPr/>
        <p:nvPr/>
      </p:nvGrpSpPr>
      <p:grpSpPr>
        <a:xfrm>
          <a:off x="0" y="0"/>
          <a:ext cx="0" cy="0"/>
          <a:chOff x="0" y="0"/>
          <a:chExt cx="0" cy="0"/>
        </a:xfrm>
      </p:grpSpPr>
      <p:grpSp>
        <p:nvGrpSpPr>
          <p:cNvPr id="246" name="Google Shape;246;p9"/>
          <p:cNvGrpSpPr/>
          <p:nvPr/>
        </p:nvGrpSpPr>
        <p:grpSpPr>
          <a:xfrm>
            <a:off x="-54500" y="2918637"/>
            <a:ext cx="12245912" cy="3938882"/>
            <a:chOff x="4435" y="7748593"/>
            <a:chExt cx="12182563" cy="5161009"/>
          </a:xfrm>
        </p:grpSpPr>
        <p:sp>
          <p:nvSpPr>
            <p:cNvPr id="247" name="Google Shape;247;p9"/>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9"/>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9"/>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9"/>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9"/>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9"/>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9"/>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9"/>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9"/>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9"/>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9"/>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9"/>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9"/>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9"/>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9"/>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9"/>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9"/>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9"/>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9"/>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9"/>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9"/>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9"/>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9"/>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9"/>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9"/>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9"/>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9"/>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9"/>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9"/>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9"/>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9"/>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9"/>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9" name="Google Shape;279;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280" name="Google Shape;280;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281" name="Google Shape;281;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282" name="Shape 282"/>
        <p:cNvGrpSpPr/>
        <p:nvPr/>
      </p:nvGrpSpPr>
      <p:grpSpPr>
        <a:xfrm>
          <a:off x="0" y="0"/>
          <a:ext cx="0" cy="0"/>
          <a:chOff x="0" y="0"/>
          <a:chExt cx="0" cy="0"/>
        </a:xfrm>
      </p:grpSpPr>
      <p:grpSp>
        <p:nvGrpSpPr>
          <p:cNvPr id="283" name="Google Shape;283;p10"/>
          <p:cNvGrpSpPr/>
          <p:nvPr/>
        </p:nvGrpSpPr>
        <p:grpSpPr>
          <a:xfrm>
            <a:off x="-54500" y="2918637"/>
            <a:ext cx="12245912" cy="3938882"/>
            <a:chOff x="4435" y="7748593"/>
            <a:chExt cx="12182563" cy="5161009"/>
          </a:xfrm>
        </p:grpSpPr>
        <p:sp>
          <p:nvSpPr>
            <p:cNvPr id="284" name="Google Shape;284;p10"/>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0"/>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0"/>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0"/>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0"/>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10"/>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0"/>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0"/>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10"/>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0"/>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10"/>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10"/>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0"/>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0"/>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0"/>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0"/>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10"/>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10"/>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10"/>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10"/>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10"/>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10"/>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10"/>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0"/>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10"/>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0"/>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0"/>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0"/>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0"/>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10"/>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10"/>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10"/>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6" name="Google Shape;316;p10"/>
          <p:cNvSpPr txBox="1"/>
          <p:nvPr>
            <p:ph type="title"/>
          </p:nvPr>
        </p:nvSpPr>
        <p:spPr>
          <a:xfrm>
            <a:off x="548200" y="1992075"/>
            <a:ext cx="11095500" cy="3160800"/>
          </a:xfrm>
          <a:prstGeom prst="rect">
            <a:avLst/>
          </a:prstGeom>
        </p:spPr>
        <p:txBody>
          <a:bodyPr anchorCtr="0" anchor="b" bIns="121900" lIns="121900" spcFirstLastPara="1" rIns="121900" wrap="square" tIns="12190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p:txBody>
      </p:sp>
      <p:sp>
        <p:nvSpPr>
          <p:cNvPr id="317" name="Google Shape;317;p1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66666"/>
                </a:solidFill>
                <a:latin typeface="Barlow Condensed"/>
                <a:ea typeface="Barlow Condensed"/>
                <a:cs typeface="Barlow Condensed"/>
                <a:sym typeface="Barlow Condensed"/>
              </a:rPr>
              <a:t>SLIDESMANIA.COM</a:t>
            </a:r>
            <a:endParaRPr sz="1200">
              <a:solidFill>
                <a:srgbClr val="666666"/>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1"/>
            </a:gs>
            <a:gs pos="50000">
              <a:srgbClr val="292929"/>
            </a:gs>
            <a:gs pos="100000">
              <a:srgbClr val="010101"/>
            </a:gs>
          </a:gsLst>
          <a:lin ang="1350003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1pPr>
            <a:lvl2pPr lvl="1">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2pPr>
            <a:lvl3pPr lvl="2">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3pPr>
            <a:lvl4pPr lvl="3">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4pPr>
            <a:lvl5pPr lvl="4">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5pPr>
            <a:lvl6pPr lvl="5">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6pPr>
            <a:lvl7pPr lvl="6">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7pPr>
            <a:lvl8pPr lvl="7">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8pPr>
            <a:lvl9pPr lvl="8">
              <a:spcBef>
                <a:spcPts val="0"/>
              </a:spcBef>
              <a:spcAft>
                <a:spcPts val="0"/>
              </a:spcAft>
              <a:buClr>
                <a:schemeClr val="lt1"/>
              </a:buClr>
              <a:buSzPts val="4500"/>
              <a:buFont typeface="DM Sans"/>
              <a:buNone/>
              <a:defRPr b="1" sz="4500">
                <a:solidFill>
                  <a:schemeClr val="lt1"/>
                </a:solidFill>
                <a:latin typeface="DM Sans"/>
                <a:ea typeface="DM Sans"/>
                <a:cs typeface="DM Sans"/>
                <a:sym typeface="DM Sans"/>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indent="-349250" lvl="1" marL="914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indent="-349250" lvl="2" marL="1371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indent="-349250" lvl="3" marL="18288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indent="-349250" lvl="4" marL="22860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indent="-349250" lvl="5" marL="27432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indent="-349250" lvl="6" marL="3200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indent="-349250" lvl="7" marL="3657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indent="-349250" lvl="8" marL="411480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22"/>
          <p:cNvSpPr/>
          <p:nvPr/>
        </p:nvSpPr>
        <p:spPr>
          <a:xfrm>
            <a:off x="1336750" y="4323400"/>
            <a:ext cx="43740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2"/>
          <p:cNvSpPr txBox="1"/>
          <p:nvPr>
            <p:ph idx="1" type="subTitle"/>
          </p:nvPr>
        </p:nvSpPr>
        <p:spPr>
          <a:xfrm>
            <a:off x="1464075" y="4415575"/>
            <a:ext cx="4086300" cy="4419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And here you can write a subtitle.</a:t>
            </a:r>
            <a:endParaRPr/>
          </a:p>
        </p:txBody>
      </p:sp>
      <p:sp>
        <p:nvSpPr>
          <p:cNvPr id="744" name="Google Shape;744;p22"/>
          <p:cNvSpPr/>
          <p:nvPr/>
        </p:nvSpPr>
        <p:spPr>
          <a:xfrm>
            <a:off x="1407563" y="2194500"/>
            <a:ext cx="6355101" cy="628314"/>
          </a:xfrm>
          <a:prstGeom prst="rect">
            <a:avLst/>
          </a:prstGeom>
        </p:spPr>
        <p:txBody>
          <a:bodyPr>
            <a:prstTxWarp prst="textPlain"/>
          </a:bodyPr>
          <a:lstStyle/>
          <a:p>
            <a:pPr lvl="0" algn="ctr"/>
            <a:r>
              <a:rPr b="1" i="0">
                <a:ln>
                  <a:noFill/>
                </a:ln>
                <a:gradFill>
                  <a:gsLst>
                    <a:gs pos="0">
                      <a:schemeClr val="accent1"/>
                    </a:gs>
                    <a:gs pos="100000">
                      <a:schemeClr val="accent2"/>
                    </a:gs>
                  </a:gsLst>
                  <a:lin ang="2700006" scaled="0"/>
                </a:gradFill>
                <a:latin typeface="DM Sans"/>
              </a:rPr>
              <a:t>Here Goes Your</a:t>
            </a:r>
          </a:p>
        </p:txBody>
      </p:sp>
      <p:sp>
        <p:nvSpPr>
          <p:cNvPr id="745" name="Google Shape;745;p22"/>
          <p:cNvSpPr/>
          <p:nvPr/>
        </p:nvSpPr>
        <p:spPr>
          <a:xfrm>
            <a:off x="1407563" y="3138450"/>
            <a:ext cx="9474073" cy="635257"/>
          </a:xfrm>
          <a:prstGeom prst="rect">
            <a:avLst/>
          </a:prstGeom>
        </p:spPr>
        <p:txBody>
          <a:bodyPr>
            <a:prstTxWarp prst="textPlain"/>
          </a:bodyPr>
          <a:lstStyle/>
          <a:p>
            <a:pPr lvl="0" algn="ctr"/>
            <a:r>
              <a:rPr b="1" i="0">
                <a:ln>
                  <a:noFill/>
                </a:ln>
                <a:gradFill>
                  <a:gsLst>
                    <a:gs pos="0">
                      <a:schemeClr val="accent1"/>
                    </a:gs>
                    <a:gs pos="100000">
                      <a:schemeClr val="accent2"/>
                    </a:gs>
                  </a:gsLst>
                  <a:lin ang="2700006" scaled="0"/>
                </a:gradFill>
                <a:latin typeface="DM Sans"/>
              </a:rPr>
              <a:t>Your Presentation Title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pic>
        <p:nvPicPr>
          <p:cNvPr id="825" name="Google Shape;825;p31"/>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826" name="Google Shape;826;p31"/>
          <p:cNvSpPr txBox="1"/>
          <p:nvPr>
            <p:ph type="title"/>
          </p:nvPr>
        </p:nvSpPr>
        <p:spPr>
          <a:xfrm>
            <a:off x="6591400" y="802975"/>
            <a:ext cx="5256600" cy="4351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are even more lazy than cats.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27" name="Google Shape;827;p31"/>
          <p:cNvSpPr txBox="1"/>
          <p:nvPr>
            <p:ph idx="1"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32"/>
          <p:cNvSpPr txBox="1"/>
          <p:nvPr>
            <p:ph type="title"/>
          </p:nvPr>
        </p:nvSpPr>
        <p:spPr>
          <a:xfrm>
            <a:off x="246725" y="596050"/>
            <a:ext cx="6106200" cy="3271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800"/>
              <a:t>C</a:t>
            </a:r>
            <a:r>
              <a:rPr lang="en" sz="6800"/>
              <a:t>ats use their whiskers as feelers...</a:t>
            </a:r>
            <a:endParaRPr sz="6800"/>
          </a:p>
          <a:p>
            <a:pPr indent="0" lvl="0" marL="0" rtl="0" algn="l">
              <a:spcBef>
                <a:spcPts val="0"/>
              </a:spcBef>
              <a:spcAft>
                <a:spcPts val="0"/>
              </a:spcAft>
              <a:buNone/>
            </a:pPr>
            <a:r>
              <a:t/>
            </a:r>
            <a:endParaRPr sz="6800"/>
          </a:p>
          <a:p>
            <a:pPr indent="0" lvl="0" marL="0" rtl="0" algn="l">
              <a:spcBef>
                <a:spcPts val="0"/>
              </a:spcBef>
              <a:spcAft>
                <a:spcPts val="0"/>
              </a:spcAft>
              <a:buNone/>
            </a:pPr>
            <a:r>
              <a:t/>
            </a:r>
            <a:endParaRPr sz="6800"/>
          </a:p>
        </p:txBody>
      </p:sp>
      <p:sp>
        <p:nvSpPr>
          <p:cNvPr id="833" name="Google Shape;833;p32"/>
          <p:cNvSpPr txBox="1"/>
          <p:nvPr>
            <p:ph idx="1" type="body"/>
          </p:nvPr>
        </p:nvSpPr>
        <p:spPr>
          <a:xfrm>
            <a:off x="246725" y="3939250"/>
            <a:ext cx="6106200" cy="2041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t>
            </a:r>
            <a:r>
              <a:rPr lang="en"/>
              <a:t>to determine if a space is too small to squeeze through.</a:t>
            </a:r>
            <a:endParaRPr/>
          </a:p>
          <a:p>
            <a:pPr indent="0" lvl="0" marL="0" rtl="0" algn="l">
              <a:spcBef>
                <a:spcPts val="2100"/>
              </a:spcBef>
              <a:spcAft>
                <a:spcPts val="0"/>
              </a:spcAft>
              <a:buNone/>
            </a:pPr>
            <a:r>
              <a:rPr lang="en"/>
              <a:t>Also, cats love to sleep. A fifteen-year-old cat has probably spent ten years of its life sleeping.</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pic>
        <p:nvPicPr>
          <p:cNvPr id="834" name="Google Shape;834;p32"/>
          <p:cNvPicPr preferRelativeResize="0"/>
          <p:nvPr/>
        </p:nvPicPr>
        <p:blipFill rotWithShape="1">
          <a:blip r:embed="rId3">
            <a:alphaModFix/>
          </a:blip>
          <a:srcRect b="5096" l="0" r="0" t="0"/>
          <a:stretch/>
        </p:blipFill>
        <p:spPr>
          <a:xfrm flipH="1">
            <a:off x="6508851" y="-12045"/>
            <a:ext cx="5170499" cy="68700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33"/>
          <p:cNvSpPr/>
          <p:nvPr/>
        </p:nvSpPr>
        <p:spPr>
          <a:xfrm>
            <a:off x="1295850" y="4837375"/>
            <a:ext cx="43659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3"/>
          <p:cNvSpPr/>
          <p:nvPr/>
        </p:nvSpPr>
        <p:spPr>
          <a:xfrm>
            <a:off x="1295850" y="3237125"/>
            <a:ext cx="6466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3"/>
          <p:cNvSpPr/>
          <p:nvPr/>
        </p:nvSpPr>
        <p:spPr>
          <a:xfrm>
            <a:off x="1295850" y="1680950"/>
            <a:ext cx="3142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3"/>
          <p:cNvSpPr txBox="1"/>
          <p:nvPr>
            <p:ph type="title"/>
          </p:nvPr>
        </p:nvSpPr>
        <p:spPr>
          <a:xfrm>
            <a:off x="1299025" y="562525"/>
            <a:ext cx="9447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843" name="Google Shape;843;p33"/>
          <p:cNvSpPr txBox="1"/>
          <p:nvPr>
            <p:ph idx="1" type="subTitle"/>
          </p:nvPr>
        </p:nvSpPr>
        <p:spPr>
          <a:xfrm>
            <a:off x="1449007" y="1709425"/>
            <a:ext cx="29397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844" name="Google Shape;844;p33"/>
          <p:cNvSpPr txBox="1"/>
          <p:nvPr>
            <p:ph idx="5" type="body"/>
          </p:nvPr>
        </p:nvSpPr>
        <p:spPr>
          <a:xfrm>
            <a:off x="1448250" y="3893238"/>
            <a:ext cx="94464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845" name="Google Shape;845;p33"/>
          <p:cNvSpPr txBox="1"/>
          <p:nvPr>
            <p:ph idx="2" type="subTitle"/>
          </p:nvPr>
        </p:nvSpPr>
        <p:spPr>
          <a:xfrm>
            <a:off x="1448254" y="3314325"/>
            <a:ext cx="6045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846" name="Google Shape;846;p33"/>
          <p:cNvSpPr txBox="1"/>
          <p:nvPr>
            <p:ph idx="6" type="body"/>
          </p:nvPr>
        </p:nvSpPr>
        <p:spPr>
          <a:xfrm>
            <a:off x="1448250" y="5484900"/>
            <a:ext cx="9447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847" name="Google Shape;847;p33"/>
          <p:cNvSpPr txBox="1"/>
          <p:nvPr>
            <p:ph idx="3" type="subTitle"/>
          </p:nvPr>
        </p:nvSpPr>
        <p:spPr>
          <a:xfrm>
            <a:off x="1448256" y="4919200"/>
            <a:ext cx="4297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848" name="Google Shape;848;p33"/>
          <p:cNvSpPr txBox="1"/>
          <p:nvPr>
            <p:ph idx="4" type="body"/>
          </p:nvPr>
        </p:nvSpPr>
        <p:spPr>
          <a:xfrm>
            <a:off x="1448900" y="2299775"/>
            <a:ext cx="94464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34"/>
          <p:cNvSpPr txBox="1"/>
          <p:nvPr>
            <p:ph idx="4294967295" type="body"/>
          </p:nvPr>
        </p:nvSpPr>
        <p:spPr>
          <a:xfrm>
            <a:off x="147275" y="6373575"/>
            <a:ext cx="11095500" cy="344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000"/>
              <a:t>This is where you section ends. Duplicate this set of slides as many times you need to go over all your sections.</a:t>
            </a:r>
            <a:endParaRPr sz="1000"/>
          </a:p>
        </p:txBody>
      </p:sp>
      <p:sp>
        <p:nvSpPr>
          <p:cNvPr id="854" name="Google Shape;854;p34"/>
          <p:cNvSpPr/>
          <p:nvPr/>
        </p:nvSpPr>
        <p:spPr>
          <a:xfrm>
            <a:off x="1212304" y="2107373"/>
            <a:ext cx="8169454" cy="1099124"/>
          </a:xfrm>
          <a:prstGeom prst="rect">
            <a:avLst/>
          </a:prstGeom>
        </p:spPr>
        <p:txBody>
          <a:bodyPr>
            <a:prstTxWarp prst="textPlain"/>
          </a:bodyPr>
          <a:lstStyle/>
          <a:p>
            <a:pPr lvl="0" algn="ctr"/>
            <a:r>
              <a:rPr b="1" i="0">
                <a:ln>
                  <a:noFill/>
                </a:ln>
                <a:gradFill>
                  <a:gsLst>
                    <a:gs pos="0">
                      <a:schemeClr val="accent1"/>
                    </a:gs>
                    <a:gs pos="100000">
                      <a:schemeClr val="accent2"/>
                    </a:gs>
                  </a:gsLst>
                  <a:lin ang="2700006" scaled="0"/>
                </a:gradFill>
                <a:latin typeface="DM Sans"/>
              </a:rPr>
              <a:t>Very intersting</a:t>
            </a:r>
          </a:p>
        </p:txBody>
      </p:sp>
      <p:sp>
        <p:nvSpPr>
          <p:cNvPr id="855" name="Google Shape;855;p34"/>
          <p:cNvSpPr/>
          <p:nvPr/>
        </p:nvSpPr>
        <p:spPr>
          <a:xfrm>
            <a:off x="1212304" y="3363173"/>
            <a:ext cx="3042187" cy="845125"/>
          </a:xfrm>
          <a:prstGeom prst="rect">
            <a:avLst/>
          </a:prstGeom>
        </p:spPr>
        <p:txBody>
          <a:bodyPr>
            <a:prstTxWarp prst="textPlain"/>
          </a:bodyPr>
          <a:lstStyle/>
          <a:p>
            <a:pPr lvl="0" algn="ctr"/>
            <a:r>
              <a:rPr b="1" i="0">
                <a:ln>
                  <a:noFill/>
                </a:ln>
                <a:gradFill>
                  <a:gsLst>
                    <a:gs pos="0">
                      <a:schemeClr val="accent1"/>
                    </a:gs>
                    <a:gs pos="100000">
                      <a:schemeClr val="accent2"/>
                    </a:gs>
                  </a:gsLst>
                  <a:lin ang="2700006" scaled="0"/>
                </a:gradFill>
                <a:latin typeface="DM Sans"/>
              </a:rPr>
              <a:t>facts.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3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861" name="Google Shape;861;p35"/>
          <p:cNvSpPr txBox="1"/>
          <p:nvPr>
            <p:ph idx="5" type="body"/>
          </p:nvPr>
        </p:nvSpPr>
        <p:spPr>
          <a:xfrm>
            <a:off x="4578007" y="388083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862" name="Google Shape;862;p35"/>
          <p:cNvSpPr txBox="1"/>
          <p:nvPr>
            <p:ph idx="6" type="body"/>
          </p:nvPr>
        </p:nvSpPr>
        <p:spPr>
          <a:xfrm>
            <a:off x="1005288" y="388083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863" name="Google Shape;863;p35"/>
          <p:cNvSpPr txBox="1"/>
          <p:nvPr>
            <p:ph type="title"/>
          </p:nvPr>
        </p:nvSpPr>
        <p:spPr>
          <a:xfrm>
            <a:off x="1005288" y="26504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100%</a:t>
            </a:r>
            <a:endParaRPr>
              <a:solidFill>
                <a:schemeClr val="accent2"/>
              </a:solidFill>
            </a:endParaRPr>
          </a:p>
        </p:txBody>
      </p:sp>
      <p:sp>
        <p:nvSpPr>
          <p:cNvPr id="864" name="Google Shape;864;p35"/>
          <p:cNvSpPr txBox="1"/>
          <p:nvPr>
            <p:ph idx="3" type="title"/>
          </p:nvPr>
        </p:nvSpPr>
        <p:spPr>
          <a:xfrm>
            <a:off x="4577998" y="26504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25%</a:t>
            </a:r>
            <a:endParaRPr>
              <a:solidFill>
                <a:schemeClr val="accent1"/>
              </a:solidFill>
            </a:endParaRPr>
          </a:p>
        </p:txBody>
      </p:sp>
      <p:sp>
        <p:nvSpPr>
          <p:cNvPr id="865" name="Google Shape;865;p35"/>
          <p:cNvSpPr txBox="1"/>
          <p:nvPr>
            <p:ph idx="4" type="title"/>
          </p:nvPr>
        </p:nvSpPr>
        <p:spPr>
          <a:xfrm>
            <a:off x="8238316" y="26504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75%</a:t>
            </a:r>
            <a:endParaRPr>
              <a:solidFill>
                <a:schemeClr val="accent2"/>
              </a:solidFill>
            </a:endParaRPr>
          </a:p>
        </p:txBody>
      </p:sp>
      <p:sp>
        <p:nvSpPr>
          <p:cNvPr id="866" name="Google Shape;866;p35"/>
          <p:cNvSpPr txBox="1"/>
          <p:nvPr>
            <p:ph idx="1" type="body"/>
          </p:nvPr>
        </p:nvSpPr>
        <p:spPr>
          <a:xfrm>
            <a:off x="8238309" y="389198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36"/>
          <p:cNvSpPr/>
          <p:nvPr/>
        </p:nvSpPr>
        <p:spPr>
          <a:xfrm>
            <a:off x="8381775" y="4139925"/>
            <a:ext cx="3250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6"/>
          <p:cNvSpPr/>
          <p:nvPr/>
        </p:nvSpPr>
        <p:spPr>
          <a:xfrm>
            <a:off x="4511225" y="4139925"/>
            <a:ext cx="3250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6"/>
          <p:cNvSpPr/>
          <p:nvPr/>
        </p:nvSpPr>
        <p:spPr>
          <a:xfrm>
            <a:off x="640675" y="4139925"/>
            <a:ext cx="3250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6"/>
          <p:cNvSpPr/>
          <p:nvPr/>
        </p:nvSpPr>
        <p:spPr>
          <a:xfrm>
            <a:off x="8381775" y="2240725"/>
            <a:ext cx="3250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6"/>
          <p:cNvSpPr/>
          <p:nvPr/>
        </p:nvSpPr>
        <p:spPr>
          <a:xfrm>
            <a:off x="4511225" y="2240725"/>
            <a:ext cx="3250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6"/>
          <p:cNvSpPr/>
          <p:nvPr/>
        </p:nvSpPr>
        <p:spPr>
          <a:xfrm>
            <a:off x="640675" y="2240725"/>
            <a:ext cx="32505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878" name="Google Shape;878;p36"/>
          <p:cNvSpPr txBox="1"/>
          <p:nvPr>
            <p:ph idx="1" type="subTitle"/>
          </p:nvPr>
        </p:nvSpPr>
        <p:spPr>
          <a:xfrm>
            <a:off x="644200" y="2239800"/>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Elephants</a:t>
            </a:r>
            <a:endParaRPr/>
          </a:p>
        </p:txBody>
      </p:sp>
      <p:sp>
        <p:nvSpPr>
          <p:cNvPr id="879" name="Google Shape;879;p36"/>
          <p:cNvSpPr txBox="1"/>
          <p:nvPr>
            <p:ph idx="8" type="body"/>
          </p:nvPr>
        </p:nvSpPr>
        <p:spPr>
          <a:xfrm>
            <a:off x="8381787" y="4723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880" name="Google Shape;880;p36"/>
          <p:cNvSpPr txBox="1"/>
          <p:nvPr>
            <p:ph idx="2" type="subTitle"/>
          </p:nvPr>
        </p:nvSpPr>
        <p:spPr>
          <a:xfrm>
            <a:off x="720400" y="4172725"/>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Dogs</a:t>
            </a:r>
            <a:endParaRPr/>
          </a:p>
        </p:txBody>
      </p:sp>
      <p:sp>
        <p:nvSpPr>
          <p:cNvPr id="881" name="Google Shape;881;p36"/>
          <p:cNvSpPr txBox="1"/>
          <p:nvPr>
            <p:ph idx="13" type="body"/>
          </p:nvPr>
        </p:nvSpPr>
        <p:spPr>
          <a:xfrm>
            <a:off x="720400" y="2894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882" name="Google Shape;882;p36"/>
          <p:cNvSpPr txBox="1"/>
          <p:nvPr>
            <p:ph idx="3" type="subTitle"/>
          </p:nvPr>
        </p:nvSpPr>
        <p:spPr>
          <a:xfrm>
            <a:off x="8381787" y="2249180"/>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Cats</a:t>
            </a:r>
            <a:endParaRPr/>
          </a:p>
        </p:txBody>
      </p:sp>
      <p:sp>
        <p:nvSpPr>
          <p:cNvPr id="883" name="Google Shape;883;p36"/>
          <p:cNvSpPr txBox="1"/>
          <p:nvPr>
            <p:ph idx="15" type="body"/>
          </p:nvPr>
        </p:nvSpPr>
        <p:spPr>
          <a:xfrm>
            <a:off x="720400" y="4723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884" name="Google Shape;884;p36"/>
          <p:cNvSpPr txBox="1"/>
          <p:nvPr>
            <p:ph idx="4" type="subTitle"/>
          </p:nvPr>
        </p:nvSpPr>
        <p:spPr>
          <a:xfrm>
            <a:off x="4495587" y="2257150"/>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Pandas</a:t>
            </a:r>
            <a:endParaRPr/>
          </a:p>
        </p:txBody>
      </p:sp>
      <p:sp>
        <p:nvSpPr>
          <p:cNvPr id="885" name="Google Shape;885;p36"/>
          <p:cNvSpPr txBox="1"/>
          <p:nvPr>
            <p:ph idx="5" type="subTitle"/>
          </p:nvPr>
        </p:nvSpPr>
        <p:spPr>
          <a:xfrm>
            <a:off x="4571787" y="4172725"/>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Kangaroos</a:t>
            </a:r>
            <a:endParaRPr/>
          </a:p>
        </p:txBody>
      </p:sp>
      <p:sp>
        <p:nvSpPr>
          <p:cNvPr id="886" name="Google Shape;886;p36"/>
          <p:cNvSpPr txBox="1"/>
          <p:nvPr>
            <p:ph idx="6" type="subTitle"/>
          </p:nvPr>
        </p:nvSpPr>
        <p:spPr>
          <a:xfrm>
            <a:off x="8381787" y="4154180"/>
            <a:ext cx="32505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Koalas</a:t>
            </a:r>
            <a:endParaRPr/>
          </a:p>
        </p:txBody>
      </p:sp>
      <p:sp>
        <p:nvSpPr>
          <p:cNvPr id="887" name="Google Shape;887;p36"/>
          <p:cNvSpPr txBox="1"/>
          <p:nvPr>
            <p:ph idx="7" type="body"/>
          </p:nvPr>
        </p:nvSpPr>
        <p:spPr>
          <a:xfrm>
            <a:off x="4571787" y="2894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888" name="Google Shape;888;p36"/>
          <p:cNvSpPr txBox="1"/>
          <p:nvPr>
            <p:ph idx="9" type="body"/>
          </p:nvPr>
        </p:nvSpPr>
        <p:spPr>
          <a:xfrm>
            <a:off x="4571787" y="4723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889" name="Google Shape;889;p36"/>
          <p:cNvSpPr txBox="1"/>
          <p:nvPr>
            <p:ph idx="14" type="body"/>
          </p:nvPr>
        </p:nvSpPr>
        <p:spPr>
          <a:xfrm>
            <a:off x="8381787" y="2894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7"/>
          <p:cNvSpPr/>
          <p:nvPr/>
        </p:nvSpPr>
        <p:spPr>
          <a:xfrm>
            <a:off x="1189201" y="3854025"/>
            <a:ext cx="26586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7"/>
          <p:cNvSpPr/>
          <p:nvPr/>
        </p:nvSpPr>
        <p:spPr>
          <a:xfrm>
            <a:off x="4766701" y="3854025"/>
            <a:ext cx="26586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8237551" y="3854025"/>
            <a:ext cx="26586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txBox="1"/>
          <p:nvPr>
            <p:ph idx="1" type="subTitle"/>
          </p:nvPr>
        </p:nvSpPr>
        <p:spPr>
          <a:xfrm>
            <a:off x="1490600" y="3868275"/>
            <a:ext cx="2066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898" name="Google Shape;898;p37"/>
          <p:cNvSpPr txBox="1"/>
          <p:nvPr>
            <p:ph type="title"/>
          </p:nvPr>
        </p:nvSpPr>
        <p:spPr>
          <a:xfrm>
            <a:off x="1189050" y="5933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899" name="Google Shape;899;p37"/>
          <p:cNvSpPr txBox="1"/>
          <p:nvPr>
            <p:ph idx="2" type="subTitle"/>
          </p:nvPr>
        </p:nvSpPr>
        <p:spPr>
          <a:xfrm>
            <a:off x="5098850" y="3868275"/>
            <a:ext cx="20250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900" name="Google Shape;900;p37"/>
          <p:cNvSpPr txBox="1"/>
          <p:nvPr>
            <p:ph idx="3" type="subTitle"/>
          </p:nvPr>
        </p:nvSpPr>
        <p:spPr>
          <a:xfrm>
            <a:off x="8675100" y="3868275"/>
            <a:ext cx="17838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901" name="Google Shape;901;p37"/>
          <p:cNvSpPr txBox="1"/>
          <p:nvPr>
            <p:ph idx="4" type="body"/>
          </p:nvPr>
        </p:nvSpPr>
        <p:spPr>
          <a:xfrm>
            <a:off x="1189051" y="45348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902" name="Google Shape;902;p37"/>
          <p:cNvSpPr txBox="1"/>
          <p:nvPr>
            <p:ph idx="5" type="body"/>
          </p:nvPr>
        </p:nvSpPr>
        <p:spPr>
          <a:xfrm>
            <a:off x="4713301" y="45233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903" name="Google Shape;903;p37"/>
          <p:cNvSpPr txBox="1"/>
          <p:nvPr>
            <p:ph idx="6" type="body"/>
          </p:nvPr>
        </p:nvSpPr>
        <p:spPr>
          <a:xfrm>
            <a:off x="8237550" y="45101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904" name="Google Shape;904;p37"/>
          <p:cNvSpPr/>
          <p:nvPr/>
        </p:nvSpPr>
        <p:spPr>
          <a:xfrm>
            <a:off x="1626601" y="1861129"/>
            <a:ext cx="1783800" cy="1783800"/>
          </a:xfrm>
          <a:prstGeom prst="ellipse">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5150851" y="1855875"/>
            <a:ext cx="1783800" cy="1783800"/>
          </a:xfrm>
          <a:prstGeom prst="ellipse">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8675100" y="1894484"/>
            <a:ext cx="1783800" cy="1783800"/>
          </a:xfrm>
          <a:prstGeom prst="ellipse">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7" name="Google Shape;907;p37"/>
          <p:cNvPicPr preferRelativeResize="0"/>
          <p:nvPr/>
        </p:nvPicPr>
        <p:blipFill rotWithShape="1">
          <a:blip r:embed="rId3">
            <a:alphaModFix/>
          </a:blip>
          <a:srcRect b="61743" l="33004" r="25212" t="8689"/>
          <a:stretch/>
        </p:blipFill>
        <p:spPr>
          <a:xfrm>
            <a:off x="1628701" y="1901100"/>
            <a:ext cx="1779600" cy="1779600"/>
          </a:xfrm>
          <a:prstGeom prst="ellipse">
            <a:avLst/>
          </a:prstGeom>
          <a:noFill/>
          <a:ln>
            <a:noFill/>
          </a:ln>
        </p:spPr>
      </p:pic>
      <p:pic>
        <p:nvPicPr>
          <p:cNvPr id="908" name="Google Shape;908;p37"/>
          <p:cNvPicPr preferRelativeResize="0"/>
          <p:nvPr/>
        </p:nvPicPr>
        <p:blipFill rotWithShape="1">
          <a:blip r:embed="rId4">
            <a:alphaModFix/>
          </a:blip>
          <a:srcRect b="14540" l="32897" r="25727" t="19488"/>
          <a:stretch/>
        </p:blipFill>
        <p:spPr>
          <a:xfrm>
            <a:off x="5152951" y="1870593"/>
            <a:ext cx="1779600" cy="1779600"/>
          </a:xfrm>
          <a:prstGeom prst="ellipse">
            <a:avLst/>
          </a:prstGeom>
          <a:noFill/>
          <a:ln>
            <a:noFill/>
          </a:ln>
        </p:spPr>
      </p:pic>
      <p:pic>
        <p:nvPicPr>
          <p:cNvPr id="909" name="Google Shape;909;p37"/>
          <p:cNvPicPr preferRelativeResize="0"/>
          <p:nvPr/>
        </p:nvPicPr>
        <p:blipFill rotWithShape="1">
          <a:blip r:embed="rId5">
            <a:alphaModFix/>
          </a:blip>
          <a:srcRect b="50920" l="24173" r="0" t="0"/>
          <a:stretch/>
        </p:blipFill>
        <p:spPr>
          <a:xfrm>
            <a:off x="8677200" y="1883976"/>
            <a:ext cx="1779600" cy="17796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3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915" name="Google Shape;915;p38"/>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Showcase places</a:t>
            </a:r>
            <a:endParaRPr>
              <a:solidFill>
                <a:schemeClr val="accent2"/>
              </a:solidFill>
            </a:endParaRPr>
          </a:p>
        </p:txBody>
      </p:sp>
      <p:sp>
        <p:nvSpPr>
          <p:cNvPr id="916" name="Google Shape;916;p38"/>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100% Editable</a:t>
            </a:r>
            <a:endParaRPr>
              <a:solidFill>
                <a:schemeClr val="accent1"/>
              </a:solidFill>
            </a:endParaRPr>
          </a:p>
        </p:txBody>
      </p:sp>
      <p:grpSp>
        <p:nvGrpSpPr>
          <p:cNvPr id="917" name="Google Shape;917;p38"/>
          <p:cNvGrpSpPr/>
          <p:nvPr/>
        </p:nvGrpSpPr>
        <p:grpSpPr>
          <a:xfrm>
            <a:off x="95072" y="1992388"/>
            <a:ext cx="7944879" cy="3615709"/>
            <a:chOff x="275475" y="1342375"/>
            <a:chExt cx="7012250" cy="3021400"/>
          </a:xfrm>
        </p:grpSpPr>
        <p:sp>
          <p:nvSpPr>
            <p:cNvPr id="918" name="Google Shape;918;p38"/>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9" name="Google Shape;919;p38"/>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0" name="Google Shape;920;p38"/>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1" name="Google Shape;921;p38"/>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2" name="Google Shape;922;p38"/>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3" name="Google Shape;923;p38"/>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4" name="Google Shape;924;p38"/>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5" name="Google Shape;925;p38"/>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6" name="Google Shape;926;p38"/>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7" name="Google Shape;927;p38"/>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8" name="Google Shape;928;p38"/>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9" name="Google Shape;929;p38"/>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0" name="Google Shape;930;p38"/>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1" name="Google Shape;931;p38"/>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2" name="Google Shape;932;p38"/>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3" name="Google Shape;933;p38"/>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4" name="Google Shape;934;p38"/>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5" name="Google Shape;935;p38"/>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6" name="Google Shape;936;p38"/>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7" name="Google Shape;937;p38"/>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8" name="Google Shape;938;p38"/>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9" name="Google Shape;939;p38"/>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0" name="Google Shape;940;p38"/>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1" name="Google Shape;941;p38"/>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2" name="Google Shape;942;p38"/>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3" name="Google Shape;943;p38"/>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4" name="Google Shape;944;p38"/>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5" name="Google Shape;945;p38"/>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6" name="Google Shape;946;p38"/>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7" name="Google Shape;947;p38"/>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8" name="Google Shape;948;p38"/>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9" name="Google Shape;949;p38"/>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0" name="Google Shape;950;p38"/>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1" name="Google Shape;951;p38"/>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2" name="Google Shape;952;p38"/>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3" name="Google Shape;953;p38"/>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4" name="Google Shape;954;p38"/>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5" name="Google Shape;955;p38"/>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6" name="Google Shape;956;p38"/>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7" name="Google Shape;957;p38"/>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8" name="Google Shape;958;p38"/>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9" name="Google Shape;959;p38"/>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0" name="Google Shape;960;p38"/>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1" name="Google Shape;961;p38"/>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2" name="Google Shape;962;p38"/>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3" name="Google Shape;963;p38"/>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4" name="Google Shape;964;p38"/>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5" name="Google Shape;965;p38"/>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6" name="Google Shape;966;p38"/>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7" name="Google Shape;967;p38"/>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8" name="Google Shape;968;p38"/>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9" name="Google Shape;969;p38"/>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0" name="Google Shape;970;p38"/>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1" name="Google Shape;971;p38"/>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2" name="Google Shape;972;p38"/>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3" name="Google Shape;973;p38"/>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4" name="Google Shape;974;p38"/>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5" name="Google Shape;975;p38"/>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6" name="Google Shape;976;p38"/>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7" name="Google Shape;977;p38"/>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8" name="Google Shape;978;p38"/>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9" name="Google Shape;979;p38"/>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0" name="Google Shape;980;p38"/>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1" name="Google Shape;981;p38"/>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2" name="Google Shape;982;p38"/>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3" name="Google Shape;983;p38"/>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4" name="Google Shape;984;p38"/>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5" name="Google Shape;985;p38"/>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6" name="Google Shape;986;p38"/>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7" name="Google Shape;987;p38"/>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8" name="Google Shape;988;p38"/>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9" name="Google Shape;989;p38"/>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0" name="Google Shape;990;p38"/>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1" name="Google Shape;991;p38"/>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2" name="Google Shape;992;p38"/>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3" name="Google Shape;993;p38"/>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4" name="Google Shape;994;p38"/>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5" name="Google Shape;995;p38"/>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6" name="Google Shape;996;p38"/>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7" name="Google Shape;997;p38"/>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8" name="Google Shape;998;p38"/>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9" name="Google Shape;999;p38"/>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0" name="Google Shape;1000;p38"/>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1" name="Google Shape;1001;p38"/>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2" name="Google Shape;1002;p38"/>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3" name="Google Shape;1003;p38"/>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4" name="Google Shape;1004;p38"/>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5" name="Google Shape;1005;p38"/>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6" name="Google Shape;1006;p38"/>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7" name="Google Shape;1007;p38"/>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8" name="Google Shape;1008;p38"/>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9" name="Google Shape;1009;p38"/>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0" name="Google Shape;1010;p38"/>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1" name="Google Shape;1011;p38"/>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2" name="Google Shape;1012;p38"/>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3" name="Google Shape;1013;p38"/>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4" name="Google Shape;1014;p38"/>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5" name="Google Shape;1015;p38"/>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6" name="Google Shape;1016;p38"/>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7" name="Google Shape;1017;p38"/>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8" name="Google Shape;1018;p38"/>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9" name="Google Shape;1019;p38"/>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0" name="Google Shape;1020;p38"/>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1" name="Google Shape;1021;p38"/>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2" name="Google Shape;1022;p38"/>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3" name="Google Shape;1023;p38"/>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4" name="Google Shape;1024;p38"/>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5" name="Google Shape;1025;p38"/>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6" name="Google Shape;1026;p38"/>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7" name="Google Shape;1027;p38"/>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8" name="Google Shape;1028;p38"/>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9" name="Google Shape;1029;p38"/>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0" name="Google Shape;1030;p38"/>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1" name="Google Shape;1031;p38"/>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2" name="Google Shape;1032;p38"/>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3" name="Google Shape;1033;p38"/>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4" name="Google Shape;1034;p38"/>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5" name="Google Shape;1035;p38"/>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6" name="Google Shape;1036;p38"/>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7" name="Google Shape;1037;p38"/>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8" name="Google Shape;1038;p38"/>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9" name="Google Shape;1039;p38"/>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0" name="Google Shape;1040;p38"/>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1" name="Google Shape;1041;p38"/>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2" name="Google Shape;1042;p38"/>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3" name="Google Shape;1043;p38"/>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4" name="Google Shape;1044;p38"/>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5" name="Google Shape;1045;p38"/>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6" name="Google Shape;1046;p38"/>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7" name="Google Shape;1047;p38"/>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8" name="Google Shape;1048;p38"/>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9" name="Google Shape;1049;p38"/>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0" name="Google Shape;1050;p38"/>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1" name="Google Shape;1051;p38"/>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2" name="Google Shape;1052;p38"/>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3" name="Google Shape;1053;p38"/>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4" name="Google Shape;1054;p38"/>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5" name="Google Shape;1055;p38"/>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6" name="Google Shape;1056;p38"/>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7" name="Google Shape;1057;p38"/>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8" name="Google Shape;1058;p38"/>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59" name="Google Shape;1059;p38"/>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0" name="Google Shape;1060;p38"/>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1" name="Google Shape;1061;p38"/>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2" name="Google Shape;1062;p38"/>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3" name="Google Shape;1063;p38"/>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4" name="Google Shape;1064;p38"/>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5" name="Google Shape;1065;p38"/>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6" name="Google Shape;1066;p38"/>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7" name="Google Shape;1067;p38"/>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8" name="Google Shape;1068;p38"/>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69" name="Google Shape;1069;p38"/>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0" name="Google Shape;1070;p38"/>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1" name="Google Shape;1071;p38"/>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2" name="Google Shape;1072;p38"/>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3" name="Google Shape;1073;p38"/>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4" name="Google Shape;1074;p38"/>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5" name="Google Shape;1075;p38"/>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6" name="Google Shape;1076;p38"/>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7" name="Google Shape;1077;p38"/>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8" name="Google Shape;1078;p38"/>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79" name="Google Shape;1079;p38"/>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0" name="Google Shape;1080;p38"/>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1" name="Google Shape;1081;p38"/>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2" name="Google Shape;1082;p38"/>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3" name="Google Shape;1083;p38"/>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4" name="Google Shape;1084;p38"/>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5" name="Google Shape;1085;p38"/>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6" name="Google Shape;1086;p38"/>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7" name="Google Shape;1087;p38"/>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8" name="Google Shape;1088;p38"/>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89" name="Google Shape;1089;p38"/>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0" name="Google Shape;1090;p38"/>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1" name="Google Shape;1091;p38"/>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2" name="Google Shape;1092;p38"/>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3" name="Google Shape;1093;p38"/>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4" name="Google Shape;1094;p38"/>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5" name="Google Shape;1095;p38"/>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6" name="Google Shape;1096;p38"/>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7" name="Google Shape;1097;p38"/>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8" name="Google Shape;1098;p38"/>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99" name="Google Shape;1099;p38"/>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0" name="Google Shape;1100;p38"/>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1" name="Google Shape;1101;p38"/>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2" name="Google Shape;1102;p38"/>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3" name="Google Shape;1103;p38"/>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4" name="Google Shape;1104;p38"/>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5" name="Google Shape;1105;p38"/>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6" name="Google Shape;1106;p38"/>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7" name="Google Shape;1107;p38"/>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8" name="Google Shape;1108;p38"/>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09" name="Google Shape;1109;p38"/>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0" name="Google Shape;1110;p38"/>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1" name="Google Shape;1111;p38"/>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2" name="Google Shape;1112;p38"/>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3" name="Google Shape;1113;p38"/>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4" name="Google Shape;1114;p38"/>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5" name="Google Shape;1115;p38"/>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6" name="Google Shape;1116;p38"/>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7" name="Google Shape;1117;p38"/>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8" name="Google Shape;1118;p38"/>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19" name="Google Shape;1119;p38"/>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0" name="Google Shape;1120;p38"/>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1" name="Google Shape;1121;p38"/>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2" name="Google Shape;1122;p38"/>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3" name="Google Shape;1123;p38"/>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4" name="Google Shape;1124;p38"/>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5" name="Google Shape;1125;p38"/>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6" name="Google Shape;1126;p38"/>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7" name="Google Shape;1127;p38"/>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128" name="Google Shape;1128;p38"/>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1129" name="Google Shape;1129;p38"/>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1130" name="Google Shape;1130;p38"/>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39"/>
          <p:cNvSpPr/>
          <p:nvPr/>
        </p:nvSpPr>
        <p:spPr>
          <a:xfrm>
            <a:off x="415600" y="2301750"/>
            <a:ext cx="19977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9"/>
          <p:cNvSpPr/>
          <p:nvPr/>
        </p:nvSpPr>
        <p:spPr>
          <a:xfrm>
            <a:off x="2756350" y="3444750"/>
            <a:ext cx="19977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9"/>
          <p:cNvSpPr/>
          <p:nvPr/>
        </p:nvSpPr>
        <p:spPr>
          <a:xfrm>
            <a:off x="5097100" y="2301750"/>
            <a:ext cx="19977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9"/>
          <p:cNvSpPr/>
          <p:nvPr/>
        </p:nvSpPr>
        <p:spPr>
          <a:xfrm>
            <a:off x="7437850" y="3444750"/>
            <a:ext cx="19977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9"/>
          <p:cNvSpPr/>
          <p:nvPr/>
        </p:nvSpPr>
        <p:spPr>
          <a:xfrm>
            <a:off x="9778600" y="2301750"/>
            <a:ext cx="19977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9"/>
          <p:cNvSpPr txBox="1"/>
          <p:nvPr>
            <p:ph type="title"/>
          </p:nvPr>
        </p:nvSpPr>
        <p:spPr>
          <a:xfrm>
            <a:off x="415600" y="8219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this is a timeline or process</a:t>
            </a:r>
            <a:endParaRPr/>
          </a:p>
        </p:txBody>
      </p:sp>
      <p:sp>
        <p:nvSpPr>
          <p:cNvPr id="1141" name="Google Shape;1141;p39"/>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1995</a:t>
            </a:r>
            <a:endParaRPr/>
          </a:p>
        </p:txBody>
      </p:sp>
      <p:sp>
        <p:nvSpPr>
          <p:cNvPr id="1142" name="Google Shape;1142;p39"/>
          <p:cNvSpPr txBox="1"/>
          <p:nvPr>
            <p:ph idx="7" type="body"/>
          </p:nvPr>
        </p:nvSpPr>
        <p:spPr>
          <a:xfrm>
            <a:off x="2775375" y="4381625"/>
            <a:ext cx="1997700" cy="1605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143" name="Google Shape;1143;p39"/>
          <p:cNvSpPr txBox="1"/>
          <p:nvPr>
            <p:ph idx="2" type="subTitle"/>
          </p:nvPr>
        </p:nvSpPr>
        <p:spPr>
          <a:xfrm>
            <a:off x="2775377" y="3459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2003</a:t>
            </a:r>
            <a:endParaRPr/>
          </a:p>
        </p:txBody>
      </p:sp>
      <p:sp>
        <p:nvSpPr>
          <p:cNvPr id="1144" name="Google Shape;1144;p39"/>
          <p:cNvSpPr txBox="1"/>
          <p:nvPr>
            <p:ph idx="8" type="body"/>
          </p:nvPr>
        </p:nvSpPr>
        <p:spPr>
          <a:xfrm>
            <a:off x="5135150" y="3238625"/>
            <a:ext cx="1997700" cy="1605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145" name="Google Shape;1145;p39"/>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2006</a:t>
            </a:r>
            <a:endParaRPr/>
          </a:p>
        </p:txBody>
      </p:sp>
      <p:sp>
        <p:nvSpPr>
          <p:cNvPr id="1146" name="Google Shape;1146;p39"/>
          <p:cNvSpPr txBox="1"/>
          <p:nvPr>
            <p:ph idx="9" type="body"/>
          </p:nvPr>
        </p:nvSpPr>
        <p:spPr>
          <a:xfrm>
            <a:off x="7494925" y="4381625"/>
            <a:ext cx="1997700" cy="1605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147" name="Google Shape;1147;p39"/>
          <p:cNvSpPr txBox="1"/>
          <p:nvPr>
            <p:ph idx="4" type="subTitle"/>
          </p:nvPr>
        </p:nvSpPr>
        <p:spPr>
          <a:xfrm>
            <a:off x="7494930" y="3485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2015</a:t>
            </a:r>
            <a:endParaRPr/>
          </a:p>
        </p:txBody>
      </p:sp>
      <p:sp>
        <p:nvSpPr>
          <p:cNvPr id="1148" name="Google Shape;1148;p39"/>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2022</a:t>
            </a:r>
            <a:endParaRPr/>
          </a:p>
        </p:txBody>
      </p:sp>
      <p:sp>
        <p:nvSpPr>
          <p:cNvPr id="1149" name="Google Shape;1149;p39"/>
          <p:cNvSpPr txBox="1"/>
          <p:nvPr>
            <p:ph idx="6" type="body"/>
          </p:nvPr>
        </p:nvSpPr>
        <p:spPr>
          <a:xfrm>
            <a:off x="415600" y="3238625"/>
            <a:ext cx="1997700" cy="1605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150" name="Google Shape;1150;p39"/>
          <p:cNvSpPr txBox="1"/>
          <p:nvPr>
            <p:ph idx="13" type="body"/>
          </p:nvPr>
        </p:nvSpPr>
        <p:spPr>
          <a:xfrm>
            <a:off x="9854700" y="3238625"/>
            <a:ext cx="1997700" cy="1605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cxnSp>
        <p:nvCxnSpPr>
          <p:cNvPr id="1151" name="Google Shape;1151;p39"/>
          <p:cNvCxnSpPr/>
          <p:nvPr/>
        </p:nvCxnSpPr>
        <p:spPr>
          <a:xfrm>
            <a:off x="440350" y="3178725"/>
            <a:ext cx="11352600" cy="0"/>
          </a:xfrm>
          <a:prstGeom prst="straightConnector1">
            <a:avLst/>
          </a:prstGeom>
          <a:noFill/>
          <a:ln cap="rnd" cmpd="sng" w="19050">
            <a:solidFill>
              <a:schemeClr val="dk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40"/>
          <p:cNvSpPr txBox="1"/>
          <p:nvPr>
            <p:ph type="title"/>
          </p:nvPr>
        </p:nvSpPr>
        <p:spPr>
          <a:xfrm>
            <a:off x="1025200" y="18887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1157" name="Google Shape;1157;p40"/>
          <p:cNvSpPr txBox="1"/>
          <p:nvPr>
            <p:ph idx="1" type="body"/>
          </p:nvPr>
        </p:nvSpPr>
        <p:spPr>
          <a:xfrm>
            <a:off x="1025050" y="34693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1158" name="Google Shape;1158;p40"/>
          <p:cNvGrpSpPr/>
          <p:nvPr/>
        </p:nvGrpSpPr>
        <p:grpSpPr>
          <a:xfrm>
            <a:off x="7084761" y="564025"/>
            <a:ext cx="2722500" cy="5544000"/>
            <a:chOff x="1019586" y="533175"/>
            <a:chExt cx="2722500" cy="5544000"/>
          </a:xfrm>
        </p:grpSpPr>
        <p:sp>
          <p:nvSpPr>
            <p:cNvPr id="1159" name="Google Shape;1159;p40"/>
            <p:cNvSpPr/>
            <p:nvPr/>
          </p:nvSpPr>
          <p:spPr>
            <a:xfrm rot="5322">
              <a:off x="1024385" y="535271"/>
              <a:ext cx="2712903" cy="5539808"/>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0" name="Google Shape;1160;p40"/>
            <p:cNvSpPr/>
            <p:nvPr/>
          </p:nvSpPr>
          <p:spPr>
            <a:xfrm rot="5339">
              <a:off x="1117813" y="634767"/>
              <a:ext cx="2511303" cy="5315708"/>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1" name="Google Shape;1161;p40"/>
            <p:cNvSpPr/>
            <p:nvPr/>
          </p:nvSpPr>
          <p:spPr>
            <a:xfrm rot="-10793156">
              <a:off x="1702575"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2" name="Google Shape;1162;p4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0"/>
            <p:cNvSpPr/>
            <p:nvPr/>
          </p:nvSpPr>
          <p:spPr>
            <a:xfrm rot="5827501">
              <a:off x="2668054" y="715410"/>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23"/>
          <p:cNvSpPr txBox="1"/>
          <p:nvPr>
            <p:ph type="title"/>
          </p:nvPr>
        </p:nvSpPr>
        <p:spPr>
          <a:xfrm>
            <a:off x="5435527" y="1932050"/>
            <a:ext cx="5754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751" name="Google Shape;751;p23"/>
          <p:cNvSpPr txBox="1"/>
          <p:nvPr>
            <p:ph idx="1" type="body"/>
          </p:nvPr>
        </p:nvSpPr>
        <p:spPr>
          <a:xfrm>
            <a:off x="5435500" y="3336350"/>
            <a:ext cx="5754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752" name="Google Shape;752;p23"/>
          <p:cNvPicPr preferRelativeResize="0"/>
          <p:nvPr/>
        </p:nvPicPr>
        <p:blipFill rotWithShape="1">
          <a:blip r:embed="rId3">
            <a:alphaModFix/>
          </a:blip>
          <a:srcRect b="0" l="0" r="0" t="12671"/>
          <a:stretch/>
        </p:blipFill>
        <p:spPr>
          <a:xfrm>
            <a:off x="1014750" y="1133525"/>
            <a:ext cx="4369950" cy="5724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41"/>
          <p:cNvSpPr txBox="1"/>
          <p:nvPr>
            <p:ph type="title"/>
          </p:nvPr>
        </p:nvSpPr>
        <p:spPr>
          <a:xfrm>
            <a:off x="5749600" y="19649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accent2"/>
                </a:solidFill>
              </a:rPr>
              <a:t>Presenting a website or an app?</a:t>
            </a:r>
            <a:endParaRPr>
              <a:solidFill>
                <a:schemeClr val="accent2"/>
              </a:solidFill>
            </a:endParaRPr>
          </a:p>
        </p:txBody>
      </p:sp>
      <p:sp>
        <p:nvSpPr>
          <p:cNvPr id="1170" name="Google Shape;1170;p41"/>
          <p:cNvSpPr txBox="1"/>
          <p:nvPr>
            <p:ph idx="1" type="body"/>
          </p:nvPr>
        </p:nvSpPr>
        <p:spPr>
          <a:xfrm>
            <a:off x="5749700" y="3575225"/>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1171" name="Google Shape;1171;p41"/>
          <p:cNvGrpSpPr/>
          <p:nvPr/>
        </p:nvGrpSpPr>
        <p:grpSpPr>
          <a:xfrm rot="5400000">
            <a:off x="513365" y="1375319"/>
            <a:ext cx="5778042" cy="3955122"/>
            <a:chOff x="2345366" y="140711"/>
            <a:chExt cx="6483441" cy="4437974"/>
          </a:xfrm>
        </p:grpSpPr>
        <p:sp>
          <p:nvSpPr>
            <p:cNvPr id="1172" name="Google Shape;1172;p4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73" name="Google Shape;1173;p41"/>
            <p:cNvGrpSpPr/>
            <p:nvPr/>
          </p:nvGrpSpPr>
          <p:grpSpPr>
            <a:xfrm>
              <a:off x="2345366" y="140711"/>
              <a:ext cx="6483441" cy="4437974"/>
              <a:chOff x="390725" y="192901"/>
              <a:chExt cx="9367780" cy="6412330"/>
            </a:xfrm>
          </p:grpSpPr>
          <p:sp>
            <p:nvSpPr>
              <p:cNvPr id="1174" name="Google Shape;1174;p4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75" name="Google Shape;1175;p41"/>
              <p:cNvGrpSpPr/>
              <p:nvPr/>
            </p:nvGrpSpPr>
            <p:grpSpPr>
              <a:xfrm>
                <a:off x="9036093" y="3183174"/>
                <a:ext cx="492960" cy="492960"/>
                <a:chOff x="9132580" y="3159701"/>
                <a:chExt cx="371233" cy="371233"/>
              </a:xfrm>
            </p:grpSpPr>
            <p:sp>
              <p:nvSpPr>
                <p:cNvPr id="1176" name="Google Shape;1176;p4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4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4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79" name="Google Shape;1179;p41"/>
              <p:cNvGrpSpPr/>
              <p:nvPr/>
            </p:nvGrpSpPr>
            <p:grpSpPr>
              <a:xfrm>
                <a:off x="390725" y="192901"/>
                <a:ext cx="9367780" cy="6412330"/>
                <a:chOff x="1194635" y="234866"/>
                <a:chExt cx="9244824" cy="6489556"/>
              </a:xfrm>
            </p:grpSpPr>
            <p:sp>
              <p:nvSpPr>
                <p:cNvPr id="1180" name="Google Shape;1180;p4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4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4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4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4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4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4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4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4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4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4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4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4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4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4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4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4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97" name="Google Shape;1197;p4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8" name="Google Shape;1198;p4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42"/>
          <p:cNvSpPr txBox="1"/>
          <p:nvPr>
            <p:ph idx="1" type="subTitle"/>
          </p:nvPr>
        </p:nvSpPr>
        <p:spPr>
          <a:xfrm>
            <a:off x="6363275" y="2716900"/>
            <a:ext cx="41367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Do you have any questions?</a:t>
            </a:r>
            <a:endParaRPr/>
          </a:p>
        </p:txBody>
      </p:sp>
      <p:sp>
        <p:nvSpPr>
          <p:cNvPr id="1204" name="Google Shape;1204;p42"/>
          <p:cNvSpPr/>
          <p:nvPr/>
        </p:nvSpPr>
        <p:spPr>
          <a:xfrm>
            <a:off x="9508590" y="45536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5" name="Google Shape;1205;p42"/>
          <p:cNvGrpSpPr/>
          <p:nvPr/>
        </p:nvGrpSpPr>
        <p:grpSpPr>
          <a:xfrm>
            <a:off x="10041693" y="4543951"/>
            <a:ext cx="411849" cy="411917"/>
            <a:chOff x="5162200" y="4097750"/>
            <a:chExt cx="338385" cy="338414"/>
          </a:xfrm>
        </p:grpSpPr>
        <p:sp>
          <p:nvSpPr>
            <p:cNvPr id="1206" name="Google Shape;1206;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9" name="Google Shape;1209;p42"/>
          <p:cNvSpPr/>
          <p:nvPr/>
        </p:nvSpPr>
        <p:spPr>
          <a:xfrm>
            <a:off x="8775700" y="45949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2"/>
          <p:cNvSpPr txBox="1"/>
          <p:nvPr>
            <p:ph idx="2" type="body"/>
          </p:nvPr>
        </p:nvSpPr>
        <p:spPr>
          <a:xfrm>
            <a:off x="4918525" y="3276900"/>
            <a:ext cx="5581500" cy="1341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hello@mail.com</a:t>
            </a:r>
            <a:endParaRPr/>
          </a:p>
          <a:p>
            <a:pPr indent="0" lvl="0" marL="0" rtl="0" algn="r">
              <a:spcBef>
                <a:spcPts val="0"/>
              </a:spcBef>
              <a:spcAft>
                <a:spcPts val="0"/>
              </a:spcAft>
              <a:buNone/>
            </a:pPr>
            <a:r>
              <a:rPr lang="en"/>
              <a:t>555-111-222</a:t>
            </a:r>
            <a:endParaRPr/>
          </a:p>
          <a:p>
            <a:pPr indent="0" lvl="0" marL="0" rtl="0" algn="r">
              <a:spcBef>
                <a:spcPts val="0"/>
              </a:spcBef>
              <a:spcAft>
                <a:spcPts val="0"/>
              </a:spcAft>
              <a:buNone/>
            </a:pPr>
            <a:r>
              <a:rPr lang="en"/>
              <a:t>mydomain.com</a:t>
            </a:r>
            <a:endParaRPr/>
          </a:p>
          <a:p>
            <a:pPr indent="0" lvl="0" marL="0" rtl="0" algn="r">
              <a:spcBef>
                <a:spcPts val="0"/>
              </a:spcBef>
              <a:spcAft>
                <a:spcPts val="0"/>
              </a:spcAft>
              <a:buNone/>
            </a:pPr>
            <a:r>
              <a:t/>
            </a:r>
            <a:endParaRPr/>
          </a:p>
        </p:txBody>
      </p:sp>
      <p:sp>
        <p:nvSpPr>
          <p:cNvPr id="1211" name="Google Shape;1211;p42"/>
          <p:cNvSpPr/>
          <p:nvPr/>
        </p:nvSpPr>
        <p:spPr>
          <a:xfrm>
            <a:off x="6052699" y="1768148"/>
            <a:ext cx="4400846" cy="801851"/>
          </a:xfrm>
          <a:prstGeom prst="rect">
            <a:avLst/>
          </a:prstGeom>
        </p:spPr>
        <p:txBody>
          <a:bodyPr>
            <a:prstTxWarp prst="textPlain"/>
          </a:bodyPr>
          <a:lstStyle/>
          <a:p>
            <a:pPr lvl="0" algn="ctr"/>
            <a:r>
              <a:rPr b="1" i="0">
                <a:ln>
                  <a:noFill/>
                </a:ln>
                <a:gradFill>
                  <a:gsLst>
                    <a:gs pos="0">
                      <a:schemeClr val="accent1"/>
                    </a:gs>
                    <a:gs pos="100000">
                      <a:schemeClr val="accent2"/>
                    </a:gs>
                  </a:gsLst>
                  <a:lin ang="2698631" scaled="0"/>
                </a:gradFill>
                <a:latin typeface="DM Sans"/>
              </a:rPr>
              <a:t>Thank you!</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1"/>
            </a:gs>
            <a:gs pos="100000">
              <a:schemeClr val="accent2"/>
            </a:gs>
          </a:gsLst>
          <a:lin ang="2698631" scaled="0"/>
        </a:gradFill>
      </p:bgPr>
    </p:bg>
    <p:spTree>
      <p:nvGrpSpPr>
        <p:cNvPr id="1215" name="Shape 1215"/>
        <p:cNvGrpSpPr/>
        <p:nvPr/>
      </p:nvGrpSpPr>
      <p:grpSpPr>
        <a:xfrm>
          <a:off x="0" y="0"/>
          <a:ext cx="0" cy="0"/>
          <a:chOff x="0" y="0"/>
          <a:chExt cx="0" cy="0"/>
        </a:xfrm>
      </p:grpSpPr>
      <p:sp>
        <p:nvSpPr>
          <p:cNvPr id="1216" name="Google Shape;1216;p43"/>
          <p:cNvSpPr txBox="1"/>
          <p:nvPr>
            <p:ph type="title"/>
          </p:nvPr>
        </p:nvSpPr>
        <p:spPr>
          <a:xfrm>
            <a:off x="858975" y="1607525"/>
            <a:ext cx="10356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solidFill>
                  <a:schemeClr val="dk1"/>
                </a:solidFill>
              </a:rPr>
              <a:t>Credits.</a:t>
            </a:r>
            <a:endParaRPr sz="5100">
              <a:solidFill>
                <a:schemeClr val="dk1"/>
              </a:solidFill>
            </a:endParaRPr>
          </a:p>
        </p:txBody>
      </p:sp>
      <p:sp>
        <p:nvSpPr>
          <p:cNvPr id="1217" name="Google Shape;1217;p43"/>
          <p:cNvSpPr txBox="1"/>
          <p:nvPr>
            <p:ph idx="1" type="body"/>
          </p:nvPr>
        </p:nvSpPr>
        <p:spPr>
          <a:xfrm>
            <a:off x="859161" y="2608175"/>
            <a:ext cx="103560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solidFill>
                  <a:schemeClr val="dk1"/>
                </a:solidFill>
              </a:rPr>
              <a:t>Presentation Template: </a:t>
            </a:r>
            <a:r>
              <a:rPr lang="en" sz="2400" u="sng">
                <a:solidFill>
                  <a:schemeClr val="dk1"/>
                </a:solidFill>
                <a:hlinkClick r:id="rId3">
                  <a:extLst>
                    <a:ext uri="{A12FA001-AC4F-418D-AE19-62706E023703}">
                      <ahyp:hlinkClr val="tx"/>
                    </a:ext>
                  </a:extLst>
                </a:hlinkClick>
              </a:rPr>
              <a:t>SlidesMania</a:t>
            </a:r>
            <a:endParaRPr sz="2400">
              <a:solidFill>
                <a:schemeClr val="dk1"/>
              </a:solidFill>
            </a:endParaRPr>
          </a:p>
          <a:p>
            <a:pPr indent="0" lvl="0" marL="0" rtl="0" algn="l">
              <a:spcBef>
                <a:spcPts val="2100"/>
              </a:spcBef>
              <a:spcAft>
                <a:spcPts val="0"/>
              </a:spcAft>
              <a:buNone/>
            </a:pPr>
            <a:r>
              <a:rPr lang="en" sz="2400"/>
              <a:t>Sample </a:t>
            </a:r>
            <a:r>
              <a:rPr lang="en" sz="2400">
                <a:solidFill>
                  <a:schemeClr val="dk1"/>
                </a:solidFill>
              </a:rPr>
              <a:t>Images: </a:t>
            </a:r>
            <a:r>
              <a:rPr lang="en" sz="2400" u="sng">
                <a:solidFill>
                  <a:schemeClr val="dk1"/>
                </a:solidFill>
                <a:hlinkClick r:id="rId4">
                  <a:extLst>
                    <a:ext uri="{A12FA001-AC4F-418D-AE19-62706E023703}">
                      <ahyp:hlinkClr val="tx"/>
                    </a:ext>
                  </a:extLst>
                </a:hlinkClick>
              </a:rPr>
              <a:t>Unsplash</a:t>
            </a:r>
            <a:endParaRPr sz="2400">
              <a:solidFill>
                <a:schemeClr val="dk1"/>
              </a:solidFill>
            </a:endParaRPr>
          </a:p>
          <a:p>
            <a:pPr indent="0" lvl="0" marL="0" rtl="0" algn="l">
              <a:spcBef>
                <a:spcPts val="2100"/>
              </a:spcBef>
              <a:spcAft>
                <a:spcPts val="0"/>
              </a:spcAft>
              <a:buNone/>
            </a:pPr>
            <a:r>
              <a:rPr lang="en">
                <a:solidFill>
                  <a:schemeClr val="dk1"/>
                </a:solidFill>
              </a:rPr>
              <a:t>Fonts used in this presentation: DM Sans</a:t>
            </a:r>
            <a:endParaRPr>
              <a:solidFill>
                <a:schemeClr val="dk1"/>
              </a:solidFill>
            </a:endParaRPr>
          </a:p>
          <a:p>
            <a:pPr indent="0" lvl="0" marL="0" rtl="0" algn="l">
              <a:spcBef>
                <a:spcPts val="2100"/>
              </a:spcBef>
              <a:spcAft>
                <a:spcPts val="2100"/>
              </a:spcAft>
              <a:buNone/>
            </a:pPr>
            <a:r>
              <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44"/>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223" name="Google Shape;1223;p44"/>
          <p:cNvGrpSpPr/>
          <p:nvPr/>
        </p:nvGrpSpPr>
        <p:grpSpPr>
          <a:xfrm>
            <a:off x="3570764" y="1773752"/>
            <a:ext cx="405160" cy="253589"/>
            <a:chOff x="4797800" y="1994125"/>
            <a:chExt cx="306475" cy="186025"/>
          </a:xfrm>
        </p:grpSpPr>
        <p:sp>
          <p:nvSpPr>
            <p:cNvPr id="1224" name="Google Shape;1224;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5" name="Google Shape;1225;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6" name="Google Shape;1226;p44"/>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44"/>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8" name="Google Shape;1228;p44"/>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9" name="Google Shape;1229;p44"/>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0" name="Google Shape;1230;p44"/>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1" name="Google Shape;1231;p44"/>
          <p:cNvGrpSpPr/>
          <p:nvPr/>
        </p:nvGrpSpPr>
        <p:grpSpPr>
          <a:xfrm>
            <a:off x="6164058" y="1777777"/>
            <a:ext cx="352082" cy="254203"/>
            <a:chOff x="4250025" y="2848800"/>
            <a:chExt cx="266325" cy="186475"/>
          </a:xfrm>
        </p:grpSpPr>
        <p:sp>
          <p:nvSpPr>
            <p:cNvPr id="1232" name="Google Shape;1232;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3" name="Google Shape;1233;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4" name="Google Shape;1234;p44"/>
          <p:cNvGrpSpPr/>
          <p:nvPr/>
        </p:nvGrpSpPr>
        <p:grpSpPr>
          <a:xfrm>
            <a:off x="6761406" y="1741891"/>
            <a:ext cx="343224" cy="326555"/>
            <a:chOff x="4707700" y="2822475"/>
            <a:chExt cx="259625" cy="239550"/>
          </a:xfrm>
        </p:grpSpPr>
        <p:sp>
          <p:nvSpPr>
            <p:cNvPr id="1235" name="Google Shape;1235;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6" name="Google Shape;1236;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8" name="Google Shape;1238;p44"/>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44"/>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40" name="Google Shape;1240;p44"/>
          <p:cNvGrpSpPr/>
          <p:nvPr/>
        </p:nvGrpSpPr>
        <p:grpSpPr>
          <a:xfrm>
            <a:off x="8396572" y="1705391"/>
            <a:ext cx="351487" cy="398940"/>
            <a:chOff x="6425500" y="2795700"/>
            <a:chExt cx="265875" cy="292650"/>
          </a:xfrm>
        </p:grpSpPr>
        <p:sp>
          <p:nvSpPr>
            <p:cNvPr id="1241" name="Google Shape;1241;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43" name="Google Shape;1243;p44"/>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44" name="Google Shape;1244;p44"/>
          <p:cNvGrpSpPr/>
          <p:nvPr/>
        </p:nvGrpSpPr>
        <p:grpSpPr>
          <a:xfrm>
            <a:off x="9474618" y="1760035"/>
            <a:ext cx="350297" cy="290464"/>
            <a:chOff x="5549875" y="2418425"/>
            <a:chExt cx="264975" cy="213075"/>
          </a:xfrm>
        </p:grpSpPr>
        <p:sp>
          <p:nvSpPr>
            <p:cNvPr id="1245" name="Google Shape;1245;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6" name="Google Shape;1246;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47" name="Google Shape;1247;p44"/>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48" name="Google Shape;1248;p44"/>
          <p:cNvGrpSpPr/>
          <p:nvPr/>
        </p:nvGrpSpPr>
        <p:grpSpPr>
          <a:xfrm>
            <a:off x="3570694" y="2404542"/>
            <a:ext cx="299598" cy="308322"/>
            <a:chOff x="3739275" y="2525850"/>
            <a:chExt cx="226625" cy="226175"/>
          </a:xfrm>
        </p:grpSpPr>
        <p:sp>
          <p:nvSpPr>
            <p:cNvPr id="1249" name="Google Shape;1249;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0" name="Google Shape;1250;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1" name="Google Shape;1251;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2" name="Google Shape;1252;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3" name="Google Shape;1253;p44"/>
          <p:cNvGrpSpPr/>
          <p:nvPr/>
        </p:nvGrpSpPr>
        <p:grpSpPr>
          <a:xfrm>
            <a:off x="3043876" y="2377772"/>
            <a:ext cx="272464" cy="361861"/>
            <a:chOff x="4518575" y="2506200"/>
            <a:chExt cx="206100" cy="265450"/>
          </a:xfrm>
        </p:grpSpPr>
        <p:sp>
          <p:nvSpPr>
            <p:cNvPr id="1254" name="Google Shape;1254;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6" name="Google Shape;1256;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7" name="Google Shape;1257;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8" name="Google Shape;1258;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9" name="Google Shape;1259;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0" name="Google Shape;1260;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1" name="Google Shape;1261;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2" name="Google Shape;1262;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3" name="Google Shape;1263;p44"/>
          <p:cNvGrpSpPr/>
          <p:nvPr/>
        </p:nvGrpSpPr>
        <p:grpSpPr>
          <a:xfrm>
            <a:off x="4125077" y="2404742"/>
            <a:ext cx="299631" cy="308322"/>
            <a:chOff x="4164375" y="1677425"/>
            <a:chExt cx="226650" cy="226175"/>
          </a:xfrm>
        </p:grpSpPr>
        <p:sp>
          <p:nvSpPr>
            <p:cNvPr id="1264" name="Google Shape;1264;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5" name="Google Shape;1265;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6" name="Google Shape;1266;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7" name="Google Shape;1267;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9" name="Google Shape;1269;p44"/>
          <p:cNvGrpSpPr/>
          <p:nvPr/>
        </p:nvGrpSpPr>
        <p:grpSpPr>
          <a:xfrm>
            <a:off x="5179042" y="2395931"/>
            <a:ext cx="299003" cy="308322"/>
            <a:chOff x="5226025" y="1677425"/>
            <a:chExt cx="226175" cy="226175"/>
          </a:xfrm>
        </p:grpSpPr>
        <p:sp>
          <p:nvSpPr>
            <p:cNvPr id="1270" name="Google Shape;1270;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1" name="Google Shape;1271;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2" name="Google Shape;1272;p44"/>
          <p:cNvGrpSpPr/>
          <p:nvPr/>
        </p:nvGrpSpPr>
        <p:grpSpPr>
          <a:xfrm>
            <a:off x="4652426" y="2396024"/>
            <a:ext cx="299003" cy="308322"/>
            <a:chOff x="4835275" y="1198350"/>
            <a:chExt cx="226175" cy="226175"/>
          </a:xfrm>
        </p:grpSpPr>
        <p:sp>
          <p:nvSpPr>
            <p:cNvPr id="1273" name="Google Shape;1273;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4" name="Google Shape;1274;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5" name="Google Shape;1275;p44"/>
          <p:cNvGrpSpPr/>
          <p:nvPr/>
        </p:nvGrpSpPr>
        <p:grpSpPr>
          <a:xfrm>
            <a:off x="6339271" y="2379923"/>
            <a:ext cx="347356" cy="358215"/>
            <a:chOff x="968775" y="1180050"/>
            <a:chExt cx="262750" cy="262775"/>
          </a:xfrm>
        </p:grpSpPr>
        <p:sp>
          <p:nvSpPr>
            <p:cNvPr id="1276" name="Google Shape;1276;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7" name="Google Shape;1277;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8" name="Google Shape;1278;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9" name="Google Shape;1279;p44"/>
          <p:cNvGrpSpPr/>
          <p:nvPr/>
        </p:nvGrpSpPr>
        <p:grpSpPr>
          <a:xfrm>
            <a:off x="5704170" y="2446992"/>
            <a:ext cx="386288" cy="224042"/>
            <a:chOff x="1678900" y="1231350"/>
            <a:chExt cx="292200" cy="164350"/>
          </a:xfrm>
        </p:grpSpPr>
        <p:sp>
          <p:nvSpPr>
            <p:cNvPr id="1280" name="Google Shape;1280;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1" name="Google Shape;1281;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2" name="Google Shape;1282;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83" name="Google Shape;1283;p44"/>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84" name="Google Shape;1284;p44"/>
          <p:cNvGrpSpPr/>
          <p:nvPr/>
        </p:nvGrpSpPr>
        <p:grpSpPr>
          <a:xfrm>
            <a:off x="7467406" y="2373531"/>
            <a:ext cx="322006" cy="353205"/>
            <a:chOff x="2405550" y="1181850"/>
            <a:chExt cx="243575" cy="259100"/>
          </a:xfrm>
        </p:grpSpPr>
        <p:sp>
          <p:nvSpPr>
            <p:cNvPr id="1285" name="Google Shape;1285;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6" name="Google Shape;1286;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7" name="Google Shape;1287;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8" name="Google Shape;1288;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9" name="Google Shape;1289;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0" name="Google Shape;1290;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91" name="Google Shape;1291;p44"/>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92" name="Google Shape;1292;p44"/>
          <p:cNvGrpSpPr/>
          <p:nvPr/>
        </p:nvGrpSpPr>
        <p:grpSpPr>
          <a:xfrm>
            <a:off x="8500593" y="2371333"/>
            <a:ext cx="286610" cy="357601"/>
            <a:chOff x="3086700" y="1180050"/>
            <a:chExt cx="216800" cy="262325"/>
          </a:xfrm>
        </p:grpSpPr>
        <p:sp>
          <p:nvSpPr>
            <p:cNvPr id="1293" name="Google Shape;1293;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4" name="Google Shape;1294;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95" name="Google Shape;1295;p44"/>
          <p:cNvGrpSpPr/>
          <p:nvPr/>
        </p:nvGrpSpPr>
        <p:grpSpPr>
          <a:xfrm>
            <a:off x="9007187" y="2359473"/>
            <a:ext cx="228243" cy="381321"/>
            <a:chOff x="3741075" y="1171575"/>
            <a:chExt cx="172650" cy="279725"/>
          </a:xfrm>
        </p:grpSpPr>
        <p:sp>
          <p:nvSpPr>
            <p:cNvPr id="1296" name="Google Shape;1296;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7" name="Google Shape;1297;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8" name="Google Shape;1298;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9" name="Google Shape;1299;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0" name="Google Shape;1300;p44"/>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1" name="Google Shape;1301;p44"/>
          <p:cNvGrpSpPr/>
          <p:nvPr/>
        </p:nvGrpSpPr>
        <p:grpSpPr>
          <a:xfrm>
            <a:off x="2528682" y="3103577"/>
            <a:ext cx="351520" cy="253623"/>
            <a:chOff x="952700" y="1101100"/>
            <a:chExt cx="265900" cy="186050"/>
          </a:xfrm>
        </p:grpSpPr>
        <p:sp>
          <p:nvSpPr>
            <p:cNvPr id="1302" name="Google Shape;1302;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3" name="Google Shape;1303;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4" name="Google Shape;1304;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5" name="Google Shape;1305;p44"/>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6" name="Google Shape;1306;p44"/>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7" name="Google Shape;1307;p44"/>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8" name="Google Shape;1308;p44"/>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9" name="Google Shape;1309;p44"/>
          <p:cNvGrpSpPr/>
          <p:nvPr/>
        </p:nvGrpSpPr>
        <p:grpSpPr>
          <a:xfrm>
            <a:off x="5219949" y="3082177"/>
            <a:ext cx="317875" cy="344208"/>
            <a:chOff x="5583325" y="1073450"/>
            <a:chExt cx="240450" cy="252500"/>
          </a:xfrm>
        </p:grpSpPr>
        <p:sp>
          <p:nvSpPr>
            <p:cNvPr id="1310" name="Google Shape;1310;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1" name="Google Shape;1311;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2" name="Google Shape;1312;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3" name="Google Shape;1313;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14" name="Google Shape;1314;p44"/>
          <p:cNvGrpSpPr/>
          <p:nvPr/>
        </p:nvGrpSpPr>
        <p:grpSpPr>
          <a:xfrm>
            <a:off x="5703822" y="3071928"/>
            <a:ext cx="386850" cy="294962"/>
            <a:chOff x="1502275" y="3638775"/>
            <a:chExt cx="292625" cy="216375"/>
          </a:xfrm>
        </p:grpSpPr>
        <p:sp>
          <p:nvSpPr>
            <p:cNvPr id="1315" name="Google Shape;1315;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6" name="Google Shape;1316;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7" name="Google Shape;1317;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8" name="Google Shape;1318;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9" name="Google Shape;1319;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20" name="Google Shape;1320;p44"/>
          <p:cNvGrpSpPr/>
          <p:nvPr/>
        </p:nvGrpSpPr>
        <p:grpSpPr>
          <a:xfrm>
            <a:off x="6258857" y="3016414"/>
            <a:ext cx="354428" cy="362441"/>
            <a:chOff x="3171000" y="4021950"/>
            <a:chExt cx="268100" cy="265875"/>
          </a:xfrm>
        </p:grpSpPr>
        <p:sp>
          <p:nvSpPr>
            <p:cNvPr id="1321" name="Google Shape;1321;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2" name="Google Shape;1322;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23" name="Google Shape;1323;p44"/>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4" name="Google Shape;1324;p44"/>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25" name="Google Shape;1325;p44"/>
          <p:cNvGrpSpPr/>
          <p:nvPr/>
        </p:nvGrpSpPr>
        <p:grpSpPr>
          <a:xfrm>
            <a:off x="7848132" y="3068067"/>
            <a:ext cx="334400" cy="344821"/>
            <a:chOff x="5684575" y="4038000"/>
            <a:chExt cx="252950" cy="252950"/>
          </a:xfrm>
        </p:grpSpPr>
        <p:sp>
          <p:nvSpPr>
            <p:cNvPr id="1326" name="Google Shape;1326;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7" name="Google Shape;1327;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8" name="Google Shape;1328;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9" name="Google Shape;1329;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0" name="Google Shape;1330;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1" name="Google Shape;1331;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2" name="Google Shape;1332;p44"/>
          <p:cNvGrpSpPr/>
          <p:nvPr/>
        </p:nvGrpSpPr>
        <p:grpSpPr>
          <a:xfrm>
            <a:off x="8441727" y="3026501"/>
            <a:ext cx="247115" cy="399520"/>
            <a:chOff x="1982675" y="3599525"/>
            <a:chExt cx="186925" cy="293075"/>
          </a:xfrm>
        </p:grpSpPr>
        <p:sp>
          <p:nvSpPr>
            <p:cNvPr id="1333" name="Google Shape;1333;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4" name="Google Shape;1334;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5" name="Google Shape;1335;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6" name="Google Shape;1336;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7" name="Google Shape;1337;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8" name="Google Shape;1338;p44"/>
          <p:cNvGrpSpPr/>
          <p:nvPr/>
        </p:nvGrpSpPr>
        <p:grpSpPr>
          <a:xfrm>
            <a:off x="8947735" y="3026500"/>
            <a:ext cx="178106" cy="398940"/>
            <a:chOff x="2397075" y="3602200"/>
            <a:chExt cx="134725" cy="292650"/>
          </a:xfrm>
        </p:grpSpPr>
        <p:sp>
          <p:nvSpPr>
            <p:cNvPr id="1339" name="Google Shape;1339;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0" name="Google Shape;1340;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1" name="Google Shape;1341;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2" name="Google Shape;1342;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3" name="Google Shape;1343;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44" name="Google Shape;1344;p44"/>
          <p:cNvGrpSpPr/>
          <p:nvPr/>
        </p:nvGrpSpPr>
        <p:grpSpPr>
          <a:xfrm>
            <a:off x="2581850" y="3710924"/>
            <a:ext cx="246520" cy="383741"/>
            <a:chOff x="2717350" y="3603525"/>
            <a:chExt cx="186475" cy="281500"/>
          </a:xfrm>
        </p:grpSpPr>
        <p:sp>
          <p:nvSpPr>
            <p:cNvPr id="1345" name="Google Shape;1345;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6" name="Google Shape;1346;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7" name="Google Shape;1347;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8" name="Google Shape;1348;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49" name="Google Shape;1349;p44"/>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50" name="Google Shape;1350;p44"/>
          <p:cNvGrpSpPr/>
          <p:nvPr/>
        </p:nvGrpSpPr>
        <p:grpSpPr>
          <a:xfrm>
            <a:off x="3024770" y="3721267"/>
            <a:ext cx="332053" cy="363054"/>
            <a:chOff x="3927075" y="3612900"/>
            <a:chExt cx="251175" cy="266325"/>
          </a:xfrm>
        </p:grpSpPr>
        <p:sp>
          <p:nvSpPr>
            <p:cNvPr id="1351" name="Google Shape;1351;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2" name="Google Shape;1352;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53" name="Google Shape;1353;p44"/>
          <p:cNvGrpSpPr/>
          <p:nvPr/>
        </p:nvGrpSpPr>
        <p:grpSpPr>
          <a:xfrm>
            <a:off x="3552875" y="3780864"/>
            <a:ext cx="336152" cy="347241"/>
            <a:chOff x="4324975" y="3617800"/>
            <a:chExt cx="254275" cy="254725"/>
          </a:xfrm>
        </p:grpSpPr>
        <p:sp>
          <p:nvSpPr>
            <p:cNvPr id="1354" name="Google Shape;1354;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5" name="Google Shape;1355;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6" name="Google Shape;1356;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57" name="Google Shape;1357;p44"/>
          <p:cNvGrpSpPr/>
          <p:nvPr/>
        </p:nvGrpSpPr>
        <p:grpSpPr>
          <a:xfrm>
            <a:off x="4086534" y="3846536"/>
            <a:ext cx="399872" cy="217737"/>
            <a:chOff x="4728650" y="3665975"/>
            <a:chExt cx="302475" cy="159725"/>
          </a:xfrm>
        </p:grpSpPr>
        <p:sp>
          <p:nvSpPr>
            <p:cNvPr id="1358" name="Google Shape;1358;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9" name="Google Shape;1359;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60" name="Google Shape;1360;p44"/>
          <p:cNvGrpSpPr/>
          <p:nvPr/>
        </p:nvGrpSpPr>
        <p:grpSpPr>
          <a:xfrm>
            <a:off x="4613200" y="3803696"/>
            <a:ext cx="382719" cy="282796"/>
            <a:chOff x="5164925" y="3642775"/>
            <a:chExt cx="289500" cy="207450"/>
          </a:xfrm>
        </p:grpSpPr>
        <p:sp>
          <p:nvSpPr>
            <p:cNvPr id="1361" name="Google Shape;1361;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2" name="Google Shape;1362;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3" name="Google Shape;1363;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4" name="Google Shape;1364;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5" name="Google Shape;1365;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66" name="Google Shape;1366;p44"/>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7" name="Google Shape;1367;p44"/>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8" name="Google Shape;1368;p44"/>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9" name="Google Shape;1369;p44"/>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0" name="Google Shape;1370;p44"/>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1" name="Google Shape;1371;p44"/>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2" name="Google Shape;1372;p44"/>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73" name="Google Shape;1373;p44"/>
          <p:cNvGrpSpPr/>
          <p:nvPr/>
        </p:nvGrpSpPr>
        <p:grpSpPr>
          <a:xfrm>
            <a:off x="8933824" y="3717916"/>
            <a:ext cx="327294" cy="334632"/>
            <a:chOff x="5717150" y="2098500"/>
            <a:chExt cx="247575" cy="245475"/>
          </a:xfrm>
        </p:grpSpPr>
        <p:sp>
          <p:nvSpPr>
            <p:cNvPr id="1374" name="Google Shape;1374;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5" name="Google Shape;1375;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6" name="Google Shape;1376;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77" name="Google Shape;1377;p44"/>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8" name="Google Shape;1378;p44"/>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9" name="Google Shape;1379;p44"/>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80" name="Google Shape;1380;p44"/>
          <p:cNvGrpSpPr/>
          <p:nvPr/>
        </p:nvGrpSpPr>
        <p:grpSpPr>
          <a:xfrm>
            <a:off x="3511298" y="4358842"/>
            <a:ext cx="352082" cy="317455"/>
            <a:chOff x="6435300" y="2742175"/>
            <a:chExt cx="266325" cy="232875"/>
          </a:xfrm>
        </p:grpSpPr>
        <p:sp>
          <p:nvSpPr>
            <p:cNvPr id="1381" name="Google Shape;1381;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2" name="Google Shape;1382;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83" name="Google Shape;1383;p44"/>
          <p:cNvGrpSpPr/>
          <p:nvPr/>
        </p:nvGrpSpPr>
        <p:grpSpPr>
          <a:xfrm>
            <a:off x="4558258" y="4437967"/>
            <a:ext cx="333805" cy="344208"/>
            <a:chOff x="674800" y="2146225"/>
            <a:chExt cx="252500" cy="252500"/>
          </a:xfrm>
        </p:grpSpPr>
        <p:sp>
          <p:nvSpPr>
            <p:cNvPr id="1384" name="Google Shape;1384;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5" name="Google Shape;1385;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6" name="Google Shape;1386;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7" name="Google Shape;1387;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88" name="Google Shape;1388;p44"/>
          <p:cNvGrpSpPr/>
          <p:nvPr/>
        </p:nvGrpSpPr>
        <p:grpSpPr>
          <a:xfrm>
            <a:off x="5085306" y="4449453"/>
            <a:ext cx="333805" cy="344208"/>
            <a:chOff x="2164225" y="2146225"/>
            <a:chExt cx="252500" cy="252500"/>
          </a:xfrm>
        </p:grpSpPr>
        <p:sp>
          <p:nvSpPr>
            <p:cNvPr id="1389" name="Google Shape;1389;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0" name="Google Shape;1390;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1" name="Google Shape;1391;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2" name="Google Shape;1392;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93" name="Google Shape;1393;p44"/>
          <p:cNvGrpSpPr/>
          <p:nvPr/>
        </p:nvGrpSpPr>
        <p:grpSpPr>
          <a:xfrm>
            <a:off x="4031217" y="4449226"/>
            <a:ext cx="334400" cy="344821"/>
            <a:chOff x="689975" y="1737200"/>
            <a:chExt cx="252950" cy="252950"/>
          </a:xfrm>
        </p:grpSpPr>
        <p:sp>
          <p:nvSpPr>
            <p:cNvPr id="1394" name="Google Shape;1394;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5" name="Google Shape;1395;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6" name="Google Shape;1396;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7" name="Google Shape;1397;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8" name="Google Shape;1398;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9" name="Google Shape;1399;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00" name="Google Shape;1400;p44"/>
          <p:cNvGrpSpPr/>
          <p:nvPr/>
        </p:nvGrpSpPr>
        <p:grpSpPr>
          <a:xfrm>
            <a:off x="5612075" y="4439102"/>
            <a:ext cx="334400" cy="344208"/>
            <a:chOff x="2961350" y="1740750"/>
            <a:chExt cx="252950" cy="252500"/>
          </a:xfrm>
        </p:grpSpPr>
        <p:sp>
          <p:nvSpPr>
            <p:cNvPr id="1401" name="Google Shape;1401;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2" name="Google Shape;1402;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3" name="Google Shape;1403;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4" name="Google Shape;1404;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5" name="Google Shape;1405;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6" name="Google Shape;1406;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07" name="Google Shape;1407;p44"/>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408" name="Google Shape;1408;p44"/>
          <p:cNvGrpSpPr/>
          <p:nvPr/>
        </p:nvGrpSpPr>
        <p:grpSpPr>
          <a:xfrm>
            <a:off x="6696108" y="4387468"/>
            <a:ext cx="271902" cy="376448"/>
            <a:chOff x="4026550" y="3640100"/>
            <a:chExt cx="205675" cy="276150"/>
          </a:xfrm>
        </p:grpSpPr>
        <p:sp>
          <p:nvSpPr>
            <p:cNvPr id="1409" name="Google Shape;1409;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0" name="Google Shape;1410;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1" name="Google Shape;1411;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2" name="Google Shape;1412;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3" name="Google Shape;1413;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4" name="Google Shape;1414;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15" name="Google Shape;1415;p44"/>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16" name="Google Shape;1416;p44"/>
          <p:cNvGrpSpPr/>
          <p:nvPr/>
        </p:nvGrpSpPr>
        <p:grpSpPr>
          <a:xfrm>
            <a:off x="7732713" y="4486703"/>
            <a:ext cx="351487" cy="294826"/>
            <a:chOff x="853250" y="4006875"/>
            <a:chExt cx="265875" cy="216275"/>
          </a:xfrm>
        </p:grpSpPr>
        <p:sp>
          <p:nvSpPr>
            <p:cNvPr id="1417" name="Google Shape;1417;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8" name="Google Shape;1418;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19" name="Google Shape;1419;p44"/>
          <p:cNvGrpSpPr/>
          <p:nvPr/>
        </p:nvGrpSpPr>
        <p:grpSpPr>
          <a:xfrm>
            <a:off x="8910280" y="4452282"/>
            <a:ext cx="245925" cy="363668"/>
            <a:chOff x="1978675" y="3981800"/>
            <a:chExt cx="186025" cy="266775"/>
          </a:xfrm>
        </p:grpSpPr>
        <p:sp>
          <p:nvSpPr>
            <p:cNvPr id="1420" name="Google Shape;1420;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1" name="Google Shape;1421;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22" name="Google Shape;1422;p44"/>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23" name="Google Shape;1423;p44"/>
          <p:cNvGrpSpPr/>
          <p:nvPr/>
        </p:nvGrpSpPr>
        <p:grpSpPr>
          <a:xfrm>
            <a:off x="9440020" y="4461726"/>
            <a:ext cx="333805" cy="344821"/>
            <a:chOff x="480325" y="3970200"/>
            <a:chExt cx="252500" cy="252950"/>
          </a:xfrm>
        </p:grpSpPr>
        <p:sp>
          <p:nvSpPr>
            <p:cNvPr id="1424" name="Google Shape;1424;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5" name="Google Shape;1425;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6" name="Google Shape;1426;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7" name="Google Shape;1427;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8" name="Google Shape;1428;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29" name="Google Shape;1429;p44"/>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30" name="Google Shape;1430;p44"/>
          <p:cNvGrpSpPr/>
          <p:nvPr/>
        </p:nvGrpSpPr>
        <p:grpSpPr>
          <a:xfrm>
            <a:off x="3015743" y="5051331"/>
            <a:ext cx="334400" cy="344208"/>
            <a:chOff x="5745250" y="4378350"/>
            <a:chExt cx="252950" cy="252500"/>
          </a:xfrm>
        </p:grpSpPr>
        <p:sp>
          <p:nvSpPr>
            <p:cNvPr id="1431" name="Google Shape;1431;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2" name="Google Shape;1432;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33" name="Google Shape;1433;p44"/>
          <p:cNvGrpSpPr/>
          <p:nvPr/>
        </p:nvGrpSpPr>
        <p:grpSpPr>
          <a:xfrm>
            <a:off x="3525242" y="5055591"/>
            <a:ext cx="334400" cy="344821"/>
            <a:chOff x="6130650" y="4381475"/>
            <a:chExt cx="252950" cy="252950"/>
          </a:xfrm>
        </p:grpSpPr>
        <p:sp>
          <p:nvSpPr>
            <p:cNvPr id="1434" name="Google Shape;1434;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5" name="Google Shape;1435;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36" name="Google Shape;1436;p44"/>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37" name="Google Shape;1437;p44"/>
          <p:cNvGrpSpPr/>
          <p:nvPr/>
        </p:nvGrpSpPr>
        <p:grpSpPr>
          <a:xfrm>
            <a:off x="4533046" y="5078674"/>
            <a:ext cx="352082" cy="299802"/>
            <a:chOff x="6919750" y="1464650"/>
            <a:chExt cx="266325" cy="219925"/>
          </a:xfrm>
        </p:grpSpPr>
        <p:sp>
          <p:nvSpPr>
            <p:cNvPr id="1438" name="Google Shape;1438;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9" name="Google Shape;1439;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40" name="Google Shape;1440;p44"/>
          <p:cNvGrpSpPr/>
          <p:nvPr/>
        </p:nvGrpSpPr>
        <p:grpSpPr>
          <a:xfrm>
            <a:off x="5059243" y="5054116"/>
            <a:ext cx="366855" cy="339948"/>
            <a:chOff x="4759875" y="1027050"/>
            <a:chExt cx="277500" cy="249375"/>
          </a:xfrm>
        </p:grpSpPr>
        <p:sp>
          <p:nvSpPr>
            <p:cNvPr id="1441" name="Google Shape;1441;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2" name="Google Shape;1442;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3" name="Google Shape;1443;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4" name="Google Shape;1444;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5" name="Google Shape;1445;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46" name="Google Shape;1446;p44"/>
          <p:cNvGrpSpPr/>
          <p:nvPr/>
        </p:nvGrpSpPr>
        <p:grpSpPr>
          <a:xfrm>
            <a:off x="5600528" y="5038090"/>
            <a:ext cx="372738" cy="343186"/>
            <a:chOff x="3357900" y="1057675"/>
            <a:chExt cx="281950" cy="251750"/>
          </a:xfrm>
        </p:grpSpPr>
        <p:sp>
          <p:nvSpPr>
            <p:cNvPr id="1447" name="Google Shape;1447;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8" name="Google Shape;1448;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9" name="Google Shape;1449;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50" name="Google Shape;1450;p44"/>
          <p:cNvGrpSpPr/>
          <p:nvPr/>
        </p:nvGrpSpPr>
        <p:grpSpPr>
          <a:xfrm>
            <a:off x="6163700" y="5023095"/>
            <a:ext cx="191095" cy="401974"/>
            <a:chOff x="3783900" y="1046675"/>
            <a:chExt cx="144550" cy="294875"/>
          </a:xfrm>
        </p:grpSpPr>
        <p:sp>
          <p:nvSpPr>
            <p:cNvPr id="1451" name="Google Shape;1451;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2" name="Google Shape;1452;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53" name="Google Shape;1453;p44"/>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54" name="Google Shape;1454;p44"/>
          <p:cNvGrpSpPr/>
          <p:nvPr/>
        </p:nvGrpSpPr>
        <p:grpSpPr>
          <a:xfrm>
            <a:off x="7062980" y="4780478"/>
            <a:ext cx="552596" cy="674409"/>
            <a:chOff x="238550" y="1487175"/>
            <a:chExt cx="418000" cy="494725"/>
          </a:xfrm>
        </p:grpSpPr>
        <p:sp>
          <p:nvSpPr>
            <p:cNvPr id="1455" name="Google Shape;1455;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6" name="Google Shape;1456;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7" name="Google Shape;1457;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8" name="Google Shape;1458;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9" name="Google Shape;1459;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0" name="Google Shape;1460;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1" name="Google Shape;1461;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2" name="Google Shape;1462;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3" name="Google Shape;1463;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64" name="Google Shape;1464;p44"/>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5" name="Google Shape;1465;p44"/>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66" name="Google Shape;1466;p44"/>
          <p:cNvGrpSpPr/>
          <p:nvPr/>
        </p:nvGrpSpPr>
        <p:grpSpPr>
          <a:xfrm>
            <a:off x="8815358" y="5107237"/>
            <a:ext cx="364707" cy="363804"/>
            <a:chOff x="6010925" y="3998175"/>
            <a:chExt cx="275875" cy="266875"/>
          </a:xfrm>
        </p:grpSpPr>
        <p:sp>
          <p:nvSpPr>
            <p:cNvPr id="1467" name="Google Shape;1467;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8" name="Google Shape;1468;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9" name="Google Shape;1469;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0" name="Google Shape;1470;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1" name="Google Shape;1471;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72" name="Google Shape;1472;p44"/>
          <p:cNvGrpSpPr/>
          <p:nvPr/>
        </p:nvGrpSpPr>
        <p:grpSpPr>
          <a:xfrm>
            <a:off x="9417554" y="5125862"/>
            <a:ext cx="352082" cy="308322"/>
            <a:chOff x="6866650" y="1038650"/>
            <a:chExt cx="266325" cy="226175"/>
          </a:xfrm>
        </p:grpSpPr>
        <p:sp>
          <p:nvSpPr>
            <p:cNvPr id="1473" name="Google Shape;1473;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4" name="Google Shape;1474;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5" name="Google Shape;1475;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76" name="Google Shape;1476;p44"/>
          <p:cNvGrpSpPr/>
          <p:nvPr/>
        </p:nvGrpSpPr>
        <p:grpSpPr>
          <a:xfrm>
            <a:off x="5155087" y="1762012"/>
            <a:ext cx="272497" cy="362441"/>
            <a:chOff x="2033075" y="2942475"/>
            <a:chExt cx="206125" cy="265875"/>
          </a:xfrm>
        </p:grpSpPr>
        <p:sp>
          <p:nvSpPr>
            <p:cNvPr id="1477" name="Google Shape;1477;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8" name="Google Shape;1478;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9" name="Google Shape;1479;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0" name="Google Shape;1480;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1" name="Google Shape;1481;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2" name="Google Shape;1482;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83" name="Google Shape;1483;p44"/>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84" name="Google Shape;1484;p44"/>
          <p:cNvGrpSpPr/>
          <p:nvPr/>
        </p:nvGrpSpPr>
        <p:grpSpPr>
          <a:xfrm>
            <a:off x="3016802" y="5738414"/>
            <a:ext cx="325576" cy="362441"/>
            <a:chOff x="3081775" y="1061400"/>
            <a:chExt cx="246275" cy="265875"/>
          </a:xfrm>
        </p:grpSpPr>
        <p:sp>
          <p:nvSpPr>
            <p:cNvPr id="1485" name="Google Shape;1485;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6" name="Google Shape;1486;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7" name="Google Shape;1487;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88" name="Google Shape;1488;p44"/>
          <p:cNvGrpSpPr/>
          <p:nvPr/>
        </p:nvGrpSpPr>
        <p:grpSpPr>
          <a:xfrm>
            <a:off x="3556513" y="5780534"/>
            <a:ext cx="369202" cy="325941"/>
            <a:chOff x="2847150" y="1805000"/>
            <a:chExt cx="279275" cy="239100"/>
          </a:xfrm>
        </p:grpSpPr>
        <p:sp>
          <p:nvSpPr>
            <p:cNvPr id="1489" name="Google Shape;1489;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0" name="Google Shape;1490;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1" name="Google Shape;1491;p44"/>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92" name="Google Shape;1492;p44"/>
          <p:cNvGrpSpPr/>
          <p:nvPr/>
        </p:nvGrpSpPr>
        <p:grpSpPr>
          <a:xfrm>
            <a:off x="4742307" y="5724791"/>
            <a:ext cx="352082" cy="363054"/>
            <a:chOff x="6435300" y="1095300"/>
            <a:chExt cx="266325" cy="266325"/>
          </a:xfrm>
        </p:grpSpPr>
        <p:sp>
          <p:nvSpPr>
            <p:cNvPr id="1493" name="Google Shape;1493;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4" name="Google Shape;1494;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5" name="Google Shape;1495;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6" name="Google Shape;1496;p44"/>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7" name="Google Shape;1497;p44"/>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98" name="Google Shape;1498;p44"/>
          <p:cNvGrpSpPr/>
          <p:nvPr/>
        </p:nvGrpSpPr>
        <p:grpSpPr>
          <a:xfrm>
            <a:off x="6295376" y="5719855"/>
            <a:ext cx="301350" cy="363054"/>
            <a:chOff x="4506525" y="1060950"/>
            <a:chExt cx="227950" cy="266325"/>
          </a:xfrm>
        </p:grpSpPr>
        <p:sp>
          <p:nvSpPr>
            <p:cNvPr id="1499" name="Google Shape;1499;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0" name="Google Shape;1500;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1" name="Google Shape;1501;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2" name="Google Shape;1502;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3" name="Google Shape;1503;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4" name="Google Shape;1504;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5" name="Google Shape;1505;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06" name="Google Shape;1506;p44"/>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7" name="Google Shape;1507;p44"/>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08" name="Google Shape;1508;p44"/>
          <p:cNvGrpSpPr/>
          <p:nvPr/>
        </p:nvGrpSpPr>
        <p:grpSpPr>
          <a:xfrm>
            <a:off x="7301010" y="5797711"/>
            <a:ext cx="251246" cy="356340"/>
            <a:chOff x="867500" y="3647700"/>
            <a:chExt cx="190050" cy="261400"/>
          </a:xfrm>
        </p:grpSpPr>
        <p:sp>
          <p:nvSpPr>
            <p:cNvPr id="1509" name="Google Shape;1509;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0" name="Google Shape;1510;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1" name="Google Shape;1511;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2" name="Google Shape;1512;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3" name="Google Shape;1513;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14" name="Google Shape;1514;p44"/>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5" name="Google Shape;1515;p44"/>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16" name="Google Shape;1516;p44"/>
          <p:cNvGrpSpPr/>
          <p:nvPr/>
        </p:nvGrpSpPr>
        <p:grpSpPr>
          <a:xfrm>
            <a:off x="9443288" y="5752884"/>
            <a:ext cx="299598" cy="398327"/>
            <a:chOff x="3707175" y="1322350"/>
            <a:chExt cx="226625" cy="292200"/>
          </a:xfrm>
        </p:grpSpPr>
        <p:sp>
          <p:nvSpPr>
            <p:cNvPr id="1517" name="Google Shape;1517;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8" name="Google Shape;1518;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24"/>
          <p:cNvSpPr/>
          <p:nvPr/>
        </p:nvSpPr>
        <p:spPr>
          <a:xfrm>
            <a:off x="785098" y="1028276"/>
            <a:ext cx="6318331" cy="555024"/>
          </a:xfrm>
          <a:prstGeom prst="rect">
            <a:avLst/>
          </a:prstGeom>
        </p:spPr>
        <p:txBody>
          <a:bodyPr>
            <a:prstTxWarp prst="textPlain"/>
          </a:bodyPr>
          <a:lstStyle/>
          <a:p>
            <a:pPr lvl="0" algn="ctr"/>
            <a:r>
              <a:rPr b="1" i="0">
                <a:ln>
                  <a:noFill/>
                </a:ln>
                <a:gradFill>
                  <a:gsLst>
                    <a:gs pos="0">
                      <a:schemeClr val="accent1"/>
                    </a:gs>
                    <a:gs pos="100000">
                      <a:schemeClr val="accent2"/>
                    </a:gs>
                  </a:gsLst>
                  <a:lin ang="2698631" scaled="0"/>
                </a:gradFill>
                <a:latin typeface="DM Sans"/>
              </a:rPr>
              <a:t>Table of contents</a:t>
            </a:r>
          </a:p>
        </p:txBody>
      </p:sp>
      <p:sp>
        <p:nvSpPr>
          <p:cNvPr id="758" name="Google Shape;758;p24"/>
          <p:cNvSpPr txBox="1"/>
          <p:nvPr>
            <p:ph idx="1" type="body"/>
          </p:nvPr>
        </p:nvSpPr>
        <p:spPr>
          <a:xfrm>
            <a:off x="868182" y="28859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We will talk about this first.</a:t>
            </a:r>
            <a:endParaRPr/>
          </a:p>
        </p:txBody>
      </p:sp>
      <p:sp>
        <p:nvSpPr>
          <p:cNvPr id="759" name="Google Shape;759;p24"/>
          <p:cNvSpPr txBox="1"/>
          <p:nvPr>
            <p:ph idx="2" type="body"/>
          </p:nvPr>
        </p:nvSpPr>
        <p:spPr>
          <a:xfrm>
            <a:off x="4507299" y="28859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talk about this second.</a:t>
            </a:r>
            <a:endParaRPr/>
          </a:p>
        </p:txBody>
      </p:sp>
      <p:sp>
        <p:nvSpPr>
          <p:cNvPr id="760" name="Google Shape;760;p24"/>
          <p:cNvSpPr txBox="1"/>
          <p:nvPr>
            <p:ph idx="3" type="body"/>
          </p:nvPr>
        </p:nvSpPr>
        <p:spPr>
          <a:xfrm>
            <a:off x="868182" y="48335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After that we will talk about this.</a:t>
            </a:r>
            <a:endParaRPr/>
          </a:p>
        </p:txBody>
      </p:sp>
      <p:sp>
        <p:nvSpPr>
          <p:cNvPr id="761" name="Google Shape;761;p24"/>
          <p:cNvSpPr txBox="1"/>
          <p:nvPr>
            <p:ph idx="4" type="body"/>
          </p:nvPr>
        </p:nvSpPr>
        <p:spPr>
          <a:xfrm>
            <a:off x="4507299" y="48335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also talk about this.</a:t>
            </a:r>
            <a:endParaRPr/>
          </a:p>
        </p:txBody>
      </p:sp>
      <p:sp>
        <p:nvSpPr>
          <p:cNvPr id="762" name="Google Shape;762;p24"/>
          <p:cNvSpPr txBox="1"/>
          <p:nvPr>
            <p:ph idx="5" type="title"/>
          </p:nvPr>
        </p:nvSpPr>
        <p:spPr>
          <a:xfrm>
            <a:off x="868182" y="22220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chemeClr val="accent1"/>
                </a:solidFill>
              </a:rPr>
              <a:t>01 </a:t>
            </a:r>
            <a:r>
              <a:rPr lang="en" sz="3100">
                <a:solidFill>
                  <a:schemeClr val="accent1"/>
                </a:solidFill>
              </a:rPr>
              <a:t>-</a:t>
            </a:r>
            <a:r>
              <a:rPr lang="en" sz="3100">
                <a:solidFill>
                  <a:schemeClr val="accent1"/>
                </a:solidFill>
              </a:rPr>
              <a:t> Dogs</a:t>
            </a:r>
            <a:endParaRPr sz="3100">
              <a:solidFill>
                <a:schemeClr val="accent1"/>
              </a:solidFill>
            </a:endParaRPr>
          </a:p>
        </p:txBody>
      </p:sp>
      <p:sp>
        <p:nvSpPr>
          <p:cNvPr id="763" name="Google Shape;763;p24"/>
          <p:cNvSpPr txBox="1"/>
          <p:nvPr>
            <p:ph idx="6" type="title"/>
          </p:nvPr>
        </p:nvSpPr>
        <p:spPr>
          <a:xfrm>
            <a:off x="4507299" y="22220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chemeClr val="accent2"/>
                </a:solidFill>
              </a:rPr>
              <a:t>02 </a:t>
            </a:r>
            <a:r>
              <a:rPr lang="en" sz="3100">
                <a:solidFill>
                  <a:schemeClr val="accent2"/>
                </a:solidFill>
              </a:rPr>
              <a:t>-</a:t>
            </a:r>
            <a:r>
              <a:rPr lang="en" sz="3100">
                <a:solidFill>
                  <a:schemeClr val="accent2"/>
                </a:solidFill>
              </a:rPr>
              <a:t> Cats</a:t>
            </a:r>
            <a:endParaRPr sz="3100">
              <a:solidFill>
                <a:schemeClr val="accent2"/>
              </a:solidFill>
            </a:endParaRPr>
          </a:p>
        </p:txBody>
      </p:sp>
      <p:sp>
        <p:nvSpPr>
          <p:cNvPr id="764" name="Google Shape;764;p24"/>
          <p:cNvSpPr txBox="1"/>
          <p:nvPr>
            <p:ph idx="7" type="title"/>
          </p:nvPr>
        </p:nvSpPr>
        <p:spPr>
          <a:xfrm>
            <a:off x="868182" y="4169628"/>
            <a:ext cx="32994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t>04 - Kangaroos</a:t>
            </a:r>
            <a:endParaRPr sz="3100"/>
          </a:p>
        </p:txBody>
      </p:sp>
      <p:sp>
        <p:nvSpPr>
          <p:cNvPr id="765" name="Google Shape;765;p24"/>
          <p:cNvSpPr txBox="1"/>
          <p:nvPr>
            <p:ph idx="8" type="title"/>
          </p:nvPr>
        </p:nvSpPr>
        <p:spPr>
          <a:xfrm>
            <a:off x="4507299" y="4169637"/>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chemeClr val="accent2"/>
                </a:solidFill>
              </a:rPr>
              <a:t>05 - Pandas</a:t>
            </a:r>
            <a:endParaRPr sz="3100">
              <a:solidFill>
                <a:schemeClr val="accent2"/>
              </a:solidFill>
            </a:endParaRPr>
          </a:p>
        </p:txBody>
      </p:sp>
      <p:sp>
        <p:nvSpPr>
          <p:cNvPr id="766" name="Google Shape;766;p24"/>
          <p:cNvSpPr txBox="1"/>
          <p:nvPr>
            <p:ph idx="1" type="body"/>
          </p:nvPr>
        </p:nvSpPr>
        <p:spPr>
          <a:xfrm>
            <a:off x="8109018" y="2885940"/>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Then, we will talk about this.</a:t>
            </a:r>
            <a:endParaRPr/>
          </a:p>
        </p:txBody>
      </p:sp>
      <p:sp>
        <p:nvSpPr>
          <p:cNvPr id="767" name="Google Shape;767;p24"/>
          <p:cNvSpPr txBox="1"/>
          <p:nvPr>
            <p:ph idx="3" type="body"/>
          </p:nvPr>
        </p:nvSpPr>
        <p:spPr>
          <a:xfrm>
            <a:off x="8109018" y="4833552"/>
            <a:ext cx="32148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And we will talk about this last.</a:t>
            </a:r>
            <a:endParaRPr/>
          </a:p>
        </p:txBody>
      </p:sp>
      <p:sp>
        <p:nvSpPr>
          <p:cNvPr id="768" name="Google Shape;768;p24"/>
          <p:cNvSpPr txBox="1"/>
          <p:nvPr>
            <p:ph idx="5" type="title"/>
          </p:nvPr>
        </p:nvSpPr>
        <p:spPr>
          <a:xfrm>
            <a:off x="8109018" y="222202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chemeClr val="accent1"/>
                </a:solidFill>
              </a:rPr>
              <a:t>03 - Elephants</a:t>
            </a:r>
            <a:endParaRPr sz="3100">
              <a:solidFill>
                <a:schemeClr val="accent1"/>
              </a:solidFill>
            </a:endParaRPr>
          </a:p>
        </p:txBody>
      </p:sp>
      <p:sp>
        <p:nvSpPr>
          <p:cNvPr id="769" name="Google Shape;769;p24"/>
          <p:cNvSpPr txBox="1"/>
          <p:nvPr>
            <p:ph idx="7" type="title"/>
          </p:nvPr>
        </p:nvSpPr>
        <p:spPr>
          <a:xfrm>
            <a:off x="8109018" y="4148095"/>
            <a:ext cx="32148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t>06 - Koalas</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25"/>
          <p:cNvSpPr txBox="1"/>
          <p:nvPr>
            <p:ph idx="1" type="body"/>
          </p:nvPr>
        </p:nvSpPr>
        <p:spPr>
          <a:xfrm>
            <a:off x="5241300" y="3202813"/>
            <a:ext cx="56781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775" name="Google Shape;775;p25"/>
          <p:cNvSpPr txBox="1"/>
          <p:nvPr>
            <p:ph type="title"/>
          </p:nvPr>
        </p:nvSpPr>
        <p:spPr>
          <a:xfrm>
            <a:off x="5241300" y="1580088"/>
            <a:ext cx="5235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776" name="Google Shape;776;p25"/>
          <p:cNvSpPr/>
          <p:nvPr/>
        </p:nvSpPr>
        <p:spPr>
          <a:xfrm>
            <a:off x="1272599" y="1845362"/>
            <a:ext cx="3538025" cy="2719275"/>
          </a:xfrm>
          <a:prstGeom prst="rect">
            <a:avLst/>
          </a:prstGeom>
        </p:spPr>
        <p:txBody>
          <a:bodyPr>
            <a:prstTxWarp prst="textPlain"/>
          </a:bodyPr>
          <a:lstStyle/>
          <a:p>
            <a:pPr lvl="0" algn="ctr"/>
            <a:r>
              <a:rPr b="1" i="0">
                <a:ln>
                  <a:noFill/>
                </a:ln>
                <a:gradFill>
                  <a:gsLst>
                    <a:gs pos="0">
                      <a:schemeClr val="accent1"/>
                    </a:gs>
                    <a:gs pos="100000">
                      <a:schemeClr val="accent2"/>
                    </a:gs>
                  </a:gsLst>
                  <a:lin ang="2700006" scaled="0"/>
                </a:gradFill>
                <a:latin typeface="DM Sans"/>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26"/>
          <p:cNvSpPr/>
          <p:nvPr/>
        </p:nvSpPr>
        <p:spPr>
          <a:xfrm>
            <a:off x="1398150" y="2673463"/>
            <a:ext cx="47460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6"/>
          <p:cNvSpPr txBox="1"/>
          <p:nvPr>
            <p:ph type="title"/>
          </p:nvPr>
        </p:nvSpPr>
        <p:spPr>
          <a:xfrm>
            <a:off x="1263900" y="1202863"/>
            <a:ext cx="729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783" name="Google Shape;783;p26"/>
          <p:cNvSpPr txBox="1"/>
          <p:nvPr>
            <p:ph idx="1" type="subTitle"/>
          </p:nvPr>
        </p:nvSpPr>
        <p:spPr>
          <a:xfrm>
            <a:off x="1542000" y="2687638"/>
            <a:ext cx="4523100" cy="54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Elephants and storms.</a:t>
            </a:r>
            <a:endParaRPr/>
          </a:p>
        </p:txBody>
      </p:sp>
      <p:sp>
        <p:nvSpPr>
          <p:cNvPr id="784" name="Google Shape;784;p26"/>
          <p:cNvSpPr txBox="1"/>
          <p:nvPr>
            <p:ph idx="2" type="body"/>
          </p:nvPr>
        </p:nvSpPr>
        <p:spPr>
          <a:xfrm>
            <a:off x="1313350" y="3674838"/>
            <a:ext cx="8236800" cy="1980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27"/>
          <p:cNvSpPr/>
          <p:nvPr/>
        </p:nvSpPr>
        <p:spPr>
          <a:xfrm>
            <a:off x="914975" y="1933800"/>
            <a:ext cx="10551900" cy="635400"/>
          </a:xfrm>
          <a:prstGeom prst="roundRect">
            <a:avLst>
              <a:gd fmla="val 50000" name="adj"/>
            </a:avLst>
          </a:prstGeom>
          <a:gradFill>
            <a:gsLst>
              <a:gs pos="0">
                <a:schemeClr val="accent1"/>
              </a:gs>
              <a:gs pos="100000">
                <a:schemeClr val="accent2"/>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791" name="Google Shape;791;p27"/>
          <p:cNvSpPr txBox="1"/>
          <p:nvPr>
            <p:ph idx="4" type="body"/>
          </p:nvPr>
        </p:nvSpPr>
        <p:spPr>
          <a:xfrm>
            <a:off x="6464146" y="28914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792" name="Google Shape;792;p27"/>
          <p:cNvSpPr txBox="1"/>
          <p:nvPr>
            <p:ph idx="3" type="body"/>
          </p:nvPr>
        </p:nvSpPr>
        <p:spPr>
          <a:xfrm>
            <a:off x="873350" y="29032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793" name="Google Shape;793;p27"/>
          <p:cNvSpPr txBox="1"/>
          <p:nvPr>
            <p:ph idx="1" type="subTitle"/>
          </p:nvPr>
        </p:nvSpPr>
        <p:spPr>
          <a:xfrm>
            <a:off x="873360" y="1966175"/>
            <a:ext cx="49611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 m</a:t>
            </a:r>
            <a:r>
              <a:rPr lang="en"/>
              <a:t>an's best friend...</a:t>
            </a:r>
            <a:endParaRPr/>
          </a:p>
        </p:txBody>
      </p:sp>
      <p:sp>
        <p:nvSpPr>
          <p:cNvPr id="794" name="Google Shape;794;p27"/>
          <p:cNvSpPr txBox="1"/>
          <p:nvPr>
            <p:ph idx="2" type="subTitle"/>
          </p:nvPr>
        </p:nvSpPr>
        <p:spPr>
          <a:xfrm>
            <a:off x="6464155" y="1966175"/>
            <a:ext cx="49608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28"/>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800" name="Google Shape;800;p28"/>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ctr">
              <a:spcBef>
                <a:spcPts val="0"/>
              </a:spcBef>
              <a:spcAft>
                <a:spcPts val="0"/>
              </a:spcAft>
              <a:buNone/>
            </a:pPr>
            <a:r>
              <a:rPr lang="en"/>
              <a:t>Irene M. Pepperberg</a:t>
            </a:r>
            <a:endParaRPr/>
          </a:p>
        </p:txBody>
      </p:sp>
      <p:grpSp>
        <p:nvGrpSpPr>
          <p:cNvPr id="801" name="Google Shape;801;p28"/>
          <p:cNvGrpSpPr/>
          <p:nvPr/>
        </p:nvGrpSpPr>
        <p:grpSpPr>
          <a:xfrm rot="10800000">
            <a:off x="295793" y="329451"/>
            <a:ext cx="1237846" cy="872004"/>
            <a:chOff x="621403" y="597265"/>
            <a:chExt cx="1588204" cy="1118814"/>
          </a:xfrm>
        </p:grpSpPr>
        <p:sp>
          <p:nvSpPr>
            <p:cNvPr id="802" name="Google Shape;802;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gradFill>
              <a:gsLst>
                <a:gs pos="0">
                  <a:schemeClr val="accent1"/>
                </a:gs>
                <a:gs pos="100000">
                  <a:schemeClr val="accent2"/>
                </a:gs>
              </a:gsLst>
              <a:lin ang="269863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gradFill>
              <a:gsLst>
                <a:gs pos="0">
                  <a:schemeClr val="accent1"/>
                </a:gs>
                <a:gs pos="100000">
                  <a:schemeClr val="accent2"/>
                </a:gs>
              </a:gsLst>
              <a:lin ang="269863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04" name="Google Shape;804;p28"/>
          <p:cNvGrpSpPr/>
          <p:nvPr/>
        </p:nvGrpSpPr>
        <p:grpSpPr>
          <a:xfrm>
            <a:off x="10692368" y="5681101"/>
            <a:ext cx="1237846" cy="872004"/>
            <a:chOff x="621403" y="597265"/>
            <a:chExt cx="1588204" cy="1118814"/>
          </a:xfrm>
        </p:grpSpPr>
        <p:sp>
          <p:nvSpPr>
            <p:cNvPr id="805" name="Google Shape;805;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gradFill>
              <a:gsLst>
                <a:gs pos="0">
                  <a:schemeClr val="accent1"/>
                </a:gs>
                <a:gs pos="100000">
                  <a:schemeClr val="accent2"/>
                </a:gs>
              </a:gsLst>
              <a:lin ang="269863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6" name="Google Shape;806;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gradFill>
              <a:gsLst>
                <a:gs pos="0">
                  <a:schemeClr val="accent1"/>
                </a:gs>
                <a:gs pos="100000">
                  <a:schemeClr val="accent2"/>
                </a:gs>
              </a:gsLst>
              <a:lin ang="2698631"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pic>
        <p:nvPicPr>
          <p:cNvPr id="811" name="Google Shape;811;p29"/>
          <p:cNvPicPr preferRelativeResize="0"/>
          <p:nvPr/>
        </p:nvPicPr>
        <p:blipFill rotWithShape="1">
          <a:blip r:embed="rId3">
            <a:alphaModFix/>
          </a:blip>
          <a:srcRect b="26071" l="0" r="0" t="19760"/>
          <a:stretch/>
        </p:blipFill>
        <p:spPr>
          <a:xfrm>
            <a:off x="440351" y="633000"/>
            <a:ext cx="11349148" cy="4612326"/>
          </a:xfrm>
          <a:prstGeom prst="rect">
            <a:avLst/>
          </a:prstGeom>
          <a:noFill/>
          <a:ln>
            <a:noFill/>
          </a:ln>
        </p:spPr>
      </p:pic>
      <p:sp>
        <p:nvSpPr>
          <p:cNvPr id="812" name="Google Shape;812;p29"/>
          <p:cNvSpPr txBox="1"/>
          <p:nvPr>
            <p:ph type="title"/>
          </p:nvPr>
        </p:nvSpPr>
        <p:spPr>
          <a:xfrm>
            <a:off x="619250" y="1059600"/>
            <a:ext cx="5889600" cy="343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13" name="Google Shape;813;p29"/>
          <p:cNvSpPr txBox="1"/>
          <p:nvPr>
            <p:ph idx="1" type="body"/>
          </p:nvPr>
        </p:nvSpPr>
        <p:spPr>
          <a:xfrm>
            <a:off x="440350" y="5341800"/>
            <a:ext cx="11349300" cy="974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ctr">
              <a:spcBef>
                <a:spcPts val="2100"/>
              </a:spcBef>
              <a:spcAft>
                <a:spcPts val="0"/>
              </a:spcAft>
              <a:buNone/>
            </a:pPr>
            <a:r>
              <a:t/>
            </a:r>
            <a:endParaRPr/>
          </a:p>
          <a:p>
            <a:pPr indent="0" lvl="0" marL="0" rtl="0" algn="ctr">
              <a:spcBef>
                <a:spcPts val="2100"/>
              </a:spcBef>
              <a:spcAft>
                <a:spcPts val="0"/>
              </a:spcAft>
              <a:buNone/>
            </a:pPr>
            <a:r>
              <a:t/>
            </a:r>
            <a:endParaRPr/>
          </a:p>
          <a:p>
            <a:pPr indent="0" lvl="0" marL="0" rtl="0" algn="ctr">
              <a:spcBef>
                <a:spcPts val="2100"/>
              </a:spcBef>
              <a:spcAft>
                <a:spcPts val="21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0"/>
          <p:cNvSpPr txBox="1"/>
          <p:nvPr>
            <p:ph type="title"/>
          </p:nvPr>
        </p:nvSpPr>
        <p:spPr>
          <a:xfrm>
            <a:off x="287825" y="1388675"/>
            <a:ext cx="60525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Pandas don’t hibernate.</a:t>
            </a:r>
            <a:endParaRPr/>
          </a:p>
          <a:p>
            <a:pPr indent="0" lvl="0" marL="0" rtl="0" algn="r">
              <a:spcBef>
                <a:spcPts val="0"/>
              </a:spcBef>
              <a:spcAft>
                <a:spcPts val="0"/>
              </a:spcAft>
              <a:buNone/>
            </a:pPr>
            <a:r>
              <a:t/>
            </a:r>
            <a:endParaRPr/>
          </a:p>
        </p:txBody>
      </p:sp>
      <p:sp>
        <p:nvSpPr>
          <p:cNvPr id="819" name="Google Shape;819;p30"/>
          <p:cNvSpPr txBox="1"/>
          <p:nvPr>
            <p:ph idx="1" type="body"/>
          </p:nvPr>
        </p:nvSpPr>
        <p:spPr>
          <a:xfrm>
            <a:off x="914900" y="3690525"/>
            <a:ext cx="5322600" cy="1441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When winter approaches, they head lower down their mountain homes to warmer temperatures, where they continue to chomp away on bamboo!</a:t>
            </a:r>
            <a:endParaRPr/>
          </a:p>
          <a:p>
            <a:pPr indent="0" lvl="0" marL="0" rtl="0" algn="r">
              <a:spcBef>
                <a:spcPts val="2100"/>
              </a:spcBef>
              <a:spcAft>
                <a:spcPts val="2100"/>
              </a:spcAft>
              <a:buNone/>
            </a:pPr>
            <a:r>
              <a:t/>
            </a:r>
            <a:endParaRPr/>
          </a:p>
        </p:txBody>
      </p:sp>
      <p:pic>
        <p:nvPicPr>
          <p:cNvPr id="820" name="Google Shape;820;p30"/>
          <p:cNvPicPr preferRelativeResize="0"/>
          <p:nvPr/>
        </p:nvPicPr>
        <p:blipFill rotWithShape="1">
          <a:blip r:embed="rId3">
            <a:alphaModFix/>
          </a:blip>
          <a:srcRect b="0" l="7721" r="3727" t="0"/>
          <a:stretch/>
        </p:blipFill>
        <p:spPr>
          <a:xfrm>
            <a:off x="6642275" y="1675739"/>
            <a:ext cx="4665600" cy="3506400"/>
          </a:xfrm>
          <a:prstGeom prst="roundRect">
            <a:avLst>
              <a:gd fmla="val 0"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 Modern Dark ">
  <a:themeElements>
    <a:clrScheme name="Simple Light">
      <a:dk1>
        <a:srgbClr val="000000"/>
      </a:dk1>
      <a:lt1>
        <a:srgbClr val="E392FA"/>
      </a:lt1>
      <a:dk2>
        <a:srgbClr val="FFFFFF"/>
      </a:dk2>
      <a:lt2>
        <a:srgbClr val="EEEEEE"/>
      </a:lt2>
      <a:accent1>
        <a:srgbClr val="E392FA"/>
      </a:accent1>
      <a:accent2>
        <a:srgbClr val="93A9F9"/>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